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74" r:id="rId6"/>
    <p:sldId id="275" r:id="rId7"/>
    <p:sldId id="276" r:id="rId8"/>
    <p:sldId id="259" r:id="rId9"/>
    <p:sldId id="277" r:id="rId10"/>
    <p:sldId id="278" r:id="rId11"/>
    <p:sldId id="279" r:id="rId12"/>
    <p:sldId id="280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C405-24C1-4131-BC5C-7D84A6021CB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0F6-93F4-4EFB-8561-2053E1366E5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FDC0-77AE-41DF-9B66-D7C7DA984E8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4239-31BF-4BDE-891D-37018280F6C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CE1-3942-456C-9C55-ABF746EA87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E3F3-659E-4A25-8798-A360DD33463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89E2-E4EF-451A-BAF1-A234C18E3CE9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5C7E-9B18-41FD-8966-AD507C828368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F6A7-223F-451C-A04F-BCBF9B87FAB4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DF1-1279-44C0-BF4A-B323D071333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8C0-D2BC-4704-B02E-C9CCC6F8AA8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FC10-BBA3-413A-823B-68321BB17A0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While cyklus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Nekonečný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nikdy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neskončí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882705"/>
            <a:ext cx="10515600" cy="1603695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while x &gt;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31807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keď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jeho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Pomocou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tohto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zastaviť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skôr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647441"/>
            <a:ext cx="10515600" cy="235712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while x &lt; 4: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if x % 3 ==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    break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x +=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6832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3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continue </a:t>
            </a:r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aktuálne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hneď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platnosť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 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159760"/>
            <a:ext cx="10515600" cy="284480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while x &lt; 4: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x +=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if x % 2 ==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    continue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    print(x)</a:t>
            </a:r>
          </a:p>
        </p:txBody>
      </p:sp>
    </p:spTree>
    <p:extLst>
      <p:ext uri="{BB962C8B-B14F-4D97-AF65-F5344CB8AC3E}">
        <p14:creationId xmlns:p14="http://schemas.microsoft.com/office/powerpoint/2010/main" val="37937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16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39077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obot</a:t>
            </a:r>
            <a:endParaRPr lang="sk-SK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žiakov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robot.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skupiny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robota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pomocou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jednoslovných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premiestniť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od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tabule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von z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triedy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Robot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počúva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vždy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iba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ktorý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hneď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následne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vykoná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Pozná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krok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otoč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vpravo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otoč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vľavo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197421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robot - 2.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časť</a:t>
            </a:r>
            <a:endParaRPr lang="sk-SK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žiakov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robot.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skupiny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robota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pomocou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jednoslovných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premiestniť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od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tabule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von z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triedy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Robot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musí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vedieť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všetky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predtým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ako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začne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vykonávať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8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konštrukcia, ktorá opakuje príkazy v tele cyklu, pokým je platná podmienka 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14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AE974-C131-279D-08DE-D2D0663B5934}"/>
              </a:ext>
            </a:extLst>
          </p:cNvPr>
          <p:cNvSpPr txBox="1">
            <a:spLocks/>
          </p:cNvSpPr>
          <p:nvPr/>
        </p:nvSpPr>
        <p:spPr>
          <a:xfrm>
            <a:off x="939800" y="4076700"/>
            <a:ext cx="10515600" cy="181610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while </a:t>
            </a:r>
            <a:r>
              <a:rPr lang="en-US" b="1" dirty="0" err="1">
                <a:solidFill>
                  <a:srgbClr val="0070C0"/>
                </a:solidFill>
              </a:rPr>
              <a:t>podmienka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5905"/>
            <a:ext cx="10515600" cy="212090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W</a:t>
            </a:r>
            <a:r>
              <a:rPr lang="en-US" b="1" dirty="0" err="1">
                <a:solidFill>
                  <a:srgbClr val="0070C0"/>
                </a:solidFill>
              </a:rPr>
              <a:t>hile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, aby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69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2964815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využívaná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zapísaná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red </a:t>
            </a:r>
            <a:r>
              <a:rPr lang="en-US" dirty="0" err="1">
                <a:solidFill>
                  <a:srgbClr val="0070C0"/>
                </a:solidFill>
              </a:rPr>
              <a:t>vykonaním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vyhodnotená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okiaľ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- True - </a:t>
            </a:r>
            <a:r>
              <a:rPr lang="en-US" dirty="0" err="1">
                <a:solidFill>
                  <a:srgbClr val="0070C0"/>
                </a:solidFill>
              </a:rPr>
              <a:t>vykoná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blok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o </a:t>
            </a:r>
            <a:r>
              <a:rPr lang="en-US" dirty="0" err="1">
                <a:solidFill>
                  <a:srgbClr val="0070C0"/>
                </a:solidFill>
              </a:rPr>
              <a:t>vykonaní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všetkých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cykle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opäť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skontrolovaná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</a:t>
            </a:r>
            <a:r>
              <a:rPr lang="en-US" dirty="0" err="1">
                <a:solidFill>
                  <a:srgbClr val="0070C0"/>
                </a:solidFill>
              </a:rPr>
              <a:t>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- False -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ďalej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okým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telo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07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979"/>
            <a:ext cx="10515600" cy="202946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while x &gt; 1: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print(x)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x = x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49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kedy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nevykonajú</a:t>
            </a:r>
            <a:r>
              <a:rPr lang="en-US" dirty="0">
                <a:solidFill>
                  <a:srgbClr val="0070C0"/>
                </a:solidFill>
              </a:rPr>
              <a:t> ani </a:t>
            </a:r>
            <a:r>
              <a:rPr lang="en-US" dirty="0" err="1">
                <a:solidFill>
                  <a:srgbClr val="0070C0"/>
                </a:solidFill>
              </a:rPr>
              <a:t>raz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pretože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vyhodnotení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nepravdivá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882705"/>
            <a:ext cx="10515600" cy="1573215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x =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while x &gt; 3: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283198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559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While cyklus</vt:lpstr>
      <vt:lpstr>Úvodná úloha</vt:lpstr>
      <vt:lpstr>Úvodná úloha</vt:lpstr>
      <vt:lpstr>Vysvetlenie pojmov – While cyklus</vt:lpstr>
      <vt:lpstr>Vysvetlenie pojmov – While cyklus</vt:lpstr>
      <vt:lpstr>Vysvetlenie pojmov – While cyklus</vt:lpstr>
      <vt:lpstr>Príklad – While cyklus</vt:lpstr>
      <vt:lpstr>Úlohy na precvičenie</vt:lpstr>
      <vt:lpstr>Vysvetlenie pojmov – While cyklus</vt:lpstr>
      <vt:lpstr>Vysvetlenie pojmov – While cyklus</vt:lpstr>
      <vt:lpstr>Vysvetlenie pojmov – While cyklus</vt:lpstr>
      <vt:lpstr>Vysvetlenie pojmov – While cyklus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10</cp:revision>
  <dcterms:created xsi:type="dcterms:W3CDTF">2024-05-11T12:20:18Z</dcterms:created>
  <dcterms:modified xsi:type="dcterms:W3CDTF">2024-05-14T10:37:37Z</dcterms:modified>
</cp:coreProperties>
</file>