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E6ED"/>
    <a:srgbClr val="7ADCE6"/>
    <a:srgbClr val="C3DFB3"/>
    <a:srgbClr val="54D1DE"/>
    <a:srgbClr val="96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E452C-F731-4C85-88B7-BBC1ACAE70C5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777CE-F88B-4851-8666-20B121E02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7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3FA3-AF49-5C69-7D77-DA4DF8955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61827-2A46-B1D8-78F1-891C56A67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8F9F-6AD3-44E6-8224-CDBC8ED8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2C92-6C9C-481F-84FB-9C84A2125FF2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4BECE-4946-FE03-2D16-77100140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Algoritmus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78AB9-C51B-4B54-B0C7-B806C876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CD45-02CB-81D0-B41C-F5534554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39C4E-B576-0001-87CB-A63FAD363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4059D-5D35-BC4E-BAA9-1232BA21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FE4B-4377-4A7C-93E2-F87792CE59F1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D23D0-A281-D6CA-F043-D0DC4950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Algoritmus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E4AAF-60E1-B86B-C19C-055451F2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6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D3148-A91C-4900-6FC8-7ECBEB1DE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611E1-A48C-B0C4-0C30-4B84A672A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B67F-12EA-E712-CF60-9D2D0A9B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9AB7-74CA-49D1-AD3E-2C12E7B54913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6BAF3-D46E-B86F-C7CE-69FB7FF5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Algoritmus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1ED9C-A8E2-2275-F225-5F3401AA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3A54-2A39-C253-9649-E33F5E2B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4B91-F723-49ED-2EAE-9AF4D9E1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96F4-5517-A482-81E7-CC1E7001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91DC-04E6-45C3-907B-73ADE340B93A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9490-F3B0-8FAF-12AF-D209AE36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Algoritmus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DF77F-90A5-BC2F-0502-7DC41435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0FEE-8040-BD9C-C730-719A9F8B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93D59-C6EB-E1ED-F827-256A180FE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6C64A-0F5F-9245-34B9-7359D2CB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0441-F615-49CB-A92F-AF945539B490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7AC23-ACE5-A24F-23A0-FB9160CF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Algoritmus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E3F3-DB6E-8C58-3A30-62551288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4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AF1B-2CB5-8A7C-9FA3-5AE21115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6558-213F-9869-F55D-9C67850B6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5619B-425A-43DA-ABF8-EC896AEB8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5C41-BD36-4E50-7E06-27B9270D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6DE0-7A26-46FE-BEF1-E0982FBC98E0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580FA-09B4-7802-F7CA-C1F43AF2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Algoritmus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65289-0497-D7A6-A37B-B9AE70F4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BEE9-185A-5EA1-383E-CB8E2B4F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4D1E9-8C61-9070-205D-75445456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9E8C9-B3B1-A03D-ECEA-B26177890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3AE23-4AC8-9E33-A444-DB7073463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B7161-0AD4-782D-216E-932E3403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3DB7F-9100-015A-DD31-64277323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DFB1-B1FD-461B-B2BF-2BF2B2E8636B}" type="datetime1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D1E36-BE48-D4F5-401C-1E3C00C7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Algoritmus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FB1BD-AA4D-78F7-1845-92333E21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1EB9-73E2-1F9B-D836-69C20F4C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DD82A-2CE8-FC1D-F8BE-249A0DA4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44AE-D921-4072-AAEE-696A3885427B}" type="datetime1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1AE40-C636-1B6C-40DA-10A08619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Algoritmus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D8364-950F-500B-8851-45BF46D6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BDB5C-2017-C6CB-5789-C4E24CDC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CCA7-9570-462F-A588-9B3B7B74263E}" type="datetime1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0A441-C34E-3F22-2EA2-C1B29A7E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Algoritmus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F309-FFA2-DB4C-AE61-BA8797CB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332E-B7EE-00E8-39BA-2FB05958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8F09F-F1E6-206A-F155-CE43D315E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1E013-B25D-BA8D-A7D2-2B74F4D81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29B6E-6911-2C27-AF19-4684C1D4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35FB-35BE-40B5-9054-F6B53F4911EF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87A92-0C08-622D-685E-19F3147E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Algoritmus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B9568-5289-23CC-C897-2FB571E0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14EC-2FDB-6B53-F71F-28CF1696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AE2E7-3240-D074-6D89-4570FAFB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60B3F-D2A3-7E0B-A2E4-7A5F09957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3B55A-CFA7-75EC-17CF-F2D09408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76FD-93DF-40A0-AC63-D488DCEF041E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0985B-B4DD-8E39-2A3C-9CBC5975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Jupyter Notebook - Algoritmus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851B6-A20C-A739-49D5-B7A3CD05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107C0-D7AD-132B-27E0-6F610CD4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8FB3D-4776-7394-5405-A2FAA863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5487-FDE1-4EB7-8153-EE6A8EF43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38B69-1B50-4374-9645-5EDC0CF5360A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C6091-F683-B986-DD71-C222EB410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Jupyter Notebook - Algoritmus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B08F-10CF-455B-47A9-0C2A9456F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A19F-963B-4719-A2DE-D734F296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1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8343-0FF4-2F49-585A-E2BF86ADF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6000" b="1" dirty="0">
                <a:ln w="2222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rPr>
              <a:t>Algoritmus</a:t>
            </a:r>
            <a:endParaRPr lang="en-US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D3ED1-B0A5-55DE-34DF-D0BB670E6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Bc. Rebeka Černianska </a:t>
            </a:r>
          </a:p>
          <a:p>
            <a:r>
              <a:rPr lang="sk-SK" dirty="0"/>
              <a:t>Lekcie programovania s Jupyter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44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Jupyter</a:t>
            </a:r>
            <a:r>
              <a:rPr lang="en-US" sz="1600" dirty="0"/>
              <a:t> Notebook - </a:t>
            </a:r>
            <a:r>
              <a:rPr lang="en-US" sz="1600" dirty="0" err="1"/>
              <a:t>Algoritmus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10</a:t>
            </a:fld>
            <a:r>
              <a:rPr lang="sk-SK" sz="1600" dirty="0"/>
              <a:t> /11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792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Otázky?</a:t>
            </a:r>
            <a:endParaRPr lang="en-US" sz="5400" b="1" dirty="0">
              <a:ln w="22225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Jupyter</a:t>
            </a:r>
            <a:r>
              <a:rPr lang="en-US" sz="1600" dirty="0"/>
              <a:t> Notebook - </a:t>
            </a:r>
            <a:r>
              <a:rPr lang="en-US" sz="1600" dirty="0" err="1"/>
              <a:t>Algoritmus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11</a:t>
            </a:fld>
            <a:r>
              <a:rPr lang="sk-SK" sz="1600" dirty="0"/>
              <a:t> /11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930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Úvodná úloha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sk-SK" sz="3200" b="1" dirty="0"/>
          </a:p>
          <a:p>
            <a:pPr marL="0" indent="0" algn="ctr">
              <a:buNone/>
            </a:pPr>
            <a:endParaRPr lang="sk-SK" sz="3200" b="1" dirty="0"/>
          </a:p>
          <a:p>
            <a:pPr marL="0" indent="0" algn="ctr">
              <a:buNone/>
            </a:pPr>
            <a:r>
              <a:rPr lang="sk-SK" sz="3200" b="1" dirty="0">
                <a:solidFill>
                  <a:schemeClr val="accent6">
                    <a:lumMod val="50000"/>
                  </a:schemeClr>
                </a:solidFill>
              </a:rPr>
              <a:t>Varenie čaju</a:t>
            </a:r>
          </a:p>
          <a:p>
            <a:pPr marL="0" indent="0" algn="ctr">
              <a:buNone/>
            </a:pPr>
            <a:endParaRPr lang="sk-SK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sk-SK" dirty="0">
                <a:solidFill>
                  <a:schemeClr val="accent6">
                    <a:lumMod val="50000"/>
                  </a:schemeClr>
                </a:solidFill>
              </a:rPr>
              <a:t>Do nasledujúceho bloku popíš svojimi slovami postup varenia čaju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22808-A6D5-44AC-2593-DED34781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Jupyter</a:t>
            </a:r>
            <a:r>
              <a:rPr lang="en-US" sz="1600" dirty="0"/>
              <a:t> Notebook - </a:t>
            </a:r>
            <a:r>
              <a:rPr lang="en-US" sz="1600" dirty="0" err="1"/>
              <a:t>Algoritmus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A2EE2-FA1A-2D59-45C1-FFD211B7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2</a:t>
            </a:fld>
            <a:r>
              <a:rPr lang="sk-SK" sz="1600" dirty="0"/>
              <a:t>/11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583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- Algoritmus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1088"/>
            <a:ext cx="10515600" cy="2576512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dirty="0" err="1">
                <a:solidFill>
                  <a:srgbClr val="0070C0"/>
                </a:solidFill>
              </a:rPr>
              <a:t>konečná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množina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pravidiel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popisuje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postupnosť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operácií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riešenie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určitého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problému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môže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byť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zapísaný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rôznymi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spôsobmi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>
                <a:solidFill>
                  <a:srgbClr val="0070C0"/>
                </a:solidFill>
              </a:rPr>
              <a:t>je </a:t>
            </a:r>
            <a:r>
              <a:rPr lang="en-US" dirty="0" err="1">
                <a:solidFill>
                  <a:srgbClr val="0070C0"/>
                </a:solidFill>
              </a:rPr>
              <a:t>možné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podľa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neho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postupovať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0070C0"/>
                </a:solidFill>
              </a:rPr>
              <a:t>prepísať</a:t>
            </a:r>
            <a:r>
              <a:rPr lang="en-US" dirty="0">
                <a:solidFill>
                  <a:srgbClr val="0070C0"/>
                </a:solidFill>
              </a:rPr>
              <a:t> do </a:t>
            </a:r>
            <a:r>
              <a:rPr lang="en-US" dirty="0" err="1">
                <a:solidFill>
                  <a:srgbClr val="0070C0"/>
                </a:solidFill>
              </a:rPr>
              <a:t>ľubovoľnej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formy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0070C0"/>
                </a:solidFill>
              </a:rPr>
              <a:t>vždy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bude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možné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vyriešiť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zadanú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úlohu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Jupyter</a:t>
            </a:r>
            <a:r>
              <a:rPr lang="en-US" sz="1600" dirty="0"/>
              <a:t> Notebook - </a:t>
            </a:r>
            <a:r>
              <a:rPr lang="en-US" sz="1600" dirty="0" err="1"/>
              <a:t>Algoritmus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3</a:t>
            </a:fld>
            <a:r>
              <a:rPr lang="sk-SK" sz="1600" dirty="0"/>
              <a:t> /11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777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- Algoritmus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2212023"/>
            <a:ext cx="10515600" cy="3622992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dirty="0" err="1">
                <a:solidFill>
                  <a:srgbClr val="0070C0"/>
                </a:solidFill>
              </a:rPr>
              <a:t>existuje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množstvo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spôsobov</a:t>
            </a:r>
            <a:r>
              <a:rPr lang="sk-SK" dirty="0">
                <a:solidFill>
                  <a:srgbClr val="0070C0"/>
                </a:solidFill>
              </a:rPr>
              <a:t> zápisu algoritmu</a:t>
            </a:r>
          </a:p>
          <a:p>
            <a:pPr algn="just"/>
            <a:r>
              <a:rPr lang="sk-SK" dirty="0">
                <a:solidFill>
                  <a:srgbClr val="0070C0"/>
                </a:solidFill>
              </a:rPr>
              <a:t>musí byť </a:t>
            </a:r>
            <a:r>
              <a:rPr lang="en-US" dirty="0" err="1">
                <a:solidFill>
                  <a:srgbClr val="0070C0"/>
                </a:solidFill>
              </a:rPr>
              <a:t>zapísaný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jasne</a:t>
            </a:r>
            <a:r>
              <a:rPr lang="sk-SK" dirty="0">
                <a:solidFill>
                  <a:srgbClr val="0070C0"/>
                </a:solidFill>
              </a:rPr>
              <a:t>,</a:t>
            </a:r>
            <a:r>
              <a:rPr lang="en-US" dirty="0">
                <a:solidFill>
                  <a:srgbClr val="0070C0"/>
                </a:solidFill>
              </a:rPr>
              <a:t> a</a:t>
            </a:r>
            <a:r>
              <a:rPr lang="sk-SK" dirty="0">
                <a:solidFill>
                  <a:srgbClr val="0070C0"/>
                </a:solidFill>
              </a:rPr>
              <a:t>by</a:t>
            </a:r>
            <a:r>
              <a:rPr lang="en-US" dirty="0">
                <a:solidFill>
                  <a:srgbClr val="0070C0"/>
                </a:solidFill>
              </a:rPr>
              <a:t> bolo </a:t>
            </a:r>
            <a:r>
              <a:rPr lang="en-US" dirty="0" err="1">
                <a:solidFill>
                  <a:srgbClr val="0070C0"/>
                </a:solidFill>
              </a:rPr>
              <a:t>možné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podľa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tohto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zápisu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algoritmus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vykonať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t</a:t>
            </a:r>
            <a:r>
              <a:rPr lang="en-US" dirty="0" err="1">
                <a:solidFill>
                  <a:srgbClr val="0070C0"/>
                </a:solidFill>
              </a:rPr>
              <a:t>ypické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spôsoby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zápisu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algoritmu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sú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lvl="1" algn="just"/>
            <a:r>
              <a:rPr lang="en-US" b="1" dirty="0" err="1">
                <a:solidFill>
                  <a:srgbClr val="0070C0"/>
                </a:solidFill>
              </a:rPr>
              <a:t>prirodzený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jazyk</a:t>
            </a:r>
            <a:endParaRPr lang="sk-SK" b="1" dirty="0">
              <a:solidFill>
                <a:srgbClr val="0070C0"/>
              </a:solidFill>
            </a:endParaRPr>
          </a:p>
          <a:p>
            <a:pPr lvl="1" algn="just"/>
            <a:r>
              <a:rPr lang="en-US" b="1" dirty="0" err="1">
                <a:solidFill>
                  <a:srgbClr val="0070C0"/>
                </a:solidFill>
              </a:rPr>
              <a:t>pseudokód</a:t>
            </a:r>
            <a:endParaRPr lang="en-US" b="1" dirty="0">
              <a:solidFill>
                <a:srgbClr val="0070C0"/>
              </a:solidFill>
            </a:endParaRPr>
          </a:p>
          <a:p>
            <a:pPr lvl="1" algn="just"/>
            <a:r>
              <a:rPr lang="en-US" b="1" dirty="0" err="1">
                <a:solidFill>
                  <a:srgbClr val="0070C0"/>
                </a:solidFill>
              </a:rPr>
              <a:t>vývojový</a:t>
            </a:r>
            <a:r>
              <a:rPr lang="en-US" b="1" dirty="0">
                <a:solidFill>
                  <a:srgbClr val="0070C0"/>
                </a:solidFill>
              </a:rPr>
              <a:t> diagram (flowchart)</a:t>
            </a:r>
          </a:p>
          <a:p>
            <a:pPr lvl="1" algn="just"/>
            <a:r>
              <a:rPr lang="en-US" b="1" dirty="0" err="1">
                <a:solidFill>
                  <a:srgbClr val="0070C0"/>
                </a:solidFill>
              </a:rPr>
              <a:t>programovací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jazyk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Jupyter</a:t>
            </a:r>
            <a:r>
              <a:rPr lang="en-US" sz="1600" dirty="0"/>
              <a:t> Notebook - </a:t>
            </a:r>
            <a:r>
              <a:rPr lang="en-US" sz="1600" dirty="0" err="1"/>
              <a:t>Algoritmus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4</a:t>
            </a:fld>
            <a:r>
              <a:rPr lang="sk-SK" sz="1600" dirty="0"/>
              <a:t> /11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612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Príklad zápisu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Jupyter</a:t>
            </a:r>
            <a:r>
              <a:rPr lang="en-US" sz="1600" dirty="0"/>
              <a:t> Notebook - </a:t>
            </a:r>
            <a:r>
              <a:rPr lang="en-US" sz="1600" dirty="0" err="1"/>
              <a:t>Algoritmus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5</a:t>
            </a:fld>
            <a:r>
              <a:rPr lang="sk-SK" sz="1600" dirty="0"/>
              <a:t> /11</a:t>
            </a:r>
            <a:endParaRPr lang="en-US" sz="16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D27CE2E-DC12-81CC-2145-4D7F70F26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048" y="2184400"/>
            <a:ext cx="6395904" cy="26620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73E228-304F-2EF5-6CF7-D7F139D46D51}"/>
              </a:ext>
            </a:extLst>
          </p:cNvPr>
          <p:cNvSpPr txBox="1"/>
          <p:nvPr/>
        </p:nvSpPr>
        <p:spPr>
          <a:xfrm>
            <a:off x="4114800" y="36094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Príklad zápisu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Jupyter</a:t>
            </a:r>
            <a:r>
              <a:rPr lang="en-US" sz="1600" dirty="0"/>
              <a:t> Notebook - </a:t>
            </a:r>
            <a:r>
              <a:rPr lang="en-US" sz="1600" dirty="0" err="1"/>
              <a:t>Algoritmus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6</a:t>
            </a:fld>
            <a:r>
              <a:rPr lang="sk-SK" sz="1600" dirty="0"/>
              <a:t> /11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73E228-304F-2EF5-6CF7-D7F139D46D51}"/>
              </a:ext>
            </a:extLst>
          </p:cNvPr>
          <p:cNvSpPr txBox="1"/>
          <p:nvPr/>
        </p:nvSpPr>
        <p:spPr>
          <a:xfrm>
            <a:off x="4114800" y="36094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4D931-9A78-DB01-7DC7-96C7CA365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37FCEB-675E-E6E0-76D2-F20113FFE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503" y="1468914"/>
            <a:ext cx="3616994" cy="465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02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- Algoritmus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1899"/>
            <a:ext cx="10515600" cy="2332672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dirty="0" err="1">
                <a:solidFill>
                  <a:srgbClr val="0070C0"/>
                </a:solidFill>
              </a:rPr>
              <a:t>tvoriť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efektívne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riešenia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problémov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en-US" dirty="0">
                <a:solidFill>
                  <a:srgbClr val="0070C0"/>
                </a:solidFill>
              </a:rPr>
              <a:t>ide o </a:t>
            </a:r>
            <a:r>
              <a:rPr lang="en-US" dirty="0" err="1">
                <a:solidFill>
                  <a:srgbClr val="0070C0"/>
                </a:solidFill>
              </a:rPr>
              <a:t>problémy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opakujú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0070C0"/>
                </a:solidFill>
              </a:rPr>
              <a:t>preto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potrebujeme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riešenie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ktoré</a:t>
            </a:r>
            <a:r>
              <a:rPr lang="en-US" dirty="0">
                <a:solidFill>
                  <a:srgbClr val="0070C0"/>
                </a:solidFill>
              </a:rPr>
              <a:t> ich </a:t>
            </a:r>
            <a:r>
              <a:rPr lang="en-US" dirty="0" err="1">
                <a:solidFill>
                  <a:srgbClr val="0070C0"/>
                </a:solidFill>
              </a:rPr>
              <a:t>vždy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vyrieši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aj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keď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niektoré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detaily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zmenia</a:t>
            </a:r>
            <a:endParaRPr lang="sk-SK" dirty="0">
              <a:solidFill>
                <a:srgbClr val="0070C0"/>
              </a:solidFill>
            </a:endParaRPr>
          </a:p>
          <a:p>
            <a:pPr algn="just"/>
            <a:r>
              <a:rPr lang="sk-SK" dirty="0">
                <a:solidFill>
                  <a:srgbClr val="0070C0"/>
                </a:solidFill>
              </a:rPr>
              <a:t>t</a:t>
            </a:r>
            <a:r>
              <a:rPr lang="en-US" dirty="0" err="1">
                <a:solidFill>
                  <a:srgbClr val="0070C0"/>
                </a:solidFill>
              </a:rPr>
              <a:t>ypické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problémy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na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ktoré</a:t>
            </a:r>
            <a:r>
              <a:rPr lang="en-US" dirty="0">
                <a:solidFill>
                  <a:srgbClr val="0070C0"/>
                </a:solidFill>
              </a:rPr>
              <a:t> je </a:t>
            </a:r>
            <a:r>
              <a:rPr lang="en-US" dirty="0" err="1">
                <a:solidFill>
                  <a:srgbClr val="0070C0"/>
                </a:solidFill>
              </a:rPr>
              <a:t>potrebné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nájsť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algoritmické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riešenie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programovacie</a:t>
            </a:r>
            <a:r>
              <a:rPr lang="en-US" dirty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Jupyter</a:t>
            </a:r>
            <a:r>
              <a:rPr lang="en-US" sz="1600" dirty="0"/>
              <a:t> Notebook - </a:t>
            </a:r>
            <a:r>
              <a:rPr lang="en-US" sz="1600" dirty="0" err="1"/>
              <a:t>Algoritmus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7</a:t>
            </a:fld>
            <a:r>
              <a:rPr lang="sk-SK" sz="1600" dirty="0"/>
              <a:t> /11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529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Úlohy na precvičenie</a:t>
            </a:r>
            <a:endParaRPr lang="en-US" sz="5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C86AB-3608-0C2F-D6CD-5F9C03EF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Jupyter</a:t>
            </a:r>
            <a:r>
              <a:rPr lang="en-US" sz="1600" dirty="0"/>
              <a:t> Notebook - </a:t>
            </a:r>
            <a:r>
              <a:rPr lang="en-US" sz="1600" dirty="0" err="1"/>
              <a:t>Algoritmus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0FD4C-DC5B-15D2-6108-A6822A3E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8</a:t>
            </a:fld>
            <a:r>
              <a:rPr lang="sk-SK" sz="1600" dirty="0"/>
              <a:t> /11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763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E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2B75-DD79-F125-CF39-C15DF5CA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5400" b="1" dirty="0">
                <a:ln w="2222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Vysvetlenie pojmov - Algoritmus</a:t>
            </a:r>
            <a:endParaRPr lang="en-US" sz="5400" b="1" dirty="0">
              <a:ln w="22225">
                <a:solidFill>
                  <a:schemeClr val="accent5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EEA3-1D45-DB6A-477F-139FD69D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6640"/>
            <a:ext cx="10515600" cy="3068320"/>
          </a:xfrm>
          <a:solidFill>
            <a:srgbClr val="A1E6ED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solidFill>
                  <a:srgbClr val="0070C0"/>
                </a:solidFill>
              </a:rPr>
              <a:t>Vlastnosti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algoritmov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deterministický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jednoznačné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kroky</a:t>
            </a:r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elementárny</a:t>
            </a:r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konečný</a:t>
            </a:r>
            <a:r>
              <a:rPr lang="en-US" dirty="0">
                <a:solidFill>
                  <a:srgbClr val="0070C0"/>
                </a:solidFill>
              </a:rPr>
              <a:t> - </a:t>
            </a:r>
            <a:r>
              <a:rPr lang="en-US" dirty="0" err="1">
                <a:solidFill>
                  <a:srgbClr val="0070C0"/>
                </a:solidFill>
              </a:rPr>
              <a:t>ukončí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</a:t>
            </a:r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rezultatívny</a:t>
            </a:r>
            <a:r>
              <a:rPr lang="en-US" dirty="0">
                <a:solidFill>
                  <a:srgbClr val="0070C0"/>
                </a:solidFill>
              </a:rPr>
              <a:t> - po </a:t>
            </a:r>
            <a:r>
              <a:rPr lang="en-US" dirty="0" err="1">
                <a:solidFill>
                  <a:srgbClr val="0070C0"/>
                </a:solidFill>
              </a:rPr>
              <a:t>ukončení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dá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výsledok</a:t>
            </a:r>
            <a:endParaRPr lang="en-US" dirty="0">
              <a:solidFill>
                <a:srgbClr val="0070C0"/>
              </a:solidFill>
            </a:endParaRPr>
          </a:p>
          <a:p>
            <a:pPr algn="just"/>
            <a:r>
              <a:rPr lang="en-US" dirty="0" err="1">
                <a:solidFill>
                  <a:srgbClr val="0070C0"/>
                </a:solidFill>
              </a:rPr>
              <a:t>všeobecný</a:t>
            </a:r>
            <a:r>
              <a:rPr lang="en-US" dirty="0">
                <a:solidFill>
                  <a:srgbClr val="0070C0"/>
                </a:solidFill>
              </a:rPr>
              <a:t> – </a:t>
            </a:r>
            <a:r>
              <a:rPr lang="sk-SK" dirty="0">
                <a:solidFill>
                  <a:srgbClr val="0070C0"/>
                </a:solidFill>
              </a:rPr>
              <a:t>rieši </a:t>
            </a:r>
            <a:r>
              <a:rPr lang="en-US" dirty="0" err="1">
                <a:solidFill>
                  <a:srgbClr val="0070C0"/>
                </a:solidFill>
              </a:rPr>
              <a:t>celú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skupinu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podobných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problémov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2C26F-25A8-28BB-1534-92999531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Jupyter</a:t>
            </a:r>
            <a:r>
              <a:rPr lang="en-US" sz="1600" dirty="0"/>
              <a:t> Notebook - </a:t>
            </a:r>
            <a:r>
              <a:rPr lang="en-US" sz="1600" dirty="0" err="1"/>
              <a:t>Algoritmus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6C08-99BC-B966-576A-6A411462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A19F-963B-4719-A2DE-D734F2967F92}" type="slidenum">
              <a:rPr lang="en-US" sz="1600" smtClean="0"/>
              <a:t>9</a:t>
            </a:fld>
            <a:r>
              <a:rPr lang="sk-SK" sz="1200" dirty="0"/>
              <a:t> </a:t>
            </a:r>
            <a:r>
              <a:rPr lang="sk-SK" sz="1600" dirty="0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5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3061</TotalTime>
  <Words>254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Algoritmus</vt:lpstr>
      <vt:lpstr>Úvodná úloha</vt:lpstr>
      <vt:lpstr>Vysvetlenie pojmov - Algoritmus</vt:lpstr>
      <vt:lpstr>Vysvetlenie pojmov - Algoritmus</vt:lpstr>
      <vt:lpstr>Príklad zápisu</vt:lpstr>
      <vt:lpstr>Príklad zápisu</vt:lpstr>
      <vt:lpstr>Vysvetlenie pojmov - Algoritmus</vt:lpstr>
      <vt:lpstr>Úlohy na precvičenie</vt:lpstr>
      <vt:lpstr>Vysvetlenie pojmov - Algoritmus</vt:lpstr>
      <vt:lpstr>Úlohy na precvičenie</vt:lpstr>
      <vt:lpstr>Otázky?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 Černianska</dc:creator>
  <cp:lastModifiedBy>Rebeka Černianska</cp:lastModifiedBy>
  <cp:revision>4</cp:revision>
  <dcterms:created xsi:type="dcterms:W3CDTF">2024-05-11T12:20:18Z</dcterms:created>
  <dcterms:modified xsi:type="dcterms:W3CDTF">2024-05-14T10:15:49Z</dcterms:modified>
</cp:coreProperties>
</file>