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A340-6856-4C11-AD03-3CE358CA639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CE10-0875-4E9F-A6CA-FD6E11B5FDA7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68D7-EDCB-4343-9402-38A39045606C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EBA9-8A2E-49A9-9B6C-9500108B9D3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51ED-C869-4F48-98BB-FEB7D6FAAA1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7BF8-7BC7-4AE1-AE50-DC1C675C1DA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D867-EB97-44EE-91D8-5537787A4807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FCEF-0B4F-4B19-93C0-F3CD65C48868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8AF-02A9-47AF-B9F1-DE8DD02DAD58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A6D-0AC6-4DFE-83B7-FC39090EE515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42C-FA43-4F66-A779-96D2A7D89C3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E3E5-B782-4699-B055-368FB01B0F56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Zložené podmienky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Syntax – Vnorené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332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if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816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566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Logické operátory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60"/>
            <a:ext cx="10515600" cy="9448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Logické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operátory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and, or,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12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5664B4-02AE-41D0-D945-3672C0245C3C}"/>
              </a:ext>
            </a:extLst>
          </p:cNvPr>
          <p:cNvSpPr txBox="1">
            <a:spLocks/>
          </p:cNvSpPr>
          <p:nvPr/>
        </p:nvSpPr>
        <p:spPr>
          <a:xfrm>
            <a:off x="838200" y="3899218"/>
            <a:ext cx="10515600" cy="9448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sk-SK" dirty="0">
                <a:solidFill>
                  <a:srgbClr val="0070C0"/>
                </a:solidFill>
              </a:rPr>
              <a:t>Syntax: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výraz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logický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operátor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Logické operátory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205"/>
            <a:ext cx="10515600" cy="2824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Namiesto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výrazu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môžme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doplniť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potrebnú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rovnosť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nerovnosť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namiesto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logického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operátora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môžme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doplniť</a:t>
            </a:r>
            <a:r>
              <a:rPr lang="en-US" b="1" dirty="0">
                <a:solidFill>
                  <a:srgbClr val="0070C0"/>
                </a:solidFill>
              </a:rPr>
              <a:t> and, or, not.</a:t>
            </a:r>
          </a:p>
          <a:p>
            <a:pPr marL="0" indent="0" algn="just">
              <a:buNone/>
            </a:pPr>
            <a:endParaRPr lang="sk-SK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and - </a:t>
            </a:r>
            <a:r>
              <a:rPr lang="en-US" dirty="0" err="1">
                <a:solidFill>
                  <a:srgbClr val="0070C0"/>
                </a:solidFill>
              </a:rPr>
              <a:t>obidva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musia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pravdivé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or - </a:t>
            </a:r>
            <a:r>
              <a:rPr lang="en-US" dirty="0" err="1">
                <a:solidFill>
                  <a:srgbClr val="0070C0"/>
                </a:solidFill>
              </a:rPr>
              <a:t>aspoň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musí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pravdivý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not - </a:t>
            </a:r>
            <a:r>
              <a:rPr lang="en-US" dirty="0" err="1">
                <a:solidFill>
                  <a:srgbClr val="0070C0"/>
                </a:solidFill>
              </a:rPr>
              <a:t>pravdivostná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znegovaná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20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Príklady – Logické operátory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775"/>
            <a:ext cx="10515600" cy="4749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(9 &lt; 15) and (2 !=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12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0716-52AE-8F38-95EA-442657F63F8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4749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(80 &lt; 65) or (33/3 &gt; 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579F09-C82C-3C47-A686-BA0BEC07B946}"/>
              </a:ext>
            </a:extLst>
          </p:cNvPr>
          <p:cNvSpPr txBox="1">
            <a:spLocks/>
          </p:cNvSpPr>
          <p:nvPr/>
        </p:nvSpPr>
        <p:spPr>
          <a:xfrm>
            <a:off x="838200" y="4467225"/>
            <a:ext cx="10515600" cy="4749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not (5 * 12 == 58)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BB601-092C-E64B-63A6-E4B0B3635F47}"/>
              </a:ext>
            </a:extLst>
          </p:cNvPr>
          <p:cNvSpPr txBox="1">
            <a:spLocks/>
          </p:cNvSpPr>
          <p:nvPr/>
        </p:nvSpPr>
        <p:spPr>
          <a:xfrm>
            <a:off x="838200" y="5505450"/>
            <a:ext cx="10515600" cy="4749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(65 % 2 == 0) or (33/3 &gt; 10)</a:t>
            </a:r>
          </a:p>
        </p:txBody>
      </p:sp>
    </p:spTree>
    <p:extLst>
      <p:ext uri="{BB962C8B-B14F-4D97-AF65-F5344CB8AC3E}">
        <p14:creationId xmlns:p14="http://schemas.microsoft.com/office/powerpoint/2010/main" val="40250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Zložené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332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rozšírením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konceptu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podmienok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predchádzajúcich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lekcií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využívajú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vyššie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spomínané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logické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</a:t>
            </a:r>
            <a:r>
              <a:rPr lang="sk-SK" dirty="0">
                <a:solidFill>
                  <a:srgbClr val="0070C0"/>
                </a:solidFill>
              </a:rPr>
              <a:t>á</a:t>
            </a:r>
            <a:r>
              <a:rPr lang="en-US" dirty="0">
                <a:solidFill>
                  <a:srgbClr val="0070C0"/>
                </a:solidFill>
              </a:rPr>
              <a:t>tory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s</a:t>
            </a:r>
            <a:r>
              <a:rPr lang="en-US" dirty="0" err="1">
                <a:solidFill>
                  <a:srgbClr val="0070C0"/>
                </a:solidFill>
              </a:rPr>
              <a:t>kladá</a:t>
            </a:r>
            <a:r>
              <a:rPr lang="sk-SK" dirty="0">
                <a:solidFill>
                  <a:srgbClr val="0070C0"/>
                </a:solidFill>
              </a:rPr>
              <a:t> sa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viac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v</a:t>
            </a:r>
            <a:r>
              <a:rPr lang="en-US" dirty="0" err="1">
                <a:solidFill>
                  <a:srgbClr val="0070C0"/>
                </a:solidFill>
              </a:rPr>
              <a:t>yhodnocuje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všetkých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výrazov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prepojené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prostredníctvom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logických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operátorov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re </a:t>
            </a:r>
            <a:r>
              <a:rPr lang="en-US" dirty="0" err="1">
                <a:solidFill>
                  <a:srgbClr val="0070C0"/>
                </a:solidFill>
              </a:rPr>
              <a:t>každý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stanované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pravidlá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vyhodnocovania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58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Syntax – Zložené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774"/>
            <a:ext cx="10515600" cy="3034666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or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not(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661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Zložené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332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definovanie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vyhodnocovať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and, or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logický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prepája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vynúti</a:t>
            </a:r>
            <a:r>
              <a:rPr lang="en-US" dirty="0">
                <a:solidFill>
                  <a:srgbClr val="0070C0"/>
                </a:solidFill>
              </a:rPr>
              <a:t> ich </a:t>
            </a:r>
            <a:r>
              <a:rPr lang="en-US" dirty="0" err="1">
                <a:solidFill>
                  <a:srgbClr val="0070C0"/>
                </a:solidFill>
              </a:rPr>
              <a:t>spoločné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vyhodnotenie</a:t>
            </a: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not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negácia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logickej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patria do </a:t>
            </a:r>
            <a:r>
              <a:rPr lang="en-US" dirty="0" err="1">
                <a:solidFill>
                  <a:srgbClr val="0070C0"/>
                </a:solidFill>
              </a:rPr>
              <a:t>bloku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zavolaní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funkcie</a:t>
            </a: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- else if -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nenastala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predchádzajúca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pýtame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ďalšiu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pokiaľ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nenastala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žiadna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predchádzajúcich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situácií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7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35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409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Zložené podmienky</vt:lpstr>
      <vt:lpstr>Vysvetlenie pojmov – Logické operátory</vt:lpstr>
      <vt:lpstr>Vysvetlenie pojmov – Logické operátory</vt:lpstr>
      <vt:lpstr>Príklady – Logické operátory</vt:lpstr>
      <vt:lpstr>Úlohy na precvičenie</vt:lpstr>
      <vt:lpstr>Vysvetlenie pojmov – Zložené podmienky</vt:lpstr>
      <vt:lpstr>Syntax – Zložené podmienky</vt:lpstr>
      <vt:lpstr>Vysvetlenie pojmov – Zložené podmienky</vt:lpstr>
      <vt:lpstr>Úlohy na precvičenie</vt:lpstr>
      <vt:lpstr>Syntax – Vnorené podmienky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8</cp:revision>
  <dcterms:created xsi:type="dcterms:W3CDTF">2024-05-11T12:20:18Z</dcterms:created>
  <dcterms:modified xsi:type="dcterms:W3CDTF">2024-05-14T10:30:18Z</dcterms:modified>
</cp:coreProperties>
</file>