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68DF-68AB-4A0C-B9D5-113A8796BA7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E0-821D-4A1A-AD9D-D21A1464CC60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752A-D72D-49FD-8074-3308D9CA86E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8D23-DF27-4D8E-90A0-4B0AB8FFE04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001-54AB-4779-B7B7-2EDC8A91ED3D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BCA7-1A63-487B-AB8D-1105555066A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AE6-4D01-4036-8101-787D7D8DA16D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C6D-F362-46E4-B89E-15FFDDEC98BC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5298-6E9F-4503-90CA-0F38902EF472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5365-05F3-4F66-BD86-6090F4A862F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3DD-E5B1-4833-9A6B-CC19CE46DB6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For cyklus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7ADC-8292-4D1F-AFD8-D49C4F59536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For cyklus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For cyklus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16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 11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" y="2567305"/>
            <a:ext cx="7096760" cy="207581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Máme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hraciu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ktorá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zložená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zo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štvorcov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Počet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štvorcov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rovnaký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stĺpci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aj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riadku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Úlohou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postavičky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je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prejsť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každé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pole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hracej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Popíšte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slovným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postupom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ako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môže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postavička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po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ploche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prejsť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Začína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v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ľavom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hornom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políčku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hracej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plochy</a:t>
            </a:r>
            <a:r>
              <a:rPr lang="en-US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11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5297C0-EC47-5318-AA4F-A59277EB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50390"/>
            <a:ext cx="3509644" cy="35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377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r</a:t>
            </a:r>
            <a:r>
              <a:rPr lang="en-US" dirty="0" err="1">
                <a:solidFill>
                  <a:srgbClr val="0070C0"/>
                </a:solidFill>
              </a:rPr>
              <a:t>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štruktúra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zapísané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11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4AE974-C131-279D-08DE-D2D0663B5934}"/>
              </a:ext>
            </a:extLst>
          </p:cNvPr>
          <p:cNvSpPr txBox="1">
            <a:spLocks/>
          </p:cNvSpPr>
          <p:nvPr/>
        </p:nvSpPr>
        <p:spPr>
          <a:xfrm>
            <a:off x="939800" y="4076700"/>
            <a:ext cx="10515600" cy="8813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premenná</a:t>
            </a:r>
            <a:r>
              <a:rPr lang="en-US" b="1" dirty="0">
                <a:solidFill>
                  <a:srgbClr val="0070C0"/>
                </a:solidFill>
              </a:rPr>
              <a:t> in range(</a:t>
            </a:r>
            <a:r>
              <a:rPr lang="en-US" b="1" dirty="0" err="1">
                <a:solidFill>
                  <a:srgbClr val="0070C0"/>
                </a:solidFill>
              </a:rPr>
              <a:t>počiatočná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konečná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sk-SK" b="1" dirty="0">
                <a:solidFill>
                  <a:srgbClr val="0070C0"/>
                </a:solidFill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237740"/>
            <a:ext cx="10515600" cy="35229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riadiaca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pomocou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ktorej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počítajú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jednotlivé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nadobúda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rozsahu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určeného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zátvorkách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in range </a:t>
            </a:r>
            <a:r>
              <a:rPr lang="en-US" dirty="0">
                <a:solidFill>
                  <a:srgbClr val="0070C0"/>
                </a:solidFill>
              </a:rPr>
              <a:t>- v </a:t>
            </a:r>
            <a:r>
              <a:rPr lang="en-US" dirty="0" err="1">
                <a:solidFill>
                  <a:srgbClr val="0070C0"/>
                </a:solidFill>
              </a:rPr>
              <a:t>akom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rozsahu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aké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naberať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počiatočná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konečná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hodnota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počet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štandardne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čísle</a:t>
            </a:r>
            <a:r>
              <a:rPr lang="en-US" dirty="0">
                <a:solidFill>
                  <a:srgbClr val="0070C0"/>
                </a:solidFill>
              </a:rPr>
              <a:t> 0, v </a:t>
            </a:r>
            <a:r>
              <a:rPr lang="en-US" dirty="0" err="1">
                <a:solidFill>
                  <a:srgbClr val="0070C0"/>
                </a:solidFill>
              </a:rPr>
              <a:t>zátvorkách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napísať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určuje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počet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po</a:t>
            </a:r>
            <a:r>
              <a:rPr lang="en-US" dirty="0" err="1">
                <a:solidFill>
                  <a:srgbClr val="0070C0"/>
                </a:solidFill>
              </a:rPr>
              <a:t>čiatočnú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konečnú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riadiacej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telo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cyklu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vykonané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každom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091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0" y="2735580"/>
            <a:ext cx="10515600" cy="207010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inicializácia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riadiacej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premennej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kontrola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začiatku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spusten</a:t>
            </a:r>
            <a:r>
              <a:rPr lang="sk-SK" dirty="0">
                <a:solidFill>
                  <a:srgbClr val="0070C0"/>
                </a:solidFill>
              </a:rPr>
              <a:t>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príkaz</a:t>
            </a:r>
            <a:r>
              <a:rPr lang="sk-SK" dirty="0">
                <a:solidFill>
                  <a:srgbClr val="0070C0"/>
                </a:solidFill>
              </a:rPr>
              <a:t>ov</a:t>
            </a:r>
            <a:r>
              <a:rPr lang="en-US" dirty="0">
                <a:solidFill>
                  <a:srgbClr val="0070C0"/>
                </a:solidFill>
              </a:rPr>
              <a:t> v tele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inkrementovaná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zväčšená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riadiaca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8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0" y="1950720"/>
            <a:ext cx="10515600" cy="35356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Riadiaca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premenná</a:t>
            </a:r>
            <a:r>
              <a:rPr lang="sk-SK" b="1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ľubovoľný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ypicky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využívaju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písmená</a:t>
            </a:r>
            <a:r>
              <a:rPr lang="sk-SK" dirty="0">
                <a:solidFill>
                  <a:srgbClr val="0070C0"/>
                </a:solidFill>
              </a:rPr>
              <a:t> (z</a:t>
            </a:r>
            <a:r>
              <a:rPr lang="en-US" dirty="0" err="1">
                <a:solidFill>
                  <a:srgbClr val="0070C0"/>
                </a:solidFill>
              </a:rPr>
              <a:t>vyčajne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iterator</a:t>
            </a:r>
            <a:r>
              <a:rPr lang="sk-SK" dirty="0">
                <a:solidFill>
                  <a:srgbClr val="0070C0"/>
                </a:solidFill>
              </a:rPr>
              <a:t>)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remenná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platná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bloku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použitá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účely</a:t>
            </a:r>
            <a:r>
              <a:rPr lang="en-US" dirty="0">
                <a:solidFill>
                  <a:srgbClr val="0070C0"/>
                </a:solidFill>
              </a:rPr>
              <a:t> v cy</a:t>
            </a:r>
            <a:r>
              <a:rPr lang="sk-SK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le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o </a:t>
            </a:r>
            <a:r>
              <a:rPr lang="en-US" dirty="0" err="1">
                <a:solidFill>
                  <a:srgbClr val="0070C0"/>
                </a:solidFill>
              </a:rPr>
              <a:t>každom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cyklu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inkrementovaná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j</a:t>
            </a:r>
            <a:r>
              <a:rPr lang="en-US" dirty="0" err="1">
                <a:solidFill>
                  <a:srgbClr val="0070C0"/>
                </a:solidFill>
              </a:rPr>
              <a:t>edno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nazývame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iterácia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4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3063875"/>
            <a:ext cx="10515600" cy="14782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Počet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opakovaní</a:t>
            </a:r>
            <a:r>
              <a:rPr lang="sk-SK" b="1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definovať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jedinou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hodnotou</a:t>
            </a:r>
            <a:r>
              <a:rPr lang="en-US" dirty="0">
                <a:solidFill>
                  <a:srgbClr val="0070C0"/>
                </a:solidFill>
              </a:rPr>
              <a:t> n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cyklus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hodnote</a:t>
            </a:r>
            <a:r>
              <a:rPr lang="en-US" dirty="0">
                <a:solidFill>
                  <a:srgbClr val="0070C0"/>
                </a:solidFill>
              </a:rPr>
              <a:t> 0 a </a:t>
            </a:r>
            <a:r>
              <a:rPr lang="en-US" dirty="0" err="1">
                <a:solidFill>
                  <a:srgbClr val="0070C0"/>
                </a:solidFill>
              </a:rPr>
              <a:t>skončí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hodnote</a:t>
            </a:r>
            <a:r>
              <a:rPr lang="en-US" dirty="0">
                <a:solidFill>
                  <a:srgbClr val="0070C0"/>
                </a:solidFill>
              </a:rPr>
              <a:t> n-1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50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– Vnorený for cyklus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2484754"/>
            <a:ext cx="10515600" cy="2432685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size = 5</a:t>
            </a:r>
          </a:p>
          <a:p>
            <a:pPr marL="0" indent="0" algn="just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for row in range(size):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for square in range(size):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    print("x", end ='')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    print("\n")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For cyklus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72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424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 cyklus</vt:lpstr>
      <vt:lpstr>Úvodná úloha</vt:lpstr>
      <vt:lpstr>Vysvetlenie pojmov – For cyklus</vt:lpstr>
      <vt:lpstr>Vysvetlenie pojmov – For cyklus</vt:lpstr>
      <vt:lpstr>Vysvetlenie pojmov – For cyklus</vt:lpstr>
      <vt:lpstr>Vysvetlenie pojmov – For cyklus</vt:lpstr>
      <vt:lpstr>Vysvetlenie pojmov – For cyklus</vt:lpstr>
      <vt:lpstr>Úlohy na precvičenie</vt:lpstr>
      <vt:lpstr>Príklad – Vnorený for cyklus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10</cp:revision>
  <dcterms:created xsi:type="dcterms:W3CDTF">2024-05-11T12:20:18Z</dcterms:created>
  <dcterms:modified xsi:type="dcterms:W3CDTF">2024-05-14T11:53:50Z</dcterms:modified>
</cp:coreProperties>
</file>