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77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6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2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9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8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4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1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043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84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F70E05DE-5F4A-AAAD-3264-645B35544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8"/>
          <a:stretch/>
        </p:blipFill>
        <p:spPr>
          <a:xfrm>
            <a:off x="20" y="-133353"/>
            <a:ext cx="12191979" cy="685800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A90B47-8E1E-B6C8-D514-6E53C2B7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r>
              <a:rPr lang="es-CO" dirty="0">
                <a:solidFill>
                  <a:srgbClr val="FFFFFF"/>
                </a:solidFill>
              </a:rPr>
              <a:t>Recocido simulado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27961-551D-D6AB-87D6-B81B15E29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93232"/>
            <a:ext cx="2858548" cy="1728728"/>
          </a:xfrm>
        </p:spPr>
        <p:txBody>
          <a:bodyPr anchor="b">
            <a:normAutofit/>
          </a:bodyPr>
          <a:lstStyle/>
          <a:p>
            <a:r>
              <a:rPr lang="es-CO" dirty="0">
                <a:solidFill>
                  <a:srgbClr val="FFFFFF"/>
                </a:solidFill>
              </a:rPr>
              <a:t>Alexander Granada</a:t>
            </a:r>
          </a:p>
          <a:p>
            <a:r>
              <a:rPr lang="es-CO" dirty="0">
                <a:solidFill>
                  <a:srgbClr val="FFFFFF"/>
                </a:solidFill>
              </a:rPr>
              <a:t>Frederick Castañeda</a:t>
            </a:r>
          </a:p>
          <a:p>
            <a:r>
              <a:rPr lang="es-CO" dirty="0">
                <a:solidFill>
                  <a:srgbClr val="FFFFFF"/>
                </a:solidFill>
              </a:rPr>
              <a:t>Sebastián Ramírez</a:t>
            </a:r>
          </a:p>
        </p:txBody>
      </p:sp>
    </p:spTree>
    <p:extLst>
      <p:ext uri="{BB962C8B-B14F-4D97-AF65-F5344CB8AC3E}">
        <p14:creationId xmlns:p14="http://schemas.microsoft.com/office/powerpoint/2010/main" val="220464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FF2AA-6A7F-A9EB-7164-47EE64A5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Que es el recocido simulado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4731A3-EC68-D77F-EDCE-3BBCEDB2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El recocido simulado es un algoritmo de optimización global que se utiliza para encontrar soluciones óptimas o aproximadamente óptimas a problemas de optimización difíciles en un amplio rango de aplicaciones.</a:t>
            </a:r>
            <a:endParaRPr lang="es-CO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35416E-8617-B1AD-BDE8-0AF7C7129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3294717"/>
            <a:ext cx="4829175" cy="269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1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297AB-E686-AFB7-1ED9-E0055411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CVRP</a:t>
            </a:r>
          </a:p>
        </p:txBody>
      </p:sp>
      <p:pic>
        <p:nvPicPr>
          <p:cNvPr id="2050" name="Picture 2" descr="Esquema de una solución del CVRP Desde esa primera definición de 1959... |  Download Scientific Diagram">
            <a:extLst>
              <a:ext uri="{FF2B5EF4-FFF2-40B4-BE49-F238E27FC236}">
                <a16:creationId xmlns:a16="http://schemas.microsoft.com/office/drawing/2014/main" id="{50885FF5-E6F8-850F-893F-D8A0ADB394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44177"/>
            <a:ext cx="5713410" cy="405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5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72BC9-3B4D-7FC4-510C-19DF8E0B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8848725" cy="346265"/>
          </a:xfrm>
        </p:spPr>
        <p:txBody>
          <a:bodyPr>
            <a:normAutofit fontScale="90000"/>
          </a:bodyPr>
          <a:lstStyle/>
          <a:p>
            <a:r>
              <a:rPr lang="es-CO" dirty="0"/>
              <a:t>Ejemplo de una de las rutas seleccionadas</a:t>
            </a:r>
            <a:br>
              <a:rPr lang="es-CO" dirty="0"/>
            </a:br>
            <a:r>
              <a:rPr lang="es-CO" dirty="0"/>
              <a:t>eliC76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43B248-AFCD-662D-4FDD-64A3CBCF4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522"/>
          <a:stretch/>
        </p:blipFill>
        <p:spPr>
          <a:xfrm>
            <a:off x="1588297" y="1792329"/>
            <a:ext cx="1614088" cy="43893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C5D2B5B-E308-4F8F-7D54-61487CBC6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030" y="1761039"/>
            <a:ext cx="1278449" cy="42968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AB1BC72-D8DC-AD1D-725B-768DDEC6C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911" y="1761038"/>
            <a:ext cx="1105282" cy="43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0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E949E-2028-238A-E258-86A852D1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Simpleai</a:t>
            </a:r>
            <a:endParaRPr lang="es-CO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688F4FEC-A794-343D-98FF-537A7DBAC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47" y="1878495"/>
            <a:ext cx="7494106" cy="421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4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4CE58-291C-3255-C714-2BA665B4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Aima</a:t>
            </a:r>
            <a:endParaRPr lang="es-CO" dirty="0"/>
          </a:p>
        </p:txBody>
      </p:sp>
      <p:pic>
        <p:nvPicPr>
          <p:cNvPr id="6" name="Marcador de contenido 5" descr="Texto">
            <a:extLst>
              <a:ext uri="{FF2B5EF4-FFF2-40B4-BE49-F238E27FC236}">
                <a16:creationId xmlns:a16="http://schemas.microsoft.com/office/drawing/2014/main" id="{1F4499AD-ED80-D7FF-FE98-318C804AF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917" y="1811547"/>
            <a:ext cx="7568289" cy="4087603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B70BED05-7479-D58C-A355-33AFBFCB69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206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8D167-CBC4-0C3F-3D2B-324FE7C9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Tsplib</a:t>
            </a:r>
            <a:endParaRPr lang="es-CO" dirty="0"/>
          </a:p>
        </p:txBody>
      </p:sp>
      <p:pic>
        <p:nvPicPr>
          <p:cNvPr id="5" name="Marcador de contenido 4" descr="Texto">
            <a:extLst>
              <a:ext uri="{FF2B5EF4-FFF2-40B4-BE49-F238E27FC236}">
                <a16:creationId xmlns:a16="http://schemas.microsoft.com/office/drawing/2014/main" id="{A4799AB3-73E3-DAE6-7B18-5CCCF40AE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1849239"/>
            <a:ext cx="7743825" cy="4049911"/>
          </a:xfrm>
        </p:spPr>
      </p:pic>
    </p:spTree>
    <p:extLst>
      <p:ext uri="{BB962C8B-B14F-4D97-AF65-F5344CB8AC3E}">
        <p14:creationId xmlns:p14="http://schemas.microsoft.com/office/powerpoint/2010/main" val="21897027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57</Words>
  <Application>Microsoft Office PowerPoint</Application>
  <PresentationFormat>Panorámica</PresentationFormat>
  <Paragraphs>11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Söhne</vt:lpstr>
      <vt:lpstr>Walbaum Display</vt:lpstr>
      <vt:lpstr>RegattaVTI</vt:lpstr>
      <vt:lpstr>Recocido simulado</vt:lpstr>
      <vt:lpstr>Que es el recocido simulado</vt:lpstr>
      <vt:lpstr>CVRP</vt:lpstr>
      <vt:lpstr>Ejemplo de una de las rutas seleccionadas eliC76</vt:lpstr>
      <vt:lpstr>Simpleai</vt:lpstr>
      <vt:lpstr>Aima</vt:lpstr>
      <vt:lpstr>Tsplib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Recocido simulado</dc:title>
  <dc:creator>alexander granada</dc:creator>
  <cp:lastModifiedBy>alexander granada</cp:lastModifiedBy>
  <cp:revision>1</cp:revision>
  <dcterms:created xsi:type="dcterms:W3CDTF">2023-05-03T16:33:05Z</dcterms:created>
  <dcterms:modified xsi:type="dcterms:W3CDTF">2023-05-03T19:42:45Z</dcterms:modified>
</cp:coreProperties>
</file>