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7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8" r:id="rId3"/>
    <p:sldId id="259" r:id="rId4"/>
    <p:sldId id="261" r:id="rId5"/>
    <p:sldId id="264" r:id="rId6"/>
    <p:sldId id="257" r:id="rId7"/>
    <p:sldId id="262" r:id="rId8"/>
    <p:sldId id="263" r:id="rId9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28382-94ED-4D63-A4B8-08131F9B46F8}" type="datetimeFigureOut">
              <a:rPr lang="cs-CZ" smtClean="0"/>
              <a:t>17. 12. 2016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BEDDE-82DD-49B0-93DB-773ED6B553F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95102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28382-94ED-4D63-A4B8-08131F9B46F8}" type="datetimeFigureOut">
              <a:rPr lang="cs-CZ" smtClean="0"/>
              <a:t>17. 12. 2016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BEDDE-82DD-49B0-93DB-773ED6B553F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11262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28382-94ED-4D63-A4B8-08131F9B46F8}" type="datetimeFigureOut">
              <a:rPr lang="cs-CZ" smtClean="0"/>
              <a:t>17. 12. 2016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BEDDE-82DD-49B0-93DB-773ED6B553F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06258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cs-CZ" smtClean="0"/>
              <a:t>Kliknutím lze upravit styly předlohy textu.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28382-94ED-4D63-A4B8-08131F9B46F8}" type="datetimeFigureOut">
              <a:rPr lang="cs-CZ" smtClean="0"/>
              <a:t>17. 12. 2016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BEDDE-82DD-49B0-93DB-773ED6B553F3}" type="slidenum">
              <a:rPr lang="cs-CZ" smtClean="0"/>
              <a:t>‹#›</a:t>
            </a:fld>
            <a:endParaRPr lang="cs-CZ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7160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28382-94ED-4D63-A4B8-08131F9B46F8}" type="datetimeFigureOut">
              <a:rPr lang="cs-CZ" smtClean="0"/>
              <a:t>17. 12. 2016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BEDDE-82DD-49B0-93DB-773ED6B553F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836466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28382-94ED-4D63-A4B8-08131F9B46F8}" type="datetimeFigureOut">
              <a:rPr lang="cs-CZ" smtClean="0"/>
              <a:t>17. 12. 2016</a:t>
            </a:fld>
            <a:endParaRPr lang="cs-C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BEDDE-82DD-49B0-93DB-773ED6B553F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795589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28382-94ED-4D63-A4B8-08131F9B46F8}" type="datetimeFigureOut">
              <a:rPr lang="cs-CZ" smtClean="0"/>
              <a:t>17. 12. 2016</a:t>
            </a:fld>
            <a:endParaRPr lang="cs-C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BEDDE-82DD-49B0-93DB-773ED6B553F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88902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28382-94ED-4D63-A4B8-08131F9B46F8}" type="datetimeFigureOut">
              <a:rPr lang="cs-CZ" smtClean="0"/>
              <a:t>17. 12. 2016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BEDDE-82DD-49B0-93DB-773ED6B553F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08689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28382-94ED-4D63-A4B8-08131F9B46F8}" type="datetimeFigureOut">
              <a:rPr lang="cs-CZ" smtClean="0"/>
              <a:t>17. 12. 2016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BEDDE-82DD-49B0-93DB-773ED6B553F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66890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28382-94ED-4D63-A4B8-08131F9B46F8}" type="datetimeFigureOut">
              <a:rPr lang="cs-CZ" smtClean="0"/>
              <a:t>17. 12. 2016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BEDDE-82DD-49B0-93DB-773ED6B553F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1132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28382-94ED-4D63-A4B8-08131F9B46F8}" type="datetimeFigureOut">
              <a:rPr lang="cs-CZ" smtClean="0"/>
              <a:t>17. 12. 2016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BEDDE-82DD-49B0-93DB-773ED6B553F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51289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28382-94ED-4D63-A4B8-08131F9B46F8}" type="datetimeFigureOut">
              <a:rPr lang="cs-CZ" smtClean="0"/>
              <a:t>17. 12. 2016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BEDDE-82DD-49B0-93DB-773ED6B553F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31857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28382-94ED-4D63-A4B8-08131F9B46F8}" type="datetimeFigureOut">
              <a:rPr lang="cs-CZ" smtClean="0"/>
              <a:t>17. 12. 2016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BEDDE-82DD-49B0-93DB-773ED6B553F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85517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28382-94ED-4D63-A4B8-08131F9B46F8}" type="datetimeFigureOut">
              <a:rPr lang="cs-CZ" smtClean="0"/>
              <a:t>17. 12. 2016</a:t>
            </a:fld>
            <a:endParaRPr lang="cs-CZ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BEDDE-82DD-49B0-93DB-773ED6B553F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51165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28382-94ED-4D63-A4B8-08131F9B46F8}" type="datetimeFigureOut">
              <a:rPr lang="cs-CZ" smtClean="0"/>
              <a:t>17. 12. 2016</a:t>
            </a:fld>
            <a:endParaRPr lang="cs-CZ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BEDDE-82DD-49B0-93DB-773ED6B553F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42940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28382-94ED-4D63-A4B8-08131F9B46F8}" type="datetimeFigureOut">
              <a:rPr lang="cs-CZ" smtClean="0"/>
              <a:t>17. 12. 2016</a:t>
            </a:fld>
            <a:endParaRPr lang="cs-CZ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BEDDE-82DD-49B0-93DB-773ED6B553F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86360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28382-94ED-4D63-A4B8-08131F9B46F8}" type="datetimeFigureOut">
              <a:rPr lang="cs-CZ" smtClean="0"/>
              <a:t>17. 12. 2016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BEDDE-82DD-49B0-93DB-773ED6B553F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61508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D128382-94ED-4D63-A4B8-08131F9B46F8}" type="datetimeFigureOut">
              <a:rPr lang="cs-CZ" smtClean="0"/>
              <a:t>17. 12. 2016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BEDDE-82DD-49B0-93DB-773ED6B553F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341745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ITU letecký simulátor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Adam Červenka xcerve16</a:t>
            </a:r>
          </a:p>
          <a:p>
            <a:r>
              <a:rPr lang="cs-CZ" dirty="0" smtClean="0"/>
              <a:t>František Daňhel xdanhe02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39362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Analýza</a:t>
            </a:r>
            <a:endParaRPr lang="cs-CZ" dirty="0"/>
          </a:p>
        </p:txBody>
      </p:sp>
      <p:pic>
        <p:nvPicPr>
          <p:cNvPr id="5" name="Zástupný symbol pro obsah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788" y="2135608"/>
            <a:ext cx="5266319" cy="3716297"/>
          </a:xfrm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135608"/>
            <a:ext cx="5154188" cy="371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352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Návrh</a:t>
            </a:r>
            <a:endParaRPr lang="cs-CZ" dirty="0"/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273" y="1345387"/>
            <a:ext cx="8948265" cy="518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457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Uživatelské rozhraní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8688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Herní okno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97436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Testování</a:t>
            </a:r>
            <a:endParaRPr lang="cs-CZ" dirty="0"/>
          </a:p>
        </p:txBody>
      </p:sp>
      <p:sp>
        <p:nvSpPr>
          <p:cNvPr id="4" name="Zástupný symbol pro obsah 3"/>
          <p:cNvSpPr>
            <a:spLocks noGrp="1"/>
          </p:cNvSpPr>
          <p:nvPr>
            <p:ph idx="1"/>
          </p:nvPr>
        </p:nvSpPr>
        <p:spPr>
          <a:xfrm>
            <a:off x="1103312" y="1427646"/>
            <a:ext cx="8946541" cy="2284546"/>
          </a:xfrm>
        </p:spPr>
        <p:txBody>
          <a:bodyPr>
            <a:normAutofit/>
          </a:bodyPr>
          <a:lstStyle/>
          <a:p>
            <a:r>
              <a:rPr lang="cs-CZ" sz="2800" dirty="0" smtClean="0"/>
              <a:t>20 testovacích vzorků</a:t>
            </a:r>
          </a:p>
          <a:p>
            <a:r>
              <a:rPr lang="cs-CZ" sz="2800" dirty="0" smtClean="0"/>
              <a:t>Převážně ve věku 18 – 25 </a:t>
            </a:r>
          </a:p>
          <a:p>
            <a:r>
              <a:rPr lang="cs-CZ" sz="2800" dirty="0" smtClean="0"/>
              <a:t>Dotazy:</a:t>
            </a:r>
          </a:p>
          <a:p>
            <a:pPr lvl="1"/>
            <a:r>
              <a:rPr lang="cs-CZ" sz="2800" dirty="0" smtClean="0"/>
              <a:t>Na fungování aplikace a návrhy rozšíření</a:t>
            </a:r>
          </a:p>
        </p:txBody>
      </p:sp>
      <p:sp>
        <p:nvSpPr>
          <p:cNvPr id="5" name="Zástupný symbol pro obsah 3"/>
          <p:cNvSpPr txBox="1">
            <a:spLocks/>
          </p:cNvSpPr>
          <p:nvPr/>
        </p:nvSpPr>
        <p:spPr>
          <a:xfrm>
            <a:off x="1103312" y="3411941"/>
            <a:ext cx="4560510" cy="3029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cs-CZ" dirty="0" smtClean="0"/>
          </a:p>
        </p:txBody>
      </p:sp>
      <p:sp>
        <p:nvSpPr>
          <p:cNvPr id="6" name="Zástupný symbol pro obsah 3"/>
          <p:cNvSpPr txBox="1">
            <a:spLocks/>
          </p:cNvSpPr>
          <p:nvPr/>
        </p:nvSpPr>
        <p:spPr>
          <a:xfrm>
            <a:off x="1103312" y="3861247"/>
            <a:ext cx="4560510" cy="241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cs-CZ" sz="2800" dirty="0" smtClean="0"/>
              <a:t>Pěkná grafika (obrázky)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cs-CZ" sz="2800" dirty="0" smtClean="0"/>
              <a:t>Snadné ovládání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cs-CZ" sz="2800" dirty="0" smtClean="0"/>
              <a:t>Všechno funguje </a:t>
            </a:r>
            <a:r>
              <a:rPr lang="cs-CZ" sz="2800" dirty="0" smtClean="0">
                <a:sym typeface="Wingdings" panose="05000000000000000000" pitchFamily="2" charset="2"/>
              </a:rPr>
              <a:t></a:t>
            </a:r>
            <a:endParaRPr lang="cs-CZ" sz="2800" dirty="0" smtClean="0"/>
          </a:p>
        </p:txBody>
      </p:sp>
      <p:sp>
        <p:nvSpPr>
          <p:cNvPr id="7" name="Zástupný symbol pro obsah 3"/>
          <p:cNvSpPr txBox="1">
            <a:spLocks/>
          </p:cNvSpPr>
          <p:nvPr/>
        </p:nvSpPr>
        <p:spPr>
          <a:xfrm>
            <a:off x="5663822" y="3861247"/>
            <a:ext cx="5431809" cy="2431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cs-CZ" sz="2800" dirty="0" smtClean="0"/>
              <a:t>Málo možnosti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cs-CZ" sz="2800" dirty="0" smtClean="0"/>
              <a:t>Měnit pozadí při stoupaní letadla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cs-CZ" sz="2800" dirty="0" smtClean="0"/>
              <a:t>Více nasimulovat let letadla</a:t>
            </a:r>
          </a:p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1267736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45130" y="384480"/>
            <a:ext cx="9404723" cy="1400530"/>
          </a:xfrm>
        </p:spPr>
        <p:txBody>
          <a:bodyPr/>
          <a:lstStyle/>
          <a:p>
            <a:r>
              <a:rPr lang="cs-CZ" dirty="0" smtClean="0"/>
              <a:t>Budoucnost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3200" dirty="0" smtClean="0"/>
              <a:t>Spousta možností pro další rozšíření</a:t>
            </a:r>
          </a:p>
          <a:p>
            <a:r>
              <a:rPr lang="cs-CZ" sz="3200" dirty="0" smtClean="0"/>
              <a:t>Více různých letadel a prostředí</a:t>
            </a:r>
          </a:p>
          <a:p>
            <a:r>
              <a:rPr lang="cs-CZ" sz="3200" dirty="0" smtClean="0"/>
              <a:t>Simulace oblohy (ptáci, mraky …)</a:t>
            </a:r>
            <a:endParaRPr lang="cs-CZ" sz="3200" dirty="0"/>
          </a:p>
          <a:p>
            <a:r>
              <a:rPr lang="cs-CZ" sz="3200" dirty="0" smtClean="0"/>
              <a:t>Přepravování lidí nebo nákladu</a:t>
            </a:r>
          </a:p>
          <a:p>
            <a:r>
              <a:rPr lang="cs-CZ" sz="3200" dirty="0" smtClean="0"/>
              <a:t>Simulace přistávání a vzlétání</a:t>
            </a:r>
          </a:p>
          <a:p>
            <a:r>
              <a:rPr lang="cs-CZ" sz="3200" dirty="0" smtClean="0"/>
              <a:t>… a tak dále</a:t>
            </a:r>
            <a:endParaRPr lang="cs-CZ" sz="3200" dirty="0"/>
          </a:p>
        </p:txBody>
      </p:sp>
    </p:spTree>
    <p:extLst>
      <p:ext uri="{BB962C8B-B14F-4D97-AF65-F5344CB8AC3E}">
        <p14:creationId xmlns:p14="http://schemas.microsoft.com/office/powerpoint/2010/main" val="3006611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sz="6000" dirty="0" smtClean="0"/>
              <a:t>Děkujeme za pozornost</a:t>
            </a:r>
            <a:endParaRPr lang="cs-CZ" sz="6000" dirty="0"/>
          </a:p>
        </p:txBody>
      </p:sp>
    </p:spTree>
    <p:extLst>
      <p:ext uri="{BB962C8B-B14F-4D97-AF65-F5344CB8AC3E}">
        <p14:creationId xmlns:p14="http://schemas.microsoft.com/office/powerpoint/2010/main" val="42698100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75</TotalTime>
  <Words>87</Words>
  <Application>Microsoft Office PowerPoint</Application>
  <PresentationFormat>Širokoúhlá obrazovka</PresentationFormat>
  <Paragraphs>26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</vt:lpstr>
      <vt:lpstr>Wingdings 3</vt:lpstr>
      <vt:lpstr>Ion</vt:lpstr>
      <vt:lpstr>ITU letecký simulátor</vt:lpstr>
      <vt:lpstr>Analýza</vt:lpstr>
      <vt:lpstr>Návrh</vt:lpstr>
      <vt:lpstr>Uživatelské rozhraní</vt:lpstr>
      <vt:lpstr>Herní okno</vt:lpstr>
      <vt:lpstr>Testování</vt:lpstr>
      <vt:lpstr>Budoucnost</vt:lpstr>
      <vt:lpstr>Děkujeme za pozornost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ITU letecký simulátor</dc:title>
  <dc:creator>Adam Červenka</dc:creator>
  <cp:lastModifiedBy>Adam Červenka</cp:lastModifiedBy>
  <cp:revision>9</cp:revision>
  <dcterms:created xsi:type="dcterms:W3CDTF">2016-12-17T13:46:59Z</dcterms:created>
  <dcterms:modified xsi:type="dcterms:W3CDTF">2016-12-17T15:02:49Z</dcterms:modified>
</cp:coreProperties>
</file>