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27203-6BE6-4BBB-8320-CC4B07F40113}" type="doc">
      <dgm:prSet loTypeId="urn:microsoft.com/office/officeart/2005/8/layout/process5" loCatId="process" qsTypeId="urn:microsoft.com/office/officeart/2005/8/quickstyle/3d1" qsCatId="3D" csTypeId="urn:microsoft.com/office/officeart/2005/8/colors/accent1_2" csCatId="accent1" phldr="1"/>
      <dgm:spPr/>
    </dgm:pt>
    <dgm:pt modelId="{0596724B-743B-4D58-926D-7118CAF1D626}">
      <dgm:prSet phldrT="[Text]"/>
      <dgm:spPr/>
      <dgm:t>
        <a:bodyPr/>
        <a:lstStyle/>
        <a:p>
          <a:r>
            <a:rPr lang="cs-CZ" dirty="0" smtClean="0"/>
            <a:t>Vytvořit dva snímky</a:t>
          </a:r>
          <a:endParaRPr lang="cs-CZ" dirty="0"/>
        </a:p>
      </dgm:t>
    </dgm:pt>
    <dgm:pt modelId="{77D3D969-751D-458F-AD09-471086B1DB59}" type="parTrans" cxnId="{81C13C3E-974F-45E4-B73E-43B8B0B992C0}">
      <dgm:prSet/>
      <dgm:spPr/>
      <dgm:t>
        <a:bodyPr/>
        <a:lstStyle/>
        <a:p>
          <a:endParaRPr lang="cs-CZ"/>
        </a:p>
      </dgm:t>
    </dgm:pt>
    <dgm:pt modelId="{E8F3EE46-9837-4250-AB3F-07E8E51C2B97}" type="sibTrans" cxnId="{81C13C3E-974F-45E4-B73E-43B8B0B992C0}">
      <dgm:prSet/>
      <dgm:spPr/>
      <dgm:t>
        <a:bodyPr/>
        <a:lstStyle/>
        <a:p>
          <a:endParaRPr lang="cs-CZ"/>
        </a:p>
      </dgm:t>
    </dgm:pt>
    <dgm:pt modelId="{ACCD8169-4818-4247-86B1-1DF501E9633E}">
      <dgm:prSet phldrT="[Text]"/>
      <dgm:spPr/>
      <dgm:t>
        <a:bodyPr/>
        <a:lstStyle/>
        <a:p>
          <a:r>
            <a:rPr lang="cs-CZ" dirty="0" smtClean="0"/>
            <a:t>Korespondenční body</a:t>
          </a:r>
          <a:endParaRPr lang="cs-CZ" dirty="0"/>
        </a:p>
      </dgm:t>
    </dgm:pt>
    <dgm:pt modelId="{0EE13D44-FDCA-4A11-8DDF-2A9F27577C10}" type="parTrans" cxnId="{F68465A8-4B2E-4F2E-BABD-905F3DDD47D5}">
      <dgm:prSet/>
      <dgm:spPr/>
      <dgm:t>
        <a:bodyPr/>
        <a:lstStyle/>
        <a:p>
          <a:endParaRPr lang="cs-CZ"/>
        </a:p>
      </dgm:t>
    </dgm:pt>
    <dgm:pt modelId="{E88C9672-0838-4454-ABF2-8B0D41826FB2}" type="sibTrans" cxnId="{F68465A8-4B2E-4F2E-BABD-905F3DDD47D5}">
      <dgm:prSet/>
      <dgm:spPr/>
      <dgm:t>
        <a:bodyPr/>
        <a:lstStyle/>
        <a:p>
          <a:endParaRPr lang="cs-CZ"/>
        </a:p>
      </dgm:t>
    </dgm:pt>
    <dgm:pt modelId="{5B175873-2E2C-4536-89CA-98EBEF86699F}">
      <dgm:prSet phldrT="[Text]"/>
      <dgm:spPr/>
      <dgm:t>
        <a:bodyPr/>
        <a:lstStyle/>
        <a:p>
          <a:r>
            <a:rPr lang="cs-CZ" dirty="0" smtClean="0"/>
            <a:t>Navigace</a:t>
          </a:r>
          <a:endParaRPr lang="cs-CZ" dirty="0"/>
        </a:p>
      </dgm:t>
    </dgm:pt>
    <dgm:pt modelId="{030D8D9E-38B4-400B-BDCA-DCA6BAD284DA}" type="parTrans" cxnId="{15D69421-2298-4BC6-B979-E68F9385E239}">
      <dgm:prSet/>
      <dgm:spPr/>
      <dgm:t>
        <a:bodyPr/>
        <a:lstStyle/>
        <a:p>
          <a:endParaRPr lang="cs-CZ"/>
        </a:p>
      </dgm:t>
    </dgm:pt>
    <dgm:pt modelId="{7121CBF9-202B-4035-B513-0A4743F6A5E5}" type="sibTrans" cxnId="{15D69421-2298-4BC6-B979-E68F9385E239}">
      <dgm:prSet/>
      <dgm:spPr/>
      <dgm:t>
        <a:bodyPr/>
        <a:lstStyle/>
        <a:p>
          <a:endParaRPr lang="cs-CZ"/>
        </a:p>
      </dgm:t>
    </dgm:pt>
    <dgm:pt modelId="{E3300FDB-8AF6-4936-940D-7AF65F360A62}">
      <dgm:prSet phldrT="[Text]"/>
      <dgm:spPr/>
      <dgm:t>
        <a:bodyPr/>
        <a:lstStyle/>
        <a:p>
          <a:r>
            <a:rPr lang="cs-CZ" dirty="0" smtClean="0"/>
            <a:t>Pořízení snímku</a:t>
          </a:r>
          <a:endParaRPr lang="cs-CZ" dirty="0"/>
        </a:p>
      </dgm:t>
    </dgm:pt>
    <dgm:pt modelId="{3E958E05-6BE0-4CD1-8E48-A559C8C2C2C7}" type="parTrans" cxnId="{05B7CC0D-6308-4B81-828F-7521EC05D88F}">
      <dgm:prSet/>
      <dgm:spPr/>
      <dgm:t>
        <a:bodyPr/>
        <a:lstStyle/>
        <a:p>
          <a:endParaRPr lang="cs-CZ"/>
        </a:p>
      </dgm:t>
    </dgm:pt>
    <dgm:pt modelId="{47848C98-7423-4FF9-A8DD-BE9FC50D3B05}" type="sibTrans" cxnId="{05B7CC0D-6308-4B81-828F-7521EC05D88F}">
      <dgm:prSet/>
      <dgm:spPr/>
      <dgm:t>
        <a:bodyPr/>
        <a:lstStyle/>
        <a:p>
          <a:endParaRPr lang="cs-CZ"/>
        </a:p>
      </dgm:t>
    </dgm:pt>
    <dgm:pt modelId="{BB1E852B-B42F-4500-8683-287617D29D50}" type="pres">
      <dgm:prSet presAssocID="{14827203-6BE6-4BBB-8320-CC4B07F40113}" presName="diagram" presStyleCnt="0">
        <dgm:presLayoutVars>
          <dgm:dir/>
          <dgm:resizeHandles val="exact"/>
        </dgm:presLayoutVars>
      </dgm:prSet>
      <dgm:spPr/>
    </dgm:pt>
    <dgm:pt modelId="{3CE91F69-CCCA-4F0D-BD80-6C053D25F7FF}" type="pres">
      <dgm:prSet presAssocID="{0596724B-743B-4D58-926D-7118CAF1D6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0D9F68F-4BB4-4BDE-9A63-FDCB0DECDEA1}" type="pres">
      <dgm:prSet presAssocID="{E8F3EE46-9837-4250-AB3F-07E8E51C2B97}" presName="sibTrans" presStyleLbl="sibTrans2D1" presStyleIdx="0" presStyleCnt="3"/>
      <dgm:spPr/>
      <dgm:t>
        <a:bodyPr/>
        <a:lstStyle/>
        <a:p>
          <a:endParaRPr lang="cs-CZ"/>
        </a:p>
      </dgm:t>
    </dgm:pt>
    <dgm:pt modelId="{2630FA7B-3AD8-4508-AF95-4243608CBA1C}" type="pres">
      <dgm:prSet presAssocID="{E8F3EE46-9837-4250-AB3F-07E8E51C2B97}" presName="connectorText" presStyleLbl="sibTrans2D1" presStyleIdx="0" presStyleCnt="3"/>
      <dgm:spPr/>
      <dgm:t>
        <a:bodyPr/>
        <a:lstStyle/>
        <a:p>
          <a:endParaRPr lang="cs-CZ"/>
        </a:p>
      </dgm:t>
    </dgm:pt>
    <dgm:pt modelId="{CDA88B6E-100C-495D-BFB1-A8A131957869}" type="pres">
      <dgm:prSet presAssocID="{ACCD8169-4818-4247-86B1-1DF501E9633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582ED37A-81FA-4DCE-9E79-2519487CB4A5}" type="pres">
      <dgm:prSet presAssocID="{E88C9672-0838-4454-ABF2-8B0D41826FB2}" presName="sibTrans" presStyleLbl="sibTrans2D1" presStyleIdx="1" presStyleCnt="3"/>
      <dgm:spPr/>
      <dgm:t>
        <a:bodyPr/>
        <a:lstStyle/>
        <a:p>
          <a:endParaRPr lang="cs-CZ"/>
        </a:p>
      </dgm:t>
    </dgm:pt>
    <dgm:pt modelId="{1A251DF1-7E17-4BB5-9C9E-C12D48354754}" type="pres">
      <dgm:prSet presAssocID="{E88C9672-0838-4454-ABF2-8B0D41826FB2}" presName="connectorText" presStyleLbl="sibTrans2D1" presStyleIdx="1" presStyleCnt="3"/>
      <dgm:spPr/>
      <dgm:t>
        <a:bodyPr/>
        <a:lstStyle/>
        <a:p>
          <a:endParaRPr lang="cs-CZ"/>
        </a:p>
      </dgm:t>
    </dgm:pt>
    <dgm:pt modelId="{1E239C66-EEC4-40AE-9182-DC3E09152E49}" type="pres">
      <dgm:prSet presAssocID="{5B175873-2E2C-4536-89CA-98EBEF8669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2E820BD-B1AC-4943-9A0D-BD7DCF9CF986}" type="pres">
      <dgm:prSet presAssocID="{7121CBF9-202B-4035-B513-0A4743F6A5E5}" presName="sibTrans" presStyleLbl="sibTrans2D1" presStyleIdx="2" presStyleCnt="3"/>
      <dgm:spPr/>
      <dgm:t>
        <a:bodyPr/>
        <a:lstStyle/>
        <a:p>
          <a:endParaRPr lang="cs-CZ"/>
        </a:p>
      </dgm:t>
    </dgm:pt>
    <dgm:pt modelId="{1BAED8B9-3BF2-427C-BD55-0BACEDEF65F4}" type="pres">
      <dgm:prSet presAssocID="{7121CBF9-202B-4035-B513-0A4743F6A5E5}" presName="connectorText" presStyleLbl="sibTrans2D1" presStyleIdx="2" presStyleCnt="3"/>
      <dgm:spPr/>
      <dgm:t>
        <a:bodyPr/>
        <a:lstStyle/>
        <a:p>
          <a:endParaRPr lang="cs-CZ"/>
        </a:p>
      </dgm:t>
    </dgm:pt>
    <dgm:pt modelId="{00821F2B-8EDF-459D-81D8-16669CEC700D}" type="pres">
      <dgm:prSet presAssocID="{E3300FDB-8AF6-4936-940D-7AF65F360A6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B1332883-8A16-4E1C-9CDE-7C478FFD24FA}" type="presOf" srcId="{5B175873-2E2C-4536-89CA-98EBEF86699F}" destId="{1E239C66-EEC4-40AE-9182-DC3E09152E49}" srcOrd="0" destOrd="0" presId="urn:microsoft.com/office/officeart/2005/8/layout/process5"/>
    <dgm:cxn modelId="{300EDF35-F232-4CC4-91D0-5CBBA7960FF2}" type="presOf" srcId="{ACCD8169-4818-4247-86B1-1DF501E9633E}" destId="{CDA88B6E-100C-495D-BFB1-A8A131957869}" srcOrd="0" destOrd="0" presId="urn:microsoft.com/office/officeart/2005/8/layout/process5"/>
    <dgm:cxn modelId="{E50D30A7-8518-4020-B6B8-18CCA73D8FD8}" type="presOf" srcId="{E3300FDB-8AF6-4936-940D-7AF65F360A62}" destId="{00821F2B-8EDF-459D-81D8-16669CEC700D}" srcOrd="0" destOrd="0" presId="urn:microsoft.com/office/officeart/2005/8/layout/process5"/>
    <dgm:cxn modelId="{8B1F75D0-3597-46DB-BF58-10E672AB1822}" type="presOf" srcId="{7121CBF9-202B-4035-B513-0A4743F6A5E5}" destId="{E2E820BD-B1AC-4943-9A0D-BD7DCF9CF986}" srcOrd="0" destOrd="0" presId="urn:microsoft.com/office/officeart/2005/8/layout/process5"/>
    <dgm:cxn modelId="{8CA85EE2-5D03-48A0-899D-08B9FCB264D1}" type="presOf" srcId="{E88C9672-0838-4454-ABF2-8B0D41826FB2}" destId="{582ED37A-81FA-4DCE-9E79-2519487CB4A5}" srcOrd="0" destOrd="0" presId="urn:microsoft.com/office/officeart/2005/8/layout/process5"/>
    <dgm:cxn modelId="{81C13C3E-974F-45E4-B73E-43B8B0B992C0}" srcId="{14827203-6BE6-4BBB-8320-CC4B07F40113}" destId="{0596724B-743B-4D58-926D-7118CAF1D626}" srcOrd="0" destOrd="0" parTransId="{77D3D969-751D-458F-AD09-471086B1DB59}" sibTransId="{E8F3EE46-9837-4250-AB3F-07E8E51C2B97}"/>
    <dgm:cxn modelId="{E0079318-70E4-4ED9-8C3F-91CB849F603E}" type="presOf" srcId="{14827203-6BE6-4BBB-8320-CC4B07F40113}" destId="{BB1E852B-B42F-4500-8683-287617D29D50}" srcOrd="0" destOrd="0" presId="urn:microsoft.com/office/officeart/2005/8/layout/process5"/>
    <dgm:cxn modelId="{A7E75000-0230-492F-930A-C631FCC244EF}" type="presOf" srcId="{0596724B-743B-4D58-926D-7118CAF1D626}" destId="{3CE91F69-CCCA-4F0D-BD80-6C053D25F7FF}" srcOrd="0" destOrd="0" presId="urn:microsoft.com/office/officeart/2005/8/layout/process5"/>
    <dgm:cxn modelId="{37B7D7FE-6AED-4B81-B4EC-BA95A1602A68}" type="presOf" srcId="{7121CBF9-202B-4035-B513-0A4743F6A5E5}" destId="{1BAED8B9-3BF2-427C-BD55-0BACEDEF65F4}" srcOrd="1" destOrd="0" presId="urn:microsoft.com/office/officeart/2005/8/layout/process5"/>
    <dgm:cxn modelId="{F68465A8-4B2E-4F2E-BABD-905F3DDD47D5}" srcId="{14827203-6BE6-4BBB-8320-CC4B07F40113}" destId="{ACCD8169-4818-4247-86B1-1DF501E9633E}" srcOrd="1" destOrd="0" parTransId="{0EE13D44-FDCA-4A11-8DDF-2A9F27577C10}" sibTransId="{E88C9672-0838-4454-ABF2-8B0D41826FB2}"/>
    <dgm:cxn modelId="{7CFFFBD0-8328-4273-B045-73CEB727F9F3}" type="presOf" srcId="{E8F3EE46-9837-4250-AB3F-07E8E51C2B97}" destId="{2630FA7B-3AD8-4508-AF95-4243608CBA1C}" srcOrd="1" destOrd="0" presId="urn:microsoft.com/office/officeart/2005/8/layout/process5"/>
    <dgm:cxn modelId="{15D69421-2298-4BC6-B979-E68F9385E239}" srcId="{14827203-6BE6-4BBB-8320-CC4B07F40113}" destId="{5B175873-2E2C-4536-89CA-98EBEF86699F}" srcOrd="2" destOrd="0" parTransId="{030D8D9E-38B4-400B-BDCA-DCA6BAD284DA}" sibTransId="{7121CBF9-202B-4035-B513-0A4743F6A5E5}"/>
    <dgm:cxn modelId="{05B7CC0D-6308-4B81-828F-7521EC05D88F}" srcId="{14827203-6BE6-4BBB-8320-CC4B07F40113}" destId="{E3300FDB-8AF6-4936-940D-7AF65F360A62}" srcOrd="3" destOrd="0" parTransId="{3E958E05-6BE0-4CD1-8E48-A559C8C2C2C7}" sibTransId="{47848C98-7423-4FF9-A8DD-BE9FC50D3B05}"/>
    <dgm:cxn modelId="{9A22A4D8-148A-430C-A453-B57364A8E036}" type="presOf" srcId="{E88C9672-0838-4454-ABF2-8B0D41826FB2}" destId="{1A251DF1-7E17-4BB5-9C9E-C12D48354754}" srcOrd="1" destOrd="0" presId="urn:microsoft.com/office/officeart/2005/8/layout/process5"/>
    <dgm:cxn modelId="{70A3365A-6FB7-4B98-81D5-E694F2602A2A}" type="presOf" srcId="{E8F3EE46-9837-4250-AB3F-07E8E51C2B97}" destId="{40D9F68F-4BB4-4BDE-9A63-FDCB0DECDEA1}" srcOrd="0" destOrd="0" presId="urn:microsoft.com/office/officeart/2005/8/layout/process5"/>
    <dgm:cxn modelId="{0681FAB2-D2DB-489B-A248-59CD2C1E5413}" type="presParOf" srcId="{BB1E852B-B42F-4500-8683-287617D29D50}" destId="{3CE91F69-CCCA-4F0D-BD80-6C053D25F7FF}" srcOrd="0" destOrd="0" presId="urn:microsoft.com/office/officeart/2005/8/layout/process5"/>
    <dgm:cxn modelId="{20AE861E-3A4A-45E7-9D8C-24824559D5E0}" type="presParOf" srcId="{BB1E852B-B42F-4500-8683-287617D29D50}" destId="{40D9F68F-4BB4-4BDE-9A63-FDCB0DECDEA1}" srcOrd="1" destOrd="0" presId="urn:microsoft.com/office/officeart/2005/8/layout/process5"/>
    <dgm:cxn modelId="{D24C94F5-043C-487C-ADFD-FCA8DA6BFD43}" type="presParOf" srcId="{40D9F68F-4BB4-4BDE-9A63-FDCB0DECDEA1}" destId="{2630FA7B-3AD8-4508-AF95-4243608CBA1C}" srcOrd="0" destOrd="0" presId="urn:microsoft.com/office/officeart/2005/8/layout/process5"/>
    <dgm:cxn modelId="{3963D295-0738-4099-A9D0-A2F4DF300497}" type="presParOf" srcId="{BB1E852B-B42F-4500-8683-287617D29D50}" destId="{CDA88B6E-100C-495D-BFB1-A8A131957869}" srcOrd="2" destOrd="0" presId="urn:microsoft.com/office/officeart/2005/8/layout/process5"/>
    <dgm:cxn modelId="{FE79A79D-4557-49E4-9F33-E5E1144FB126}" type="presParOf" srcId="{BB1E852B-B42F-4500-8683-287617D29D50}" destId="{582ED37A-81FA-4DCE-9E79-2519487CB4A5}" srcOrd="3" destOrd="0" presId="urn:microsoft.com/office/officeart/2005/8/layout/process5"/>
    <dgm:cxn modelId="{6F54141B-6159-49A2-973C-848638E1940A}" type="presParOf" srcId="{582ED37A-81FA-4DCE-9E79-2519487CB4A5}" destId="{1A251DF1-7E17-4BB5-9C9E-C12D48354754}" srcOrd="0" destOrd="0" presId="urn:microsoft.com/office/officeart/2005/8/layout/process5"/>
    <dgm:cxn modelId="{6237B3B3-7F83-4166-82A6-2DAF8FBC21B0}" type="presParOf" srcId="{BB1E852B-B42F-4500-8683-287617D29D50}" destId="{1E239C66-EEC4-40AE-9182-DC3E09152E49}" srcOrd="4" destOrd="0" presId="urn:microsoft.com/office/officeart/2005/8/layout/process5"/>
    <dgm:cxn modelId="{5246EC01-ED2D-4085-8E04-A498A2CC7471}" type="presParOf" srcId="{BB1E852B-B42F-4500-8683-287617D29D50}" destId="{E2E820BD-B1AC-4943-9A0D-BD7DCF9CF986}" srcOrd="5" destOrd="0" presId="urn:microsoft.com/office/officeart/2005/8/layout/process5"/>
    <dgm:cxn modelId="{9EF9C344-57EB-4573-A068-7970C6DF150E}" type="presParOf" srcId="{E2E820BD-B1AC-4943-9A0D-BD7DCF9CF986}" destId="{1BAED8B9-3BF2-427C-BD55-0BACEDEF65F4}" srcOrd="0" destOrd="0" presId="urn:microsoft.com/office/officeart/2005/8/layout/process5"/>
    <dgm:cxn modelId="{7289E9DD-5501-412A-98C9-0E6DC870736F}" type="presParOf" srcId="{BB1E852B-B42F-4500-8683-287617D29D50}" destId="{00821F2B-8EDF-459D-81D8-16669CEC700D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91F69-CCCA-4F0D-BD80-6C053D25F7FF}">
      <dsp:nvSpPr>
        <dsp:cNvPr id="0" name=""/>
        <dsp:cNvSpPr/>
      </dsp:nvSpPr>
      <dsp:spPr>
        <a:xfrm>
          <a:off x="1391863" y="319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dirty="0" smtClean="0"/>
            <a:t>Vytvořit dva snímky</a:t>
          </a:r>
          <a:endParaRPr lang="cs-CZ" sz="2400" kern="1200" dirty="0"/>
        </a:p>
      </dsp:txBody>
      <dsp:txXfrm>
        <a:off x="1434424" y="45751"/>
        <a:ext cx="2336788" cy="1368024"/>
      </dsp:txXfrm>
    </dsp:sp>
    <dsp:sp modelId="{40D9F68F-4BB4-4BDE-9A63-FDCB0DECDEA1}">
      <dsp:nvSpPr>
        <dsp:cNvPr id="0" name=""/>
        <dsp:cNvSpPr/>
      </dsp:nvSpPr>
      <dsp:spPr>
        <a:xfrm>
          <a:off x="4026902" y="429446"/>
          <a:ext cx="513444" cy="600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900" kern="1200"/>
        </a:p>
      </dsp:txBody>
      <dsp:txXfrm>
        <a:off x="4026902" y="549573"/>
        <a:ext cx="359411" cy="360379"/>
      </dsp:txXfrm>
    </dsp:sp>
    <dsp:sp modelId="{CDA88B6E-100C-495D-BFB1-A8A131957869}">
      <dsp:nvSpPr>
        <dsp:cNvPr id="0" name=""/>
        <dsp:cNvSpPr/>
      </dsp:nvSpPr>
      <dsp:spPr>
        <a:xfrm>
          <a:off x="4782538" y="319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dirty="0" smtClean="0"/>
            <a:t>Korespondenční body</a:t>
          </a:r>
          <a:endParaRPr lang="cs-CZ" sz="2400" kern="1200" dirty="0"/>
        </a:p>
      </dsp:txBody>
      <dsp:txXfrm>
        <a:off x="4825099" y="45751"/>
        <a:ext cx="2336788" cy="1368024"/>
      </dsp:txXfrm>
    </dsp:sp>
    <dsp:sp modelId="{582ED37A-81FA-4DCE-9E79-2519487CB4A5}">
      <dsp:nvSpPr>
        <dsp:cNvPr id="0" name=""/>
        <dsp:cNvSpPr/>
      </dsp:nvSpPr>
      <dsp:spPr>
        <a:xfrm rot="5400000">
          <a:off x="5736770" y="1625870"/>
          <a:ext cx="513444" cy="600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900" kern="1200"/>
        </a:p>
      </dsp:txBody>
      <dsp:txXfrm rot="-5400000">
        <a:off x="5813303" y="1669465"/>
        <a:ext cx="360379" cy="359411"/>
      </dsp:txXfrm>
    </dsp:sp>
    <dsp:sp modelId="{1E239C66-EEC4-40AE-9182-DC3E09152E49}">
      <dsp:nvSpPr>
        <dsp:cNvPr id="0" name=""/>
        <dsp:cNvSpPr/>
      </dsp:nvSpPr>
      <dsp:spPr>
        <a:xfrm>
          <a:off x="4782538" y="242510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dirty="0" smtClean="0"/>
            <a:t>Navigace</a:t>
          </a:r>
          <a:endParaRPr lang="cs-CZ" sz="2400" kern="1200" dirty="0"/>
        </a:p>
      </dsp:txBody>
      <dsp:txXfrm>
        <a:off x="4825099" y="2467661"/>
        <a:ext cx="2336788" cy="1368024"/>
      </dsp:txXfrm>
    </dsp:sp>
    <dsp:sp modelId="{E2E820BD-B1AC-4943-9A0D-BD7DCF9CF986}">
      <dsp:nvSpPr>
        <dsp:cNvPr id="0" name=""/>
        <dsp:cNvSpPr/>
      </dsp:nvSpPr>
      <dsp:spPr>
        <a:xfrm rot="10800000">
          <a:off x="4055964" y="2851356"/>
          <a:ext cx="513444" cy="600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900" kern="1200"/>
        </a:p>
      </dsp:txBody>
      <dsp:txXfrm rot="10800000">
        <a:off x="4209997" y="2971483"/>
        <a:ext cx="359411" cy="360379"/>
      </dsp:txXfrm>
    </dsp:sp>
    <dsp:sp modelId="{00821F2B-8EDF-459D-81D8-16669CEC700D}">
      <dsp:nvSpPr>
        <dsp:cNvPr id="0" name=""/>
        <dsp:cNvSpPr/>
      </dsp:nvSpPr>
      <dsp:spPr>
        <a:xfrm>
          <a:off x="1391863" y="242510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dirty="0" smtClean="0"/>
            <a:t>Pořízení snímku</a:t>
          </a:r>
          <a:endParaRPr lang="cs-CZ" sz="2400" kern="1200" dirty="0"/>
        </a:p>
      </dsp:txBody>
      <dsp:txXfrm>
        <a:off x="1434424" y="2467661"/>
        <a:ext cx="2336788" cy="1368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799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265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099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939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337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3968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450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037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113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768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20.01.2017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865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20.01.2017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641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20.01.2017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162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20.01.2017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239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20.01.2017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40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20.01.2017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83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86D6-9690-4A7E-B0B1-9858359D4024}" type="datetimeFigureOut">
              <a:rPr lang="cs-CZ" smtClean="0"/>
              <a:t>20.01.2017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507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4400" b="1" u="none" strike="noStrike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Výpočetní re-fotografie</a:t>
            </a:r>
            <a:endParaRPr lang="cs-CZ" sz="4400" b="1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		</a:t>
            </a:r>
            <a:r>
              <a:rPr lang="cs-CZ" sz="2800" dirty="0" smtClean="0"/>
              <a:t>Autor: Adam Červenka</a:t>
            </a:r>
            <a:endParaRPr lang="en-US" sz="2800" dirty="0" smtClean="0"/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cs-CZ" sz="2800" dirty="0" smtClean="0"/>
              <a:t>Vedoucí</a:t>
            </a:r>
            <a:r>
              <a:rPr lang="en-US" sz="2800" dirty="0"/>
              <a:t>: </a:t>
            </a:r>
            <a:r>
              <a:rPr lang="en-US" sz="2800" dirty="0" smtClean="0"/>
              <a:t>Doc</a:t>
            </a:r>
            <a:r>
              <a:rPr lang="en-US" sz="2800" dirty="0"/>
              <a:t>. </a:t>
            </a:r>
            <a:r>
              <a:rPr lang="en-US" sz="2800" dirty="0" err="1"/>
              <a:t>Ing</a:t>
            </a:r>
            <a:r>
              <a:rPr lang="en-US" sz="2800" dirty="0"/>
              <a:t>. Martin </a:t>
            </a:r>
            <a:r>
              <a:rPr lang="en-US" sz="2800" dirty="0" err="1"/>
              <a:t>Čadík</a:t>
            </a:r>
            <a:r>
              <a:rPr lang="en-US" sz="2800" dirty="0"/>
              <a:t>, Ph.D.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2109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Představení projektu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38611"/>
          </a:xfrm>
        </p:spPr>
        <p:txBody>
          <a:bodyPr>
            <a:noAutofit/>
          </a:bodyPr>
          <a:lstStyle/>
          <a:p>
            <a:r>
              <a:rPr lang="cs-CZ" sz="3200" dirty="0" smtClean="0"/>
              <a:t>Fotografie ze stejného pohledu jako referenční snímek</a:t>
            </a:r>
          </a:p>
          <a:p>
            <a:r>
              <a:rPr lang="cs-CZ" sz="3200" dirty="0" smtClean="0"/>
              <a:t>Zaměřeno pro historické a studijní účely</a:t>
            </a:r>
          </a:p>
          <a:p>
            <a:r>
              <a:rPr lang="cs-CZ" sz="3200" dirty="0"/>
              <a:t>P</a:t>
            </a:r>
            <a:r>
              <a:rPr lang="cs-CZ" sz="3200" dirty="0" smtClean="0"/>
              <a:t>roblémy lokalizace historického místa</a:t>
            </a:r>
          </a:p>
          <a:p>
            <a:r>
              <a:rPr lang="cs-CZ" sz="3200" dirty="0" smtClean="0"/>
              <a:t>Navigace uživatele v reálném čase</a:t>
            </a:r>
          </a:p>
          <a:p>
            <a:r>
              <a:rPr lang="cs-CZ" sz="3200" dirty="0" smtClean="0"/>
              <a:t>Mobilní aplikace na OS Android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9457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Uživatelský pohled</a:t>
            </a:r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93946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6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Realizace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a vývoj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70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9" y="147061"/>
            <a:ext cx="7129487" cy="6384488"/>
          </a:xfrm>
        </p:spPr>
      </p:pic>
    </p:spTree>
    <p:extLst>
      <p:ext uri="{BB962C8B-B14F-4D97-AF65-F5344CB8AC3E}">
        <p14:creationId xmlns:p14="http://schemas.microsoft.com/office/powerpoint/2010/main" val="2924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Zástupný symbol pro obsah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26" y="101599"/>
            <a:ext cx="5828145" cy="6585527"/>
          </a:xfrm>
        </p:spPr>
      </p:pic>
    </p:spTree>
    <p:extLst>
      <p:ext uri="{BB962C8B-B14F-4D97-AF65-F5344CB8AC3E}">
        <p14:creationId xmlns:p14="http://schemas.microsoft.com/office/powerpoint/2010/main" val="2640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8" y="0"/>
            <a:ext cx="6992593" cy="6805673"/>
          </a:xfrm>
        </p:spPr>
      </p:pic>
    </p:spTree>
    <p:extLst>
      <p:ext uri="{BB962C8B-B14F-4D97-AF65-F5344CB8AC3E}">
        <p14:creationId xmlns:p14="http://schemas.microsoft.com/office/powerpoint/2010/main" val="73814211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44</Words>
  <Application>Microsoft Office PowerPoint</Application>
  <PresentationFormat>Širokoúhlá obrazovka</PresentationFormat>
  <Paragraphs>15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Verdana</vt:lpstr>
      <vt:lpstr>Wingdings 3</vt:lpstr>
      <vt:lpstr>Fazeta</vt:lpstr>
      <vt:lpstr>Výpočetní re-fotografie</vt:lpstr>
      <vt:lpstr>Představení projektu</vt:lpstr>
      <vt:lpstr>Uživatelský pohled</vt:lpstr>
      <vt:lpstr>Realizace a vývoj</vt:lpstr>
      <vt:lpstr>Prezentace aplikace PowerPoint</vt:lpstr>
      <vt:lpstr>Prezentace aplikace PowerPoint</vt:lpstr>
      <vt:lpstr>Prezentace aplikace PowerPoint</vt:lpstr>
    </vt:vector>
  </TitlesOfParts>
  <Company>Cleverlance Enterprise Solutions a.s.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Výpočetní re-fotografie</dc:title>
  <dc:creator>Adam Červenka</dc:creator>
  <cp:lastModifiedBy>Adam Červenka</cp:lastModifiedBy>
  <cp:revision>9</cp:revision>
  <dcterms:created xsi:type="dcterms:W3CDTF">2017-01-20T08:44:55Z</dcterms:created>
  <dcterms:modified xsi:type="dcterms:W3CDTF">2017-01-20T10:58:31Z</dcterms:modified>
</cp:coreProperties>
</file>