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27203-6BE6-4BBB-8320-CC4B07F40113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0596724B-743B-4D58-926D-7118CAF1D626}">
      <dgm:prSet phldrT="[Text]"/>
      <dgm:spPr/>
      <dgm:t>
        <a:bodyPr/>
        <a:lstStyle/>
        <a:p>
          <a:r>
            <a:rPr lang="cs-CZ" dirty="0" smtClean="0"/>
            <a:t>Vytvořit dva snímky</a:t>
          </a:r>
          <a:endParaRPr lang="cs-CZ" dirty="0"/>
        </a:p>
      </dgm:t>
    </dgm:pt>
    <dgm:pt modelId="{77D3D969-751D-458F-AD09-471086B1DB59}" type="parTrans" cxnId="{81C13C3E-974F-45E4-B73E-43B8B0B992C0}">
      <dgm:prSet/>
      <dgm:spPr/>
      <dgm:t>
        <a:bodyPr/>
        <a:lstStyle/>
        <a:p>
          <a:endParaRPr lang="cs-CZ"/>
        </a:p>
      </dgm:t>
    </dgm:pt>
    <dgm:pt modelId="{E8F3EE46-9837-4250-AB3F-07E8E51C2B97}" type="sibTrans" cxnId="{81C13C3E-974F-45E4-B73E-43B8B0B992C0}">
      <dgm:prSet/>
      <dgm:spPr/>
      <dgm:t>
        <a:bodyPr/>
        <a:lstStyle/>
        <a:p>
          <a:endParaRPr lang="cs-CZ"/>
        </a:p>
      </dgm:t>
    </dgm:pt>
    <dgm:pt modelId="{ACCD8169-4818-4247-86B1-1DF501E9633E}">
      <dgm:prSet phldrT="[Text]"/>
      <dgm:spPr/>
      <dgm:t>
        <a:bodyPr/>
        <a:lstStyle/>
        <a:p>
          <a:r>
            <a:rPr lang="cs-CZ" dirty="0" smtClean="0"/>
            <a:t>Korespondenční body</a:t>
          </a:r>
          <a:endParaRPr lang="cs-CZ" dirty="0"/>
        </a:p>
      </dgm:t>
    </dgm:pt>
    <dgm:pt modelId="{0EE13D44-FDCA-4A11-8DDF-2A9F27577C10}" type="parTrans" cxnId="{F68465A8-4B2E-4F2E-BABD-905F3DDD47D5}">
      <dgm:prSet/>
      <dgm:spPr/>
      <dgm:t>
        <a:bodyPr/>
        <a:lstStyle/>
        <a:p>
          <a:endParaRPr lang="cs-CZ"/>
        </a:p>
      </dgm:t>
    </dgm:pt>
    <dgm:pt modelId="{E88C9672-0838-4454-ABF2-8B0D41826FB2}" type="sibTrans" cxnId="{F68465A8-4B2E-4F2E-BABD-905F3DDD47D5}">
      <dgm:prSet/>
      <dgm:spPr/>
      <dgm:t>
        <a:bodyPr/>
        <a:lstStyle/>
        <a:p>
          <a:endParaRPr lang="cs-CZ"/>
        </a:p>
      </dgm:t>
    </dgm:pt>
    <dgm:pt modelId="{5B175873-2E2C-4536-89CA-98EBEF86699F}">
      <dgm:prSet phldrT="[Text]"/>
      <dgm:spPr/>
      <dgm:t>
        <a:bodyPr/>
        <a:lstStyle/>
        <a:p>
          <a:r>
            <a:rPr lang="cs-CZ" smtClean="0"/>
            <a:t>Navigace</a:t>
          </a:r>
          <a:endParaRPr lang="cs-CZ" dirty="0"/>
        </a:p>
      </dgm:t>
    </dgm:pt>
    <dgm:pt modelId="{030D8D9E-38B4-400B-BDCA-DCA6BAD284DA}" type="parTrans" cxnId="{15D69421-2298-4BC6-B979-E68F9385E239}">
      <dgm:prSet/>
      <dgm:spPr/>
      <dgm:t>
        <a:bodyPr/>
        <a:lstStyle/>
        <a:p>
          <a:endParaRPr lang="cs-CZ"/>
        </a:p>
      </dgm:t>
    </dgm:pt>
    <dgm:pt modelId="{7121CBF9-202B-4035-B513-0A4743F6A5E5}" type="sibTrans" cxnId="{15D69421-2298-4BC6-B979-E68F9385E239}">
      <dgm:prSet/>
      <dgm:spPr/>
      <dgm:t>
        <a:bodyPr/>
        <a:lstStyle/>
        <a:p>
          <a:endParaRPr lang="cs-CZ"/>
        </a:p>
      </dgm:t>
    </dgm:pt>
    <dgm:pt modelId="{E3300FDB-8AF6-4936-940D-7AF65F360A62}">
      <dgm:prSet phldrT="[Text]"/>
      <dgm:spPr/>
      <dgm:t>
        <a:bodyPr/>
        <a:lstStyle/>
        <a:p>
          <a:r>
            <a:rPr lang="cs-CZ" smtClean="0"/>
            <a:t>Pořízení snímku</a:t>
          </a:r>
          <a:endParaRPr lang="cs-CZ" dirty="0"/>
        </a:p>
      </dgm:t>
    </dgm:pt>
    <dgm:pt modelId="{3E958E05-6BE0-4CD1-8E48-A559C8C2C2C7}" type="parTrans" cxnId="{05B7CC0D-6308-4B81-828F-7521EC05D88F}">
      <dgm:prSet/>
      <dgm:spPr/>
      <dgm:t>
        <a:bodyPr/>
        <a:lstStyle/>
        <a:p>
          <a:endParaRPr lang="cs-CZ"/>
        </a:p>
      </dgm:t>
    </dgm:pt>
    <dgm:pt modelId="{47848C98-7423-4FF9-A8DD-BE9FC50D3B05}" type="sibTrans" cxnId="{05B7CC0D-6308-4B81-828F-7521EC05D88F}">
      <dgm:prSet/>
      <dgm:spPr/>
      <dgm:t>
        <a:bodyPr/>
        <a:lstStyle/>
        <a:p>
          <a:endParaRPr lang="cs-CZ"/>
        </a:p>
      </dgm:t>
    </dgm:pt>
    <dgm:pt modelId="{BB1E852B-B42F-4500-8683-287617D29D50}" type="pres">
      <dgm:prSet presAssocID="{14827203-6BE6-4BBB-8320-CC4B07F40113}" presName="diagram" presStyleCnt="0">
        <dgm:presLayoutVars>
          <dgm:dir/>
          <dgm:resizeHandles val="exact"/>
        </dgm:presLayoutVars>
      </dgm:prSet>
      <dgm:spPr/>
    </dgm:pt>
    <dgm:pt modelId="{3CE91F69-CCCA-4F0D-BD80-6C053D25F7FF}" type="pres">
      <dgm:prSet presAssocID="{0596724B-743B-4D58-926D-7118CAF1D6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0D9F68F-4BB4-4BDE-9A63-FDCB0DECDEA1}" type="pres">
      <dgm:prSet presAssocID="{E8F3EE46-9837-4250-AB3F-07E8E51C2B97}" presName="sibTrans" presStyleLbl="sibTrans2D1" presStyleIdx="0" presStyleCnt="3"/>
      <dgm:spPr/>
      <dgm:t>
        <a:bodyPr/>
        <a:lstStyle/>
        <a:p>
          <a:endParaRPr lang="cs-CZ"/>
        </a:p>
      </dgm:t>
    </dgm:pt>
    <dgm:pt modelId="{2630FA7B-3AD8-4508-AF95-4243608CBA1C}" type="pres">
      <dgm:prSet presAssocID="{E8F3EE46-9837-4250-AB3F-07E8E51C2B97}" presName="connectorText" presStyleLbl="sibTrans2D1" presStyleIdx="0" presStyleCnt="3"/>
      <dgm:spPr/>
      <dgm:t>
        <a:bodyPr/>
        <a:lstStyle/>
        <a:p>
          <a:endParaRPr lang="cs-CZ"/>
        </a:p>
      </dgm:t>
    </dgm:pt>
    <dgm:pt modelId="{CDA88B6E-100C-495D-BFB1-A8A131957869}" type="pres">
      <dgm:prSet presAssocID="{ACCD8169-4818-4247-86B1-1DF501E9633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82ED37A-81FA-4DCE-9E79-2519487CB4A5}" type="pres">
      <dgm:prSet presAssocID="{E88C9672-0838-4454-ABF2-8B0D41826FB2}" presName="sibTrans" presStyleLbl="sibTrans2D1" presStyleIdx="1" presStyleCnt="3"/>
      <dgm:spPr/>
      <dgm:t>
        <a:bodyPr/>
        <a:lstStyle/>
        <a:p>
          <a:endParaRPr lang="cs-CZ"/>
        </a:p>
      </dgm:t>
    </dgm:pt>
    <dgm:pt modelId="{1A251DF1-7E17-4BB5-9C9E-C12D48354754}" type="pres">
      <dgm:prSet presAssocID="{E88C9672-0838-4454-ABF2-8B0D41826FB2}" presName="connectorText" presStyleLbl="sibTrans2D1" presStyleIdx="1" presStyleCnt="3"/>
      <dgm:spPr/>
      <dgm:t>
        <a:bodyPr/>
        <a:lstStyle/>
        <a:p>
          <a:endParaRPr lang="cs-CZ"/>
        </a:p>
      </dgm:t>
    </dgm:pt>
    <dgm:pt modelId="{1E239C66-EEC4-40AE-9182-DC3E09152E49}" type="pres">
      <dgm:prSet presAssocID="{5B175873-2E2C-4536-89CA-98EBEF8669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2E820BD-B1AC-4943-9A0D-BD7DCF9CF986}" type="pres">
      <dgm:prSet presAssocID="{7121CBF9-202B-4035-B513-0A4743F6A5E5}" presName="sibTrans" presStyleLbl="sibTrans2D1" presStyleIdx="2" presStyleCnt="3"/>
      <dgm:spPr/>
      <dgm:t>
        <a:bodyPr/>
        <a:lstStyle/>
        <a:p>
          <a:endParaRPr lang="cs-CZ"/>
        </a:p>
      </dgm:t>
    </dgm:pt>
    <dgm:pt modelId="{1BAED8B9-3BF2-427C-BD55-0BACEDEF65F4}" type="pres">
      <dgm:prSet presAssocID="{7121CBF9-202B-4035-B513-0A4743F6A5E5}" presName="connectorText" presStyleLbl="sibTrans2D1" presStyleIdx="2" presStyleCnt="3"/>
      <dgm:spPr/>
      <dgm:t>
        <a:bodyPr/>
        <a:lstStyle/>
        <a:p>
          <a:endParaRPr lang="cs-CZ"/>
        </a:p>
      </dgm:t>
    </dgm:pt>
    <dgm:pt modelId="{00821F2B-8EDF-459D-81D8-16669CEC700D}" type="pres">
      <dgm:prSet presAssocID="{E3300FDB-8AF6-4936-940D-7AF65F360A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B1332883-8A16-4E1C-9CDE-7C478FFD24FA}" type="presOf" srcId="{5B175873-2E2C-4536-89CA-98EBEF86699F}" destId="{1E239C66-EEC4-40AE-9182-DC3E09152E49}" srcOrd="0" destOrd="0" presId="urn:microsoft.com/office/officeart/2005/8/layout/process5"/>
    <dgm:cxn modelId="{300EDF35-F232-4CC4-91D0-5CBBA7960FF2}" type="presOf" srcId="{ACCD8169-4818-4247-86B1-1DF501E9633E}" destId="{CDA88B6E-100C-495D-BFB1-A8A131957869}" srcOrd="0" destOrd="0" presId="urn:microsoft.com/office/officeart/2005/8/layout/process5"/>
    <dgm:cxn modelId="{E50D30A7-8518-4020-B6B8-18CCA73D8FD8}" type="presOf" srcId="{E3300FDB-8AF6-4936-940D-7AF65F360A62}" destId="{00821F2B-8EDF-459D-81D8-16669CEC700D}" srcOrd="0" destOrd="0" presId="urn:microsoft.com/office/officeart/2005/8/layout/process5"/>
    <dgm:cxn modelId="{8B1F75D0-3597-46DB-BF58-10E672AB1822}" type="presOf" srcId="{7121CBF9-202B-4035-B513-0A4743F6A5E5}" destId="{E2E820BD-B1AC-4943-9A0D-BD7DCF9CF986}" srcOrd="0" destOrd="0" presId="urn:microsoft.com/office/officeart/2005/8/layout/process5"/>
    <dgm:cxn modelId="{8CA85EE2-5D03-48A0-899D-08B9FCB264D1}" type="presOf" srcId="{E88C9672-0838-4454-ABF2-8B0D41826FB2}" destId="{582ED37A-81FA-4DCE-9E79-2519487CB4A5}" srcOrd="0" destOrd="0" presId="urn:microsoft.com/office/officeart/2005/8/layout/process5"/>
    <dgm:cxn modelId="{81C13C3E-974F-45E4-B73E-43B8B0B992C0}" srcId="{14827203-6BE6-4BBB-8320-CC4B07F40113}" destId="{0596724B-743B-4D58-926D-7118CAF1D626}" srcOrd="0" destOrd="0" parTransId="{77D3D969-751D-458F-AD09-471086B1DB59}" sibTransId="{E8F3EE46-9837-4250-AB3F-07E8E51C2B97}"/>
    <dgm:cxn modelId="{E0079318-70E4-4ED9-8C3F-91CB849F603E}" type="presOf" srcId="{14827203-6BE6-4BBB-8320-CC4B07F40113}" destId="{BB1E852B-B42F-4500-8683-287617D29D50}" srcOrd="0" destOrd="0" presId="urn:microsoft.com/office/officeart/2005/8/layout/process5"/>
    <dgm:cxn modelId="{A7E75000-0230-492F-930A-C631FCC244EF}" type="presOf" srcId="{0596724B-743B-4D58-926D-7118CAF1D626}" destId="{3CE91F69-CCCA-4F0D-BD80-6C053D25F7FF}" srcOrd="0" destOrd="0" presId="urn:microsoft.com/office/officeart/2005/8/layout/process5"/>
    <dgm:cxn modelId="{37B7D7FE-6AED-4B81-B4EC-BA95A1602A68}" type="presOf" srcId="{7121CBF9-202B-4035-B513-0A4743F6A5E5}" destId="{1BAED8B9-3BF2-427C-BD55-0BACEDEF65F4}" srcOrd="1" destOrd="0" presId="urn:microsoft.com/office/officeart/2005/8/layout/process5"/>
    <dgm:cxn modelId="{F68465A8-4B2E-4F2E-BABD-905F3DDD47D5}" srcId="{14827203-6BE6-4BBB-8320-CC4B07F40113}" destId="{ACCD8169-4818-4247-86B1-1DF501E9633E}" srcOrd="1" destOrd="0" parTransId="{0EE13D44-FDCA-4A11-8DDF-2A9F27577C10}" sibTransId="{E88C9672-0838-4454-ABF2-8B0D41826FB2}"/>
    <dgm:cxn modelId="{7CFFFBD0-8328-4273-B045-73CEB727F9F3}" type="presOf" srcId="{E8F3EE46-9837-4250-AB3F-07E8E51C2B97}" destId="{2630FA7B-3AD8-4508-AF95-4243608CBA1C}" srcOrd="1" destOrd="0" presId="urn:microsoft.com/office/officeart/2005/8/layout/process5"/>
    <dgm:cxn modelId="{15D69421-2298-4BC6-B979-E68F9385E239}" srcId="{14827203-6BE6-4BBB-8320-CC4B07F40113}" destId="{5B175873-2E2C-4536-89CA-98EBEF86699F}" srcOrd="2" destOrd="0" parTransId="{030D8D9E-38B4-400B-BDCA-DCA6BAD284DA}" sibTransId="{7121CBF9-202B-4035-B513-0A4743F6A5E5}"/>
    <dgm:cxn modelId="{05B7CC0D-6308-4B81-828F-7521EC05D88F}" srcId="{14827203-6BE6-4BBB-8320-CC4B07F40113}" destId="{E3300FDB-8AF6-4936-940D-7AF65F360A62}" srcOrd="3" destOrd="0" parTransId="{3E958E05-6BE0-4CD1-8E48-A559C8C2C2C7}" sibTransId="{47848C98-7423-4FF9-A8DD-BE9FC50D3B05}"/>
    <dgm:cxn modelId="{9A22A4D8-148A-430C-A453-B57364A8E036}" type="presOf" srcId="{E88C9672-0838-4454-ABF2-8B0D41826FB2}" destId="{1A251DF1-7E17-4BB5-9C9E-C12D48354754}" srcOrd="1" destOrd="0" presId="urn:microsoft.com/office/officeart/2005/8/layout/process5"/>
    <dgm:cxn modelId="{70A3365A-6FB7-4B98-81D5-E694F2602A2A}" type="presOf" srcId="{E8F3EE46-9837-4250-AB3F-07E8E51C2B97}" destId="{40D9F68F-4BB4-4BDE-9A63-FDCB0DECDEA1}" srcOrd="0" destOrd="0" presId="urn:microsoft.com/office/officeart/2005/8/layout/process5"/>
    <dgm:cxn modelId="{0681FAB2-D2DB-489B-A248-59CD2C1E5413}" type="presParOf" srcId="{BB1E852B-B42F-4500-8683-287617D29D50}" destId="{3CE91F69-CCCA-4F0D-BD80-6C053D25F7FF}" srcOrd="0" destOrd="0" presId="urn:microsoft.com/office/officeart/2005/8/layout/process5"/>
    <dgm:cxn modelId="{20AE861E-3A4A-45E7-9D8C-24824559D5E0}" type="presParOf" srcId="{BB1E852B-B42F-4500-8683-287617D29D50}" destId="{40D9F68F-4BB4-4BDE-9A63-FDCB0DECDEA1}" srcOrd="1" destOrd="0" presId="urn:microsoft.com/office/officeart/2005/8/layout/process5"/>
    <dgm:cxn modelId="{D24C94F5-043C-487C-ADFD-FCA8DA6BFD43}" type="presParOf" srcId="{40D9F68F-4BB4-4BDE-9A63-FDCB0DECDEA1}" destId="{2630FA7B-3AD8-4508-AF95-4243608CBA1C}" srcOrd="0" destOrd="0" presId="urn:microsoft.com/office/officeart/2005/8/layout/process5"/>
    <dgm:cxn modelId="{3963D295-0738-4099-A9D0-A2F4DF300497}" type="presParOf" srcId="{BB1E852B-B42F-4500-8683-287617D29D50}" destId="{CDA88B6E-100C-495D-BFB1-A8A131957869}" srcOrd="2" destOrd="0" presId="urn:microsoft.com/office/officeart/2005/8/layout/process5"/>
    <dgm:cxn modelId="{FE79A79D-4557-49E4-9F33-E5E1144FB126}" type="presParOf" srcId="{BB1E852B-B42F-4500-8683-287617D29D50}" destId="{582ED37A-81FA-4DCE-9E79-2519487CB4A5}" srcOrd="3" destOrd="0" presId="urn:microsoft.com/office/officeart/2005/8/layout/process5"/>
    <dgm:cxn modelId="{6F54141B-6159-49A2-973C-848638E1940A}" type="presParOf" srcId="{582ED37A-81FA-4DCE-9E79-2519487CB4A5}" destId="{1A251DF1-7E17-4BB5-9C9E-C12D48354754}" srcOrd="0" destOrd="0" presId="urn:microsoft.com/office/officeart/2005/8/layout/process5"/>
    <dgm:cxn modelId="{6237B3B3-7F83-4166-82A6-2DAF8FBC21B0}" type="presParOf" srcId="{BB1E852B-B42F-4500-8683-287617D29D50}" destId="{1E239C66-EEC4-40AE-9182-DC3E09152E49}" srcOrd="4" destOrd="0" presId="urn:microsoft.com/office/officeart/2005/8/layout/process5"/>
    <dgm:cxn modelId="{5246EC01-ED2D-4085-8E04-A498A2CC7471}" type="presParOf" srcId="{BB1E852B-B42F-4500-8683-287617D29D50}" destId="{E2E820BD-B1AC-4943-9A0D-BD7DCF9CF986}" srcOrd="5" destOrd="0" presId="urn:microsoft.com/office/officeart/2005/8/layout/process5"/>
    <dgm:cxn modelId="{9EF9C344-57EB-4573-A068-7970C6DF150E}" type="presParOf" srcId="{E2E820BD-B1AC-4943-9A0D-BD7DCF9CF986}" destId="{1BAED8B9-3BF2-427C-BD55-0BACEDEF65F4}" srcOrd="0" destOrd="0" presId="urn:microsoft.com/office/officeart/2005/8/layout/process5"/>
    <dgm:cxn modelId="{7289E9DD-5501-412A-98C9-0E6DC870736F}" type="presParOf" srcId="{BB1E852B-B42F-4500-8683-287617D29D50}" destId="{00821F2B-8EDF-459D-81D8-16669CEC700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03501-88BC-4276-987B-0660956F9026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009181E-638E-42B7-B503-04682E7DBF8B}">
      <dgm:prSet phldrT="[Text]"/>
      <dgm:spPr/>
      <dgm:t>
        <a:bodyPr/>
        <a:lstStyle/>
        <a:p>
          <a:r>
            <a:rPr lang="cs-CZ" dirty="0" smtClean="0"/>
            <a:t>GUI</a:t>
          </a:r>
          <a:endParaRPr lang="cs-CZ" dirty="0"/>
        </a:p>
      </dgm:t>
    </dgm:pt>
    <dgm:pt modelId="{123D9E53-892C-4DD3-B28C-4E3E749206D2}" type="parTrans" cxnId="{DE3E5D52-E210-4CCF-A573-FA1D2CE4B941}">
      <dgm:prSet/>
      <dgm:spPr/>
      <dgm:t>
        <a:bodyPr/>
        <a:lstStyle/>
        <a:p>
          <a:endParaRPr lang="cs-CZ"/>
        </a:p>
      </dgm:t>
    </dgm:pt>
    <dgm:pt modelId="{3CEA6B7E-2DA0-41D1-B252-52E75632E4DD}" type="sibTrans" cxnId="{DE3E5D52-E210-4CCF-A573-FA1D2CE4B941}">
      <dgm:prSet/>
      <dgm:spPr/>
      <dgm:t>
        <a:bodyPr/>
        <a:lstStyle/>
        <a:p>
          <a:endParaRPr lang="cs-CZ"/>
        </a:p>
      </dgm:t>
    </dgm:pt>
    <dgm:pt modelId="{8E388B11-3F17-49AF-ABDA-B6F826AD92F9}">
      <dgm:prSet phldrT="[Text]"/>
      <dgm:spPr/>
      <dgm:t>
        <a:bodyPr/>
        <a:lstStyle/>
        <a:p>
          <a:r>
            <a:rPr lang="cs-CZ" dirty="0" smtClean="0"/>
            <a:t>Kalibrace</a:t>
          </a:r>
          <a:endParaRPr lang="cs-CZ" dirty="0"/>
        </a:p>
      </dgm:t>
    </dgm:pt>
    <dgm:pt modelId="{5CCB1E11-3A49-4B8F-AB36-40DCB0CCF222}" type="parTrans" cxnId="{3AB4D3AA-4327-4CE1-A61D-BDE20B291E3C}">
      <dgm:prSet/>
      <dgm:spPr/>
      <dgm:t>
        <a:bodyPr/>
        <a:lstStyle/>
        <a:p>
          <a:endParaRPr lang="cs-CZ"/>
        </a:p>
      </dgm:t>
    </dgm:pt>
    <dgm:pt modelId="{E8ABABCB-0B2A-40FD-ABEF-AA0DC0A73C8F}" type="sibTrans" cxnId="{3AB4D3AA-4327-4CE1-A61D-BDE20B291E3C}">
      <dgm:prSet/>
      <dgm:spPr/>
      <dgm:t>
        <a:bodyPr/>
        <a:lstStyle/>
        <a:p>
          <a:endParaRPr lang="cs-CZ"/>
        </a:p>
      </dgm:t>
    </dgm:pt>
    <dgm:pt modelId="{E6144ECF-4E01-4085-B37A-615E6C9C76E4}">
      <dgm:prSet phldrT="[Text]"/>
      <dgm:spPr/>
      <dgm:t>
        <a:bodyPr/>
        <a:lstStyle/>
        <a:p>
          <a:r>
            <a:rPr lang="cs-CZ" dirty="0" smtClean="0"/>
            <a:t>Navigace uživatele</a:t>
          </a:r>
          <a:endParaRPr lang="cs-CZ" dirty="0"/>
        </a:p>
      </dgm:t>
    </dgm:pt>
    <dgm:pt modelId="{7164AE45-091A-4A8F-9A30-2277FA6BF322}" type="parTrans" cxnId="{D15AFEFF-A283-4450-8F36-EC3D919143DB}">
      <dgm:prSet/>
      <dgm:spPr/>
      <dgm:t>
        <a:bodyPr/>
        <a:lstStyle/>
        <a:p>
          <a:endParaRPr lang="cs-CZ"/>
        </a:p>
      </dgm:t>
    </dgm:pt>
    <dgm:pt modelId="{ABD30387-E8AD-4D67-BE81-C009A22FD525}" type="sibTrans" cxnId="{D15AFEFF-A283-4450-8F36-EC3D919143DB}">
      <dgm:prSet/>
      <dgm:spPr/>
      <dgm:t>
        <a:bodyPr/>
        <a:lstStyle/>
        <a:p>
          <a:endParaRPr lang="cs-CZ"/>
        </a:p>
      </dgm:t>
    </dgm:pt>
    <dgm:pt modelId="{FF668E03-D7E5-4952-8FF0-8B8BC363F1CF}" type="pres">
      <dgm:prSet presAssocID="{DC603501-88BC-4276-987B-0660956F90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E67650BA-9CE9-4748-8764-12DFD203F2E4}" type="pres">
      <dgm:prSet presAssocID="{7009181E-638E-42B7-B503-04682E7DBF8B}" presName="hierRoot1" presStyleCnt="0">
        <dgm:presLayoutVars>
          <dgm:hierBranch val="init"/>
        </dgm:presLayoutVars>
      </dgm:prSet>
      <dgm:spPr/>
    </dgm:pt>
    <dgm:pt modelId="{BAF25ADA-F1B0-4141-9361-CA7B4CB4A46A}" type="pres">
      <dgm:prSet presAssocID="{7009181E-638E-42B7-B503-04682E7DBF8B}" presName="rootComposite1" presStyleCnt="0"/>
      <dgm:spPr/>
    </dgm:pt>
    <dgm:pt modelId="{16BBD506-B279-4466-8938-886EF0467E61}" type="pres">
      <dgm:prSet presAssocID="{7009181E-638E-42B7-B503-04682E7DBF8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C9E5801-133A-4A10-A5CB-4E77979551B3}" type="pres">
      <dgm:prSet presAssocID="{7009181E-638E-42B7-B503-04682E7DBF8B}" presName="topArc1" presStyleLbl="parChTrans1D1" presStyleIdx="0" presStyleCnt="6"/>
      <dgm:spPr/>
    </dgm:pt>
    <dgm:pt modelId="{CF140687-5CB3-47D3-A5BE-06088E1355AD}" type="pres">
      <dgm:prSet presAssocID="{7009181E-638E-42B7-B503-04682E7DBF8B}" presName="bottomArc1" presStyleLbl="parChTrans1D1" presStyleIdx="1" presStyleCnt="6"/>
      <dgm:spPr/>
    </dgm:pt>
    <dgm:pt modelId="{91C11B3D-1D3E-4504-8047-D2D297946D6A}" type="pres">
      <dgm:prSet presAssocID="{7009181E-638E-42B7-B503-04682E7DBF8B}" presName="topConnNode1" presStyleLbl="node1" presStyleIdx="0" presStyleCnt="0"/>
      <dgm:spPr/>
      <dgm:t>
        <a:bodyPr/>
        <a:lstStyle/>
        <a:p>
          <a:endParaRPr lang="cs-CZ"/>
        </a:p>
      </dgm:t>
    </dgm:pt>
    <dgm:pt modelId="{ABDD2E58-E41E-49F5-9F50-B3424288486B}" type="pres">
      <dgm:prSet presAssocID="{7009181E-638E-42B7-B503-04682E7DBF8B}" presName="hierChild2" presStyleCnt="0"/>
      <dgm:spPr/>
    </dgm:pt>
    <dgm:pt modelId="{E7177388-EB6E-453D-A761-30B17B5091A8}" type="pres">
      <dgm:prSet presAssocID="{5CCB1E11-3A49-4B8F-AB36-40DCB0CCF222}" presName="Name28" presStyleLbl="parChTrans1D2" presStyleIdx="0" presStyleCnt="2"/>
      <dgm:spPr/>
      <dgm:t>
        <a:bodyPr/>
        <a:lstStyle/>
        <a:p>
          <a:endParaRPr lang="cs-CZ"/>
        </a:p>
      </dgm:t>
    </dgm:pt>
    <dgm:pt modelId="{38A4A3B2-E34B-4EDC-8803-D1F9EC02044A}" type="pres">
      <dgm:prSet presAssocID="{8E388B11-3F17-49AF-ABDA-B6F826AD92F9}" presName="hierRoot2" presStyleCnt="0">
        <dgm:presLayoutVars>
          <dgm:hierBranch val="init"/>
        </dgm:presLayoutVars>
      </dgm:prSet>
      <dgm:spPr/>
    </dgm:pt>
    <dgm:pt modelId="{E9460FD6-8574-4DCF-A5E9-E1BAB8519A6B}" type="pres">
      <dgm:prSet presAssocID="{8E388B11-3F17-49AF-ABDA-B6F826AD92F9}" presName="rootComposite2" presStyleCnt="0"/>
      <dgm:spPr/>
    </dgm:pt>
    <dgm:pt modelId="{81412828-54F0-44BA-A945-0411401F368A}" type="pres">
      <dgm:prSet presAssocID="{8E388B11-3F17-49AF-ABDA-B6F826AD92F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F87BEBD-B993-4865-BC40-3CF847E3EF29}" type="pres">
      <dgm:prSet presAssocID="{8E388B11-3F17-49AF-ABDA-B6F826AD92F9}" presName="topArc2" presStyleLbl="parChTrans1D1" presStyleIdx="2" presStyleCnt="6"/>
      <dgm:spPr/>
    </dgm:pt>
    <dgm:pt modelId="{E01F4C09-61D8-42CE-9919-7857D7898DA4}" type="pres">
      <dgm:prSet presAssocID="{8E388B11-3F17-49AF-ABDA-B6F826AD92F9}" presName="bottomArc2" presStyleLbl="parChTrans1D1" presStyleIdx="3" presStyleCnt="6"/>
      <dgm:spPr/>
    </dgm:pt>
    <dgm:pt modelId="{0307CF5D-201D-456B-A5D1-F09067EB146D}" type="pres">
      <dgm:prSet presAssocID="{8E388B11-3F17-49AF-ABDA-B6F826AD92F9}" presName="topConnNode2" presStyleLbl="node2" presStyleIdx="0" presStyleCnt="0"/>
      <dgm:spPr/>
      <dgm:t>
        <a:bodyPr/>
        <a:lstStyle/>
        <a:p>
          <a:endParaRPr lang="cs-CZ"/>
        </a:p>
      </dgm:t>
    </dgm:pt>
    <dgm:pt modelId="{CB6E2FCF-0097-428E-9A04-4277282B875E}" type="pres">
      <dgm:prSet presAssocID="{8E388B11-3F17-49AF-ABDA-B6F826AD92F9}" presName="hierChild4" presStyleCnt="0"/>
      <dgm:spPr/>
    </dgm:pt>
    <dgm:pt modelId="{FFA6F8B4-2ECB-4B69-A398-D42E96CBD120}" type="pres">
      <dgm:prSet presAssocID="{8E388B11-3F17-49AF-ABDA-B6F826AD92F9}" presName="hierChild5" presStyleCnt="0"/>
      <dgm:spPr/>
    </dgm:pt>
    <dgm:pt modelId="{81EEF6D2-1617-4371-B7C2-A4CEA969F4C5}" type="pres">
      <dgm:prSet presAssocID="{7164AE45-091A-4A8F-9A30-2277FA6BF322}" presName="Name28" presStyleLbl="parChTrans1D2" presStyleIdx="1" presStyleCnt="2"/>
      <dgm:spPr/>
      <dgm:t>
        <a:bodyPr/>
        <a:lstStyle/>
        <a:p>
          <a:endParaRPr lang="cs-CZ"/>
        </a:p>
      </dgm:t>
    </dgm:pt>
    <dgm:pt modelId="{CAAF6927-4694-4C63-9ECD-9755AD4D43FB}" type="pres">
      <dgm:prSet presAssocID="{E6144ECF-4E01-4085-B37A-615E6C9C76E4}" presName="hierRoot2" presStyleCnt="0">
        <dgm:presLayoutVars>
          <dgm:hierBranch val="init"/>
        </dgm:presLayoutVars>
      </dgm:prSet>
      <dgm:spPr/>
    </dgm:pt>
    <dgm:pt modelId="{F797329F-B846-4046-AA45-6C1E7370C943}" type="pres">
      <dgm:prSet presAssocID="{E6144ECF-4E01-4085-B37A-615E6C9C76E4}" presName="rootComposite2" presStyleCnt="0"/>
      <dgm:spPr/>
    </dgm:pt>
    <dgm:pt modelId="{69BE21C6-CF53-46E7-8B11-140CC76B57DF}" type="pres">
      <dgm:prSet presAssocID="{E6144ECF-4E01-4085-B37A-615E6C9C76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DD10EF7-FE0B-48F4-A210-6FA9B5DF3BCD}" type="pres">
      <dgm:prSet presAssocID="{E6144ECF-4E01-4085-B37A-615E6C9C76E4}" presName="topArc2" presStyleLbl="parChTrans1D1" presStyleIdx="4" presStyleCnt="6"/>
      <dgm:spPr/>
    </dgm:pt>
    <dgm:pt modelId="{9880B007-7DDC-4D68-8E0B-52B63B7A409A}" type="pres">
      <dgm:prSet presAssocID="{E6144ECF-4E01-4085-B37A-615E6C9C76E4}" presName="bottomArc2" presStyleLbl="parChTrans1D1" presStyleIdx="5" presStyleCnt="6"/>
      <dgm:spPr/>
    </dgm:pt>
    <dgm:pt modelId="{E8BD95C4-8CC3-4AC7-A732-1F55FB829EA1}" type="pres">
      <dgm:prSet presAssocID="{E6144ECF-4E01-4085-B37A-615E6C9C76E4}" presName="topConnNode2" presStyleLbl="node2" presStyleIdx="0" presStyleCnt="0"/>
      <dgm:spPr/>
      <dgm:t>
        <a:bodyPr/>
        <a:lstStyle/>
        <a:p>
          <a:endParaRPr lang="cs-CZ"/>
        </a:p>
      </dgm:t>
    </dgm:pt>
    <dgm:pt modelId="{CD9016E6-7410-4033-8C49-AC1D30EA2088}" type="pres">
      <dgm:prSet presAssocID="{E6144ECF-4E01-4085-B37A-615E6C9C76E4}" presName="hierChild4" presStyleCnt="0"/>
      <dgm:spPr/>
    </dgm:pt>
    <dgm:pt modelId="{1711F0F3-344C-4229-9063-2C32185AB7F7}" type="pres">
      <dgm:prSet presAssocID="{E6144ECF-4E01-4085-B37A-615E6C9C76E4}" presName="hierChild5" presStyleCnt="0"/>
      <dgm:spPr/>
    </dgm:pt>
    <dgm:pt modelId="{79223251-EFF2-4BE8-8012-9873FD75AA63}" type="pres">
      <dgm:prSet presAssocID="{7009181E-638E-42B7-B503-04682E7DBF8B}" presName="hierChild3" presStyleCnt="0"/>
      <dgm:spPr/>
    </dgm:pt>
  </dgm:ptLst>
  <dgm:cxnLst>
    <dgm:cxn modelId="{3AB4D3AA-4327-4CE1-A61D-BDE20B291E3C}" srcId="{7009181E-638E-42B7-B503-04682E7DBF8B}" destId="{8E388B11-3F17-49AF-ABDA-B6F826AD92F9}" srcOrd="0" destOrd="0" parTransId="{5CCB1E11-3A49-4B8F-AB36-40DCB0CCF222}" sibTransId="{E8ABABCB-0B2A-40FD-ABEF-AA0DC0A73C8F}"/>
    <dgm:cxn modelId="{5B752452-DA8D-4D0B-82FE-58D1B17D68AE}" type="presOf" srcId="{5CCB1E11-3A49-4B8F-AB36-40DCB0CCF222}" destId="{E7177388-EB6E-453D-A761-30B17B5091A8}" srcOrd="0" destOrd="0" presId="urn:microsoft.com/office/officeart/2008/layout/HalfCircleOrganizationChart"/>
    <dgm:cxn modelId="{A721445F-2A84-48B7-9A84-62D1E1A05BFA}" type="presOf" srcId="{7164AE45-091A-4A8F-9A30-2277FA6BF322}" destId="{81EEF6D2-1617-4371-B7C2-A4CEA969F4C5}" srcOrd="0" destOrd="0" presId="urn:microsoft.com/office/officeart/2008/layout/HalfCircleOrganizationChart"/>
    <dgm:cxn modelId="{1B1C2917-370A-414B-8E42-9ED2155FBFEC}" type="presOf" srcId="{7009181E-638E-42B7-B503-04682E7DBF8B}" destId="{91C11B3D-1D3E-4504-8047-D2D297946D6A}" srcOrd="1" destOrd="0" presId="urn:microsoft.com/office/officeart/2008/layout/HalfCircleOrganizationChart"/>
    <dgm:cxn modelId="{6FB53852-F7D1-4693-B833-7E8E26C05AE5}" type="presOf" srcId="{8E388B11-3F17-49AF-ABDA-B6F826AD92F9}" destId="{81412828-54F0-44BA-A945-0411401F368A}" srcOrd="0" destOrd="0" presId="urn:microsoft.com/office/officeart/2008/layout/HalfCircleOrganizationChart"/>
    <dgm:cxn modelId="{DE3E5D52-E210-4CCF-A573-FA1D2CE4B941}" srcId="{DC603501-88BC-4276-987B-0660956F9026}" destId="{7009181E-638E-42B7-B503-04682E7DBF8B}" srcOrd="0" destOrd="0" parTransId="{123D9E53-892C-4DD3-B28C-4E3E749206D2}" sibTransId="{3CEA6B7E-2DA0-41D1-B252-52E75632E4DD}"/>
    <dgm:cxn modelId="{A80DE5DB-4BB9-4097-AC94-5B5D536F12B6}" type="presOf" srcId="{7009181E-638E-42B7-B503-04682E7DBF8B}" destId="{16BBD506-B279-4466-8938-886EF0467E61}" srcOrd="0" destOrd="0" presId="urn:microsoft.com/office/officeart/2008/layout/HalfCircleOrganizationChart"/>
    <dgm:cxn modelId="{A79FD6D0-1D27-4CA8-A75A-C55C68128478}" type="presOf" srcId="{E6144ECF-4E01-4085-B37A-615E6C9C76E4}" destId="{E8BD95C4-8CC3-4AC7-A732-1F55FB829EA1}" srcOrd="1" destOrd="0" presId="urn:microsoft.com/office/officeart/2008/layout/HalfCircleOrganizationChart"/>
    <dgm:cxn modelId="{BD0DB0A6-7A81-461E-8040-097E5A1920E5}" type="presOf" srcId="{E6144ECF-4E01-4085-B37A-615E6C9C76E4}" destId="{69BE21C6-CF53-46E7-8B11-140CC76B57DF}" srcOrd="0" destOrd="0" presId="urn:microsoft.com/office/officeart/2008/layout/HalfCircleOrganizationChart"/>
    <dgm:cxn modelId="{C3ADD324-CBD7-4166-ABED-196C401B664B}" type="presOf" srcId="{DC603501-88BC-4276-987B-0660956F9026}" destId="{FF668E03-D7E5-4952-8FF0-8B8BC363F1CF}" srcOrd="0" destOrd="0" presId="urn:microsoft.com/office/officeart/2008/layout/HalfCircleOrganizationChart"/>
    <dgm:cxn modelId="{E5492E41-6860-4F62-AC63-7B4FEA0E3B7A}" type="presOf" srcId="{8E388B11-3F17-49AF-ABDA-B6F826AD92F9}" destId="{0307CF5D-201D-456B-A5D1-F09067EB146D}" srcOrd="1" destOrd="0" presId="urn:microsoft.com/office/officeart/2008/layout/HalfCircleOrganizationChart"/>
    <dgm:cxn modelId="{D15AFEFF-A283-4450-8F36-EC3D919143DB}" srcId="{7009181E-638E-42B7-B503-04682E7DBF8B}" destId="{E6144ECF-4E01-4085-B37A-615E6C9C76E4}" srcOrd="1" destOrd="0" parTransId="{7164AE45-091A-4A8F-9A30-2277FA6BF322}" sibTransId="{ABD30387-E8AD-4D67-BE81-C009A22FD525}"/>
    <dgm:cxn modelId="{DEE7D028-61B2-4D9D-AF58-763D901C8D3B}" type="presParOf" srcId="{FF668E03-D7E5-4952-8FF0-8B8BC363F1CF}" destId="{E67650BA-9CE9-4748-8764-12DFD203F2E4}" srcOrd="0" destOrd="0" presId="urn:microsoft.com/office/officeart/2008/layout/HalfCircleOrganizationChart"/>
    <dgm:cxn modelId="{00640DDE-1FE6-415C-8804-A7EE0562E116}" type="presParOf" srcId="{E67650BA-9CE9-4748-8764-12DFD203F2E4}" destId="{BAF25ADA-F1B0-4141-9361-CA7B4CB4A46A}" srcOrd="0" destOrd="0" presId="urn:microsoft.com/office/officeart/2008/layout/HalfCircleOrganizationChart"/>
    <dgm:cxn modelId="{A2A1CE82-A877-4698-9C57-7141FBA40F8A}" type="presParOf" srcId="{BAF25ADA-F1B0-4141-9361-CA7B4CB4A46A}" destId="{16BBD506-B279-4466-8938-886EF0467E61}" srcOrd="0" destOrd="0" presId="urn:microsoft.com/office/officeart/2008/layout/HalfCircleOrganizationChart"/>
    <dgm:cxn modelId="{FF9F0443-F376-440E-9271-02F5E0DC571E}" type="presParOf" srcId="{BAF25ADA-F1B0-4141-9361-CA7B4CB4A46A}" destId="{BC9E5801-133A-4A10-A5CB-4E77979551B3}" srcOrd="1" destOrd="0" presId="urn:microsoft.com/office/officeart/2008/layout/HalfCircleOrganizationChart"/>
    <dgm:cxn modelId="{4CD40881-E3F3-4561-92DC-ED8477BF0BD5}" type="presParOf" srcId="{BAF25ADA-F1B0-4141-9361-CA7B4CB4A46A}" destId="{CF140687-5CB3-47D3-A5BE-06088E1355AD}" srcOrd="2" destOrd="0" presId="urn:microsoft.com/office/officeart/2008/layout/HalfCircleOrganizationChart"/>
    <dgm:cxn modelId="{1C74FCCA-61C1-4739-9B74-E16791392719}" type="presParOf" srcId="{BAF25ADA-F1B0-4141-9361-CA7B4CB4A46A}" destId="{91C11B3D-1D3E-4504-8047-D2D297946D6A}" srcOrd="3" destOrd="0" presId="urn:microsoft.com/office/officeart/2008/layout/HalfCircleOrganizationChart"/>
    <dgm:cxn modelId="{BC07252F-801A-4879-888E-6F9D6E61566F}" type="presParOf" srcId="{E67650BA-9CE9-4748-8764-12DFD203F2E4}" destId="{ABDD2E58-E41E-49F5-9F50-B3424288486B}" srcOrd="1" destOrd="0" presId="urn:microsoft.com/office/officeart/2008/layout/HalfCircleOrganizationChart"/>
    <dgm:cxn modelId="{97E209FF-7FBC-41F3-A3EF-7CF71611E0FC}" type="presParOf" srcId="{ABDD2E58-E41E-49F5-9F50-B3424288486B}" destId="{E7177388-EB6E-453D-A761-30B17B5091A8}" srcOrd="0" destOrd="0" presId="urn:microsoft.com/office/officeart/2008/layout/HalfCircleOrganizationChart"/>
    <dgm:cxn modelId="{0EF696BB-73B2-4955-A23C-149FFBAE45BA}" type="presParOf" srcId="{ABDD2E58-E41E-49F5-9F50-B3424288486B}" destId="{38A4A3B2-E34B-4EDC-8803-D1F9EC02044A}" srcOrd="1" destOrd="0" presId="urn:microsoft.com/office/officeart/2008/layout/HalfCircleOrganizationChart"/>
    <dgm:cxn modelId="{03D32E78-CB06-4E8C-A662-E01F6248A6FE}" type="presParOf" srcId="{38A4A3B2-E34B-4EDC-8803-D1F9EC02044A}" destId="{E9460FD6-8574-4DCF-A5E9-E1BAB8519A6B}" srcOrd="0" destOrd="0" presId="urn:microsoft.com/office/officeart/2008/layout/HalfCircleOrganizationChart"/>
    <dgm:cxn modelId="{2DAF8525-0CDE-4C39-9F3C-BEC0D3F38C7B}" type="presParOf" srcId="{E9460FD6-8574-4DCF-A5E9-E1BAB8519A6B}" destId="{81412828-54F0-44BA-A945-0411401F368A}" srcOrd="0" destOrd="0" presId="urn:microsoft.com/office/officeart/2008/layout/HalfCircleOrganizationChart"/>
    <dgm:cxn modelId="{FED7D198-7728-4A9D-937A-6AC1A9194557}" type="presParOf" srcId="{E9460FD6-8574-4DCF-A5E9-E1BAB8519A6B}" destId="{9F87BEBD-B993-4865-BC40-3CF847E3EF29}" srcOrd="1" destOrd="0" presId="urn:microsoft.com/office/officeart/2008/layout/HalfCircleOrganizationChart"/>
    <dgm:cxn modelId="{28EB11EB-B3A5-4658-AFF3-77CD37A4F0E4}" type="presParOf" srcId="{E9460FD6-8574-4DCF-A5E9-E1BAB8519A6B}" destId="{E01F4C09-61D8-42CE-9919-7857D7898DA4}" srcOrd="2" destOrd="0" presId="urn:microsoft.com/office/officeart/2008/layout/HalfCircleOrganizationChart"/>
    <dgm:cxn modelId="{0EF7070A-A071-424D-8555-5D12A2B05233}" type="presParOf" srcId="{E9460FD6-8574-4DCF-A5E9-E1BAB8519A6B}" destId="{0307CF5D-201D-456B-A5D1-F09067EB146D}" srcOrd="3" destOrd="0" presId="urn:microsoft.com/office/officeart/2008/layout/HalfCircleOrganizationChart"/>
    <dgm:cxn modelId="{0E9BF722-F00D-4510-BEA2-4E1225B7AE19}" type="presParOf" srcId="{38A4A3B2-E34B-4EDC-8803-D1F9EC02044A}" destId="{CB6E2FCF-0097-428E-9A04-4277282B875E}" srcOrd="1" destOrd="0" presId="urn:microsoft.com/office/officeart/2008/layout/HalfCircleOrganizationChart"/>
    <dgm:cxn modelId="{E49B1796-DC59-4207-A6F3-559B30C4B860}" type="presParOf" srcId="{38A4A3B2-E34B-4EDC-8803-D1F9EC02044A}" destId="{FFA6F8B4-2ECB-4B69-A398-D42E96CBD120}" srcOrd="2" destOrd="0" presId="urn:microsoft.com/office/officeart/2008/layout/HalfCircleOrganizationChart"/>
    <dgm:cxn modelId="{EEFE4ED7-17A1-4BFB-A486-7BC85B4719AC}" type="presParOf" srcId="{ABDD2E58-E41E-49F5-9F50-B3424288486B}" destId="{81EEF6D2-1617-4371-B7C2-A4CEA969F4C5}" srcOrd="2" destOrd="0" presId="urn:microsoft.com/office/officeart/2008/layout/HalfCircleOrganizationChart"/>
    <dgm:cxn modelId="{58A439EE-9B27-4F03-9DBB-391B95AB9B92}" type="presParOf" srcId="{ABDD2E58-E41E-49F5-9F50-B3424288486B}" destId="{CAAF6927-4694-4C63-9ECD-9755AD4D43FB}" srcOrd="3" destOrd="0" presId="urn:microsoft.com/office/officeart/2008/layout/HalfCircleOrganizationChart"/>
    <dgm:cxn modelId="{E5E36474-9074-419D-BAE0-7C1732BE3C5D}" type="presParOf" srcId="{CAAF6927-4694-4C63-9ECD-9755AD4D43FB}" destId="{F797329F-B846-4046-AA45-6C1E7370C943}" srcOrd="0" destOrd="0" presId="urn:microsoft.com/office/officeart/2008/layout/HalfCircleOrganizationChart"/>
    <dgm:cxn modelId="{5B34B6A0-5789-4C8A-9DBA-B746337DC1B4}" type="presParOf" srcId="{F797329F-B846-4046-AA45-6C1E7370C943}" destId="{69BE21C6-CF53-46E7-8B11-140CC76B57DF}" srcOrd="0" destOrd="0" presId="urn:microsoft.com/office/officeart/2008/layout/HalfCircleOrganizationChart"/>
    <dgm:cxn modelId="{ADE01DFF-77CE-4963-A4B9-C89071E60612}" type="presParOf" srcId="{F797329F-B846-4046-AA45-6C1E7370C943}" destId="{9DD10EF7-FE0B-48F4-A210-6FA9B5DF3BCD}" srcOrd="1" destOrd="0" presId="urn:microsoft.com/office/officeart/2008/layout/HalfCircleOrganizationChart"/>
    <dgm:cxn modelId="{7303085A-CE5A-491B-A865-506BDCCF3CAF}" type="presParOf" srcId="{F797329F-B846-4046-AA45-6C1E7370C943}" destId="{9880B007-7DDC-4D68-8E0B-52B63B7A409A}" srcOrd="2" destOrd="0" presId="urn:microsoft.com/office/officeart/2008/layout/HalfCircleOrganizationChart"/>
    <dgm:cxn modelId="{7DEDE617-5D07-469E-914E-AC37C9E3C67B}" type="presParOf" srcId="{F797329F-B846-4046-AA45-6C1E7370C943}" destId="{E8BD95C4-8CC3-4AC7-A732-1F55FB829EA1}" srcOrd="3" destOrd="0" presId="urn:microsoft.com/office/officeart/2008/layout/HalfCircleOrganizationChart"/>
    <dgm:cxn modelId="{A03CB93A-F7E6-47C0-9C0E-DC5BD23ABD4E}" type="presParOf" srcId="{CAAF6927-4694-4C63-9ECD-9755AD4D43FB}" destId="{CD9016E6-7410-4033-8C49-AC1D30EA2088}" srcOrd="1" destOrd="0" presId="urn:microsoft.com/office/officeart/2008/layout/HalfCircleOrganizationChart"/>
    <dgm:cxn modelId="{6A7A92BC-1D1F-4A46-A1DF-9659B428F12A}" type="presParOf" srcId="{CAAF6927-4694-4C63-9ECD-9755AD4D43FB}" destId="{1711F0F3-344C-4229-9063-2C32185AB7F7}" srcOrd="2" destOrd="0" presId="urn:microsoft.com/office/officeart/2008/layout/HalfCircleOrganizationChart"/>
    <dgm:cxn modelId="{881498C9-871E-45B6-9EE8-1724AE960735}" type="presParOf" srcId="{E67650BA-9CE9-4748-8764-12DFD203F2E4}" destId="{79223251-EFF2-4BE8-8012-9873FD75AA6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1F69-CCCA-4F0D-BD80-6C053D25F7FF}">
      <dsp:nvSpPr>
        <dsp:cNvPr id="0" name=""/>
        <dsp:cNvSpPr/>
      </dsp:nvSpPr>
      <dsp:spPr>
        <a:xfrm>
          <a:off x="1391863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Vytvořit dva snímky</a:t>
          </a:r>
          <a:endParaRPr lang="cs-CZ" sz="2400" kern="1200" dirty="0"/>
        </a:p>
      </dsp:txBody>
      <dsp:txXfrm>
        <a:off x="1434424" y="45751"/>
        <a:ext cx="2336788" cy="1368024"/>
      </dsp:txXfrm>
    </dsp:sp>
    <dsp:sp modelId="{40D9F68F-4BB4-4BDE-9A63-FDCB0DECDEA1}">
      <dsp:nvSpPr>
        <dsp:cNvPr id="0" name=""/>
        <dsp:cNvSpPr/>
      </dsp:nvSpPr>
      <dsp:spPr>
        <a:xfrm>
          <a:off x="4026902" y="42944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>
        <a:off x="4026902" y="549573"/>
        <a:ext cx="359411" cy="360379"/>
      </dsp:txXfrm>
    </dsp:sp>
    <dsp:sp modelId="{CDA88B6E-100C-495D-BFB1-A8A131957869}">
      <dsp:nvSpPr>
        <dsp:cNvPr id="0" name=""/>
        <dsp:cNvSpPr/>
      </dsp:nvSpPr>
      <dsp:spPr>
        <a:xfrm>
          <a:off x="4782538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Korespondenční body</a:t>
          </a:r>
          <a:endParaRPr lang="cs-CZ" sz="2400" kern="1200" dirty="0"/>
        </a:p>
      </dsp:txBody>
      <dsp:txXfrm>
        <a:off x="4825099" y="45751"/>
        <a:ext cx="2336788" cy="1368024"/>
      </dsp:txXfrm>
    </dsp:sp>
    <dsp:sp modelId="{582ED37A-81FA-4DCE-9E79-2519487CB4A5}">
      <dsp:nvSpPr>
        <dsp:cNvPr id="0" name=""/>
        <dsp:cNvSpPr/>
      </dsp:nvSpPr>
      <dsp:spPr>
        <a:xfrm rot="5400000">
          <a:off x="5736770" y="1625870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-5400000">
        <a:off x="5813303" y="1669465"/>
        <a:ext cx="360379" cy="359411"/>
      </dsp:txXfrm>
    </dsp:sp>
    <dsp:sp modelId="{1E239C66-EEC4-40AE-9182-DC3E09152E49}">
      <dsp:nvSpPr>
        <dsp:cNvPr id="0" name=""/>
        <dsp:cNvSpPr/>
      </dsp:nvSpPr>
      <dsp:spPr>
        <a:xfrm>
          <a:off x="4782538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Navigace</a:t>
          </a:r>
          <a:endParaRPr lang="cs-CZ" sz="2400" kern="1200" dirty="0"/>
        </a:p>
      </dsp:txBody>
      <dsp:txXfrm>
        <a:off x="4825099" y="2467661"/>
        <a:ext cx="2336788" cy="1368024"/>
      </dsp:txXfrm>
    </dsp:sp>
    <dsp:sp modelId="{E2E820BD-B1AC-4943-9A0D-BD7DCF9CF986}">
      <dsp:nvSpPr>
        <dsp:cNvPr id="0" name=""/>
        <dsp:cNvSpPr/>
      </dsp:nvSpPr>
      <dsp:spPr>
        <a:xfrm rot="10800000">
          <a:off x="4055964" y="285135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10800000">
        <a:off x="4209997" y="2971483"/>
        <a:ext cx="359411" cy="360379"/>
      </dsp:txXfrm>
    </dsp:sp>
    <dsp:sp modelId="{00821F2B-8EDF-459D-81D8-16669CEC700D}">
      <dsp:nvSpPr>
        <dsp:cNvPr id="0" name=""/>
        <dsp:cNvSpPr/>
      </dsp:nvSpPr>
      <dsp:spPr>
        <a:xfrm>
          <a:off x="1391863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Pořízení snímku</a:t>
          </a:r>
          <a:endParaRPr lang="cs-CZ" sz="2400" kern="1200" dirty="0"/>
        </a:p>
      </dsp:txBody>
      <dsp:txXfrm>
        <a:off x="1434424" y="2467661"/>
        <a:ext cx="2336788" cy="1368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EF6D2-1617-4371-B7C2-A4CEA969F4C5}">
      <dsp:nvSpPr>
        <dsp:cNvPr id="0" name=""/>
        <dsp:cNvSpPr/>
      </dsp:nvSpPr>
      <dsp:spPr>
        <a:xfrm>
          <a:off x="4298156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06"/>
              </a:lnTo>
              <a:lnTo>
                <a:pt x="1939495" y="336606"/>
              </a:lnTo>
              <a:lnTo>
                <a:pt x="1939495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77388-EB6E-453D-A761-30B17B5091A8}">
      <dsp:nvSpPr>
        <dsp:cNvPr id="0" name=""/>
        <dsp:cNvSpPr/>
      </dsp:nvSpPr>
      <dsp:spPr>
        <a:xfrm>
          <a:off x="2358660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1939495" y="0"/>
              </a:moveTo>
              <a:lnTo>
                <a:pt x="1939495" y="336606"/>
              </a:lnTo>
              <a:lnTo>
                <a:pt x="0" y="336606"/>
              </a:lnTo>
              <a:lnTo>
                <a:pt x="0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E5801-133A-4A10-A5CB-4E77979551B3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40687-5CB3-47D3-A5BE-06088E1355AD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BD506-B279-4466-8938-886EF0467E61}">
      <dsp:nvSpPr>
        <dsp:cNvPr id="0" name=""/>
        <dsp:cNvSpPr/>
      </dsp:nvSpPr>
      <dsp:spPr>
        <a:xfrm>
          <a:off x="2695267" y="289742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GUI</a:t>
          </a:r>
          <a:endParaRPr lang="cs-CZ" sz="3600" kern="1200" dirty="0"/>
        </a:p>
      </dsp:txBody>
      <dsp:txXfrm>
        <a:off x="2695267" y="289742"/>
        <a:ext cx="3205777" cy="1025848"/>
      </dsp:txXfrm>
    </dsp:sp>
    <dsp:sp modelId="{9F87BEBD-B993-4865-BC40-3CF847E3EF29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4C09-61D8-42CE-9919-7857D7898DA4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12828-54F0-44BA-A945-0411401F368A}">
      <dsp:nvSpPr>
        <dsp:cNvPr id="0" name=""/>
        <dsp:cNvSpPr/>
      </dsp:nvSpPr>
      <dsp:spPr>
        <a:xfrm>
          <a:off x="755771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Kalibrace</a:t>
          </a:r>
          <a:endParaRPr lang="cs-CZ" sz="3600" kern="1200" dirty="0"/>
        </a:p>
      </dsp:txBody>
      <dsp:txXfrm>
        <a:off x="755771" y="2565845"/>
        <a:ext cx="3205777" cy="1025848"/>
      </dsp:txXfrm>
    </dsp:sp>
    <dsp:sp modelId="{9DD10EF7-FE0B-48F4-A210-6FA9B5DF3BCD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0B007-7DDC-4D68-8E0B-52B63B7A409A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E21C6-CF53-46E7-8B11-140CC76B57DF}">
      <dsp:nvSpPr>
        <dsp:cNvPr id="0" name=""/>
        <dsp:cNvSpPr/>
      </dsp:nvSpPr>
      <dsp:spPr>
        <a:xfrm>
          <a:off x="4634762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Navigace uživatele</a:t>
          </a:r>
          <a:endParaRPr lang="cs-CZ" sz="3600" kern="1200" dirty="0"/>
        </a:p>
      </dsp:txBody>
      <dsp:txXfrm>
        <a:off x="4634762" y="2565845"/>
        <a:ext cx="3205777" cy="102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9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6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99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39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33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96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45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1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6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6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4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6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3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4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8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86D6-9690-4A7E-B0B1-9858359D4024}" type="datetimeFigureOut">
              <a:rPr lang="cs-CZ" smtClean="0"/>
              <a:t>25.01.2017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0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b="1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Výpočetní re-fotografie</a:t>
            </a:r>
            <a:endParaRPr lang="cs-CZ" sz="4400" b="1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		</a:t>
            </a:r>
            <a:r>
              <a:rPr lang="cs-CZ" sz="2800" dirty="0" smtClean="0"/>
              <a:t>Autor: 		Adam Červenka</a:t>
            </a:r>
            <a:endParaRPr lang="en-US" sz="2800" dirty="0" smtClean="0"/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cs-CZ" sz="2800" dirty="0" smtClean="0"/>
              <a:t>Vedoucí</a:t>
            </a:r>
            <a:r>
              <a:rPr lang="en-US" sz="2800" dirty="0"/>
              <a:t>: </a:t>
            </a:r>
            <a:r>
              <a:rPr lang="cs-CZ" sz="2800" dirty="0" smtClean="0"/>
              <a:t>	</a:t>
            </a:r>
            <a:r>
              <a:rPr lang="en-US" sz="2800" dirty="0" smtClean="0"/>
              <a:t>Doc</a:t>
            </a:r>
            <a:r>
              <a:rPr lang="en-US" sz="2800" dirty="0"/>
              <a:t>. </a:t>
            </a:r>
            <a:r>
              <a:rPr lang="en-US" sz="2800" dirty="0" err="1"/>
              <a:t>Ing</a:t>
            </a:r>
            <a:r>
              <a:rPr lang="en-US" sz="2800" dirty="0"/>
              <a:t>. Martin </a:t>
            </a:r>
            <a:r>
              <a:rPr lang="en-US" sz="2800" dirty="0" err="1"/>
              <a:t>Čadík</a:t>
            </a:r>
            <a:r>
              <a:rPr lang="en-US" sz="2800" dirty="0"/>
              <a:t>, Ph.D.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2109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Představení projektu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Autofit/>
          </a:bodyPr>
          <a:lstStyle/>
          <a:p>
            <a:r>
              <a:rPr lang="cs-CZ" sz="3200" dirty="0" smtClean="0"/>
              <a:t>Fotografie ze stejného pohledu jako referenční snímek</a:t>
            </a:r>
          </a:p>
          <a:p>
            <a:r>
              <a:rPr lang="cs-CZ" sz="3200" dirty="0" smtClean="0"/>
              <a:t>Zaměřeno pro historické a studijní účely</a:t>
            </a:r>
          </a:p>
          <a:p>
            <a:r>
              <a:rPr lang="cs-CZ" sz="3200" dirty="0"/>
              <a:t>P</a:t>
            </a:r>
            <a:r>
              <a:rPr lang="cs-CZ" sz="3200" dirty="0" smtClean="0"/>
              <a:t>roblémy lokalizace historického místa</a:t>
            </a:r>
          </a:p>
          <a:p>
            <a:r>
              <a:rPr lang="cs-CZ" sz="3200" dirty="0" smtClean="0"/>
              <a:t>Navigace uživatele v reálném čase</a:t>
            </a:r>
          </a:p>
          <a:p>
            <a:r>
              <a:rPr lang="cs-CZ" sz="3200" dirty="0" smtClean="0"/>
              <a:t>Mobilní aplikace na OS Android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9457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Uživatelský pohled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18949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6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8" y="0"/>
            <a:ext cx="6992593" cy="6805673"/>
          </a:xfrm>
        </p:spPr>
      </p:pic>
    </p:spTree>
    <p:extLst>
      <p:ext uri="{BB962C8B-B14F-4D97-AF65-F5344CB8AC3E}">
        <p14:creationId xmlns:p14="http://schemas.microsoft.com/office/powerpoint/2010/main" val="7381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Implementace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668816"/>
              </p:ext>
            </p:extLst>
          </p:nvPr>
        </p:nvGraphicFramePr>
        <p:xfrm>
          <a:off x="677334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661064" y="534040"/>
            <a:ext cx="2447549" cy="800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První snímek</a:t>
            </a:r>
            <a:endParaRPr lang="cs-CZ" sz="2400" dirty="0"/>
          </a:p>
        </p:txBody>
      </p:sp>
      <p:sp>
        <p:nvSpPr>
          <p:cNvPr id="4" name="Obdélník 3"/>
          <p:cNvSpPr/>
          <p:nvPr/>
        </p:nvSpPr>
        <p:spPr>
          <a:xfrm>
            <a:off x="6904181" y="534039"/>
            <a:ext cx="2447552" cy="800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Druhý snímek</a:t>
            </a:r>
            <a:endParaRPr lang="cs-CZ" sz="2400" dirty="0"/>
          </a:p>
        </p:txBody>
      </p:sp>
      <p:sp>
        <p:nvSpPr>
          <p:cNvPr id="5" name="Obdélník 4"/>
          <p:cNvSpPr/>
          <p:nvPr/>
        </p:nvSpPr>
        <p:spPr>
          <a:xfrm>
            <a:off x="5176983" y="2317068"/>
            <a:ext cx="3022252" cy="924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Odhad struktury</a:t>
            </a:r>
            <a:endParaRPr lang="cs-CZ" sz="2400" dirty="0"/>
          </a:p>
        </p:txBody>
      </p:sp>
      <p:sp>
        <p:nvSpPr>
          <p:cNvPr id="6" name="Obdélník 5"/>
          <p:cNvSpPr/>
          <p:nvPr/>
        </p:nvSpPr>
        <p:spPr>
          <a:xfrm>
            <a:off x="1149927" y="2115128"/>
            <a:ext cx="2914073" cy="895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Referenční snímek</a:t>
            </a:r>
            <a:endParaRPr lang="cs-CZ" sz="2400" dirty="0"/>
          </a:p>
        </p:txBody>
      </p:sp>
      <p:sp>
        <p:nvSpPr>
          <p:cNvPr id="7" name="Obdélník 6"/>
          <p:cNvSpPr/>
          <p:nvPr/>
        </p:nvSpPr>
        <p:spPr>
          <a:xfrm>
            <a:off x="1149926" y="3500454"/>
            <a:ext cx="2914074" cy="1099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Ohnisková vzdálenost</a:t>
            </a:r>
            <a:endParaRPr lang="cs-CZ" sz="2400" dirty="0"/>
          </a:p>
        </p:txBody>
      </p:sp>
      <p:sp>
        <p:nvSpPr>
          <p:cNvPr id="8" name="Obdélník 7"/>
          <p:cNvSpPr/>
          <p:nvPr/>
        </p:nvSpPr>
        <p:spPr>
          <a:xfrm>
            <a:off x="1149927" y="5113934"/>
            <a:ext cx="2914073" cy="843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Kalibrace</a:t>
            </a:r>
            <a:endParaRPr lang="cs-CZ" sz="2400" dirty="0"/>
          </a:p>
        </p:txBody>
      </p:sp>
      <p:cxnSp>
        <p:nvCxnSpPr>
          <p:cNvPr id="10" name="Přímá spojnice se šipkou 9"/>
          <p:cNvCxnSpPr>
            <a:stCxn id="2" idx="2"/>
            <a:endCxn id="5" idx="0"/>
          </p:cNvCxnSpPr>
          <p:nvPr/>
        </p:nvCxnSpPr>
        <p:spPr>
          <a:xfrm rot="16200000" flipH="1">
            <a:off x="5295267" y="924226"/>
            <a:ext cx="982414" cy="18032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Přímá spojnice se šipkou 13"/>
          <p:cNvCxnSpPr>
            <a:stCxn id="4" idx="2"/>
            <a:endCxn id="5" idx="0"/>
          </p:cNvCxnSpPr>
          <p:nvPr/>
        </p:nvCxnSpPr>
        <p:spPr>
          <a:xfrm rot="5400000">
            <a:off x="6916826" y="1105936"/>
            <a:ext cx="982415" cy="143984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Pravoúhlá spojnice 18"/>
          <p:cNvCxnSpPr>
            <a:stCxn id="6" idx="2"/>
            <a:endCxn id="7" idx="0"/>
          </p:cNvCxnSpPr>
          <p:nvPr/>
        </p:nvCxnSpPr>
        <p:spPr>
          <a:xfrm rot="5400000">
            <a:off x="2362265" y="3255755"/>
            <a:ext cx="489398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Pravoúhlá spojnice 20"/>
          <p:cNvCxnSpPr>
            <a:stCxn id="5" idx="2"/>
            <a:endCxn id="7" idx="3"/>
          </p:cNvCxnSpPr>
          <p:nvPr/>
        </p:nvCxnSpPr>
        <p:spPr>
          <a:xfrm rot="5400000">
            <a:off x="4971996" y="2333969"/>
            <a:ext cx="808118" cy="2624109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Přímá spojnice se šipkou 23"/>
          <p:cNvCxnSpPr>
            <a:stCxn id="7" idx="2"/>
            <a:endCxn id="8" idx="0"/>
          </p:cNvCxnSpPr>
          <p:nvPr/>
        </p:nvCxnSpPr>
        <p:spPr>
          <a:xfrm>
            <a:off x="2606963" y="4599710"/>
            <a:ext cx="1" cy="51422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66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735708" y="2395681"/>
            <a:ext cx="2161309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První snímek</a:t>
            </a:r>
            <a:endParaRPr lang="cs-CZ" sz="2400" dirty="0"/>
          </a:p>
        </p:txBody>
      </p:sp>
      <p:sp>
        <p:nvSpPr>
          <p:cNvPr id="9" name="Obdélník 8"/>
          <p:cNvSpPr/>
          <p:nvPr/>
        </p:nvSpPr>
        <p:spPr>
          <a:xfrm>
            <a:off x="3524732" y="2395681"/>
            <a:ext cx="2474321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Aktuální snímek</a:t>
            </a:r>
            <a:endParaRPr lang="cs-CZ" sz="2400" dirty="0"/>
          </a:p>
        </p:txBody>
      </p:sp>
      <p:sp>
        <p:nvSpPr>
          <p:cNvPr id="10" name="Obdélník 9"/>
          <p:cNvSpPr/>
          <p:nvPr/>
        </p:nvSpPr>
        <p:spPr>
          <a:xfrm>
            <a:off x="2032000" y="4012040"/>
            <a:ext cx="2369727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SIFT, </a:t>
            </a:r>
            <a:r>
              <a:rPr lang="cs-CZ" sz="2400" dirty="0" err="1" smtClean="0"/>
              <a:t>Matcher</a:t>
            </a:r>
            <a:endParaRPr lang="cs-CZ" sz="2400" dirty="0"/>
          </a:p>
        </p:txBody>
      </p:sp>
      <p:sp>
        <p:nvSpPr>
          <p:cNvPr id="11" name="Obdélník 10"/>
          <p:cNvSpPr/>
          <p:nvPr/>
        </p:nvSpPr>
        <p:spPr>
          <a:xfrm>
            <a:off x="2190794" y="5385947"/>
            <a:ext cx="2052137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RANSAC</a:t>
            </a:r>
            <a:endParaRPr lang="cs-CZ" sz="2400" dirty="0"/>
          </a:p>
        </p:txBody>
      </p:sp>
      <p:sp>
        <p:nvSpPr>
          <p:cNvPr id="13" name="Obdélník 12"/>
          <p:cNvSpPr/>
          <p:nvPr/>
        </p:nvSpPr>
        <p:spPr>
          <a:xfrm>
            <a:off x="231600" y="630372"/>
            <a:ext cx="3175924" cy="870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Referenční snímek</a:t>
            </a:r>
            <a:endParaRPr lang="cs-CZ" sz="2400" dirty="0"/>
          </a:p>
        </p:txBody>
      </p:sp>
      <p:sp>
        <p:nvSpPr>
          <p:cNvPr id="14" name="Obdélník 13"/>
          <p:cNvSpPr/>
          <p:nvPr/>
        </p:nvSpPr>
        <p:spPr>
          <a:xfrm>
            <a:off x="6156035" y="2401454"/>
            <a:ext cx="3133172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5-points </a:t>
            </a:r>
            <a:r>
              <a:rPr lang="cs-CZ" sz="2400" dirty="0" err="1" smtClean="0"/>
              <a:t>algorithm</a:t>
            </a:r>
            <a:endParaRPr lang="cs-CZ" sz="2400" dirty="0"/>
          </a:p>
        </p:txBody>
      </p:sp>
      <p:sp>
        <p:nvSpPr>
          <p:cNvPr id="16" name="Obdélník 15"/>
          <p:cNvSpPr/>
          <p:nvPr/>
        </p:nvSpPr>
        <p:spPr>
          <a:xfrm>
            <a:off x="6696552" y="4012040"/>
            <a:ext cx="2052137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KLT </a:t>
            </a:r>
            <a:r>
              <a:rPr lang="cs-CZ" sz="2400" dirty="0" err="1" smtClean="0"/>
              <a:t>tracker</a:t>
            </a:r>
            <a:endParaRPr lang="cs-CZ" sz="2400" dirty="0"/>
          </a:p>
        </p:txBody>
      </p:sp>
      <p:cxnSp>
        <p:nvCxnSpPr>
          <p:cNvPr id="18" name="Přímá spojnice se šipkou 17"/>
          <p:cNvCxnSpPr>
            <a:stCxn id="10" idx="2"/>
            <a:endCxn id="11" idx="0"/>
          </p:cNvCxnSpPr>
          <p:nvPr/>
        </p:nvCxnSpPr>
        <p:spPr>
          <a:xfrm flipH="1">
            <a:off x="3216863" y="4912590"/>
            <a:ext cx="1" cy="4733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Pravoúhlá spojnice 19"/>
          <p:cNvCxnSpPr>
            <a:stCxn id="11" idx="3"/>
            <a:endCxn id="16" idx="2"/>
          </p:cNvCxnSpPr>
          <p:nvPr/>
        </p:nvCxnSpPr>
        <p:spPr>
          <a:xfrm flipV="1">
            <a:off x="4242931" y="4912590"/>
            <a:ext cx="3479690" cy="923632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Pravoúhlá spojnice 30"/>
          <p:cNvCxnSpPr>
            <a:stCxn id="8" idx="2"/>
            <a:endCxn id="10" idx="0"/>
          </p:cNvCxnSpPr>
          <p:nvPr/>
        </p:nvCxnSpPr>
        <p:spPr>
          <a:xfrm rot="16200000" flipH="1">
            <a:off x="2158709" y="2953884"/>
            <a:ext cx="715809" cy="140050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" name="Pravoúhlá spojnice 32"/>
          <p:cNvCxnSpPr>
            <a:stCxn id="9" idx="2"/>
            <a:endCxn id="10" idx="0"/>
          </p:cNvCxnSpPr>
          <p:nvPr/>
        </p:nvCxnSpPr>
        <p:spPr>
          <a:xfrm rot="5400000">
            <a:off x="3631475" y="2881621"/>
            <a:ext cx="715809" cy="1545029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Pravoúhlá spojnice 34"/>
          <p:cNvCxnSpPr>
            <a:stCxn id="13" idx="2"/>
            <a:endCxn id="8" idx="0"/>
          </p:cNvCxnSpPr>
          <p:nvPr/>
        </p:nvCxnSpPr>
        <p:spPr>
          <a:xfrm rot="5400000">
            <a:off x="1370575" y="1946694"/>
            <a:ext cx="894776" cy="319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4" name="Přímá spojnice se šipkou 83"/>
          <p:cNvCxnSpPr>
            <a:stCxn id="16" idx="0"/>
            <a:endCxn id="14" idx="2"/>
          </p:cNvCxnSpPr>
          <p:nvPr/>
        </p:nvCxnSpPr>
        <p:spPr>
          <a:xfrm flipV="1">
            <a:off x="7722621" y="3302004"/>
            <a:ext cx="0" cy="7100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6" name="Obdélník 85"/>
          <p:cNvSpPr/>
          <p:nvPr/>
        </p:nvSpPr>
        <p:spPr>
          <a:xfrm>
            <a:off x="6305669" y="1007336"/>
            <a:ext cx="2833902" cy="825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Navigace</a:t>
            </a:r>
            <a:endParaRPr lang="cs-CZ" sz="2400" dirty="0"/>
          </a:p>
        </p:txBody>
      </p:sp>
      <p:cxnSp>
        <p:nvCxnSpPr>
          <p:cNvPr id="88" name="Přímá spojnice se šipkou 87"/>
          <p:cNvCxnSpPr>
            <a:stCxn id="14" idx="0"/>
            <a:endCxn id="86" idx="2"/>
          </p:cNvCxnSpPr>
          <p:nvPr/>
        </p:nvCxnSpPr>
        <p:spPr>
          <a:xfrm flipH="1" flipV="1">
            <a:off x="7722620" y="1832840"/>
            <a:ext cx="1" cy="5686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270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9" y="147061"/>
            <a:ext cx="7129487" cy="6384488"/>
          </a:xfrm>
        </p:spPr>
      </p:pic>
    </p:spTree>
    <p:extLst>
      <p:ext uri="{BB962C8B-B14F-4D97-AF65-F5344CB8AC3E}">
        <p14:creationId xmlns:p14="http://schemas.microsoft.com/office/powerpoint/2010/main" val="29242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pro obsah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6" y="101599"/>
            <a:ext cx="5828145" cy="6585527"/>
          </a:xfrm>
        </p:spPr>
      </p:pic>
    </p:spTree>
    <p:extLst>
      <p:ext uri="{BB962C8B-B14F-4D97-AF65-F5344CB8AC3E}">
        <p14:creationId xmlns:p14="http://schemas.microsoft.com/office/powerpoint/2010/main" val="26405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</TotalTime>
  <Words>72</Words>
  <Application>Microsoft Office PowerPoint</Application>
  <PresentationFormat>Širokoúhlá obrazovka</PresentationFormat>
  <Paragraphs>32</Paragraphs>
  <Slides>9</Slides>
  <Notes>0</Notes>
  <HiddenSlides>4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Verdana</vt:lpstr>
      <vt:lpstr>Wingdings 3</vt:lpstr>
      <vt:lpstr>Fazeta</vt:lpstr>
      <vt:lpstr>Výpočetní re-fotografie</vt:lpstr>
      <vt:lpstr>Představení projektu</vt:lpstr>
      <vt:lpstr>Uživatelský pohled</vt:lpstr>
      <vt:lpstr>Prezentace aplikace PowerPoint</vt:lpstr>
      <vt:lpstr>Implementace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Cleverlance Enterprise Solutions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Výpočetní re-fotografie</dc:title>
  <dc:creator>Adam Červenka</dc:creator>
  <cp:lastModifiedBy>Adam Červenka</cp:lastModifiedBy>
  <cp:revision>19</cp:revision>
  <dcterms:created xsi:type="dcterms:W3CDTF">2017-01-20T08:44:55Z</dcterms:created>
  <dcterms:modified xsi:type="dcterms:W3CDTF">2017-01-25T12:24:34Z</dcterms:modified>
</cp:coreProperties>
</file>