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Files</a:t>
            </a:r>
            <a:r>
              <a:rPr lang="it-IT" dirty="0" smtClean="0"/>
              <a:t> On </a:t>
            </a:r>
            <a:r>
              <a:rPr lang="it-IT" dirty="0" err="1"/>
              <a:t>C</a:t>
            </a:r>
            <a:r>
              <a:rPr lang="it-IT" dirty="0" err="1" smtClean="0"/>
              <a:t>loud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di Francesco Benincasa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39" y="1904592"/>
            <a:ext cx="1220016" cy="12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9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Finalità del programma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Piattaforma di condivisione file tra utenti di tipo UPLOADER e di tipo CONSUMER</a:t>
            </a:r>
          </a:p>
          <a:p>
            <a:r>
              <a:rPr lang="it-IT" dirty="0" smtClean="0"/>
              <a:t>Prevista la figura dell’AMMINISTRATORE della piattaforma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464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Cosa si è utilizzato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48" y="3197521"/>
            <a:ext cx="681636" cy="68163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574" y="2746126"/>
            <a:ext cx="614187" cy="61418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459" y="4380785"/>
            <a:ext cx="2472971" cy="129232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513" y="1563048"/>
            <a:ext cx="1876010" cy="93800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931" y="3659341"/>
            <a:ext cx="1437736" cy="68597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02" y="5722974"/>
            <a:ext cx="511336" cy="5113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97" y="5833671"/>
            <a:ext cx="1252729" cy="29428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715" y="2525115"/>
            <a:ext cx="763820" cy="74036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15" y="5441916"/>
            <a:ext cx="1450755" cy="762817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286" y="3283433"/>
            <a:ext cx="740956" cy="74095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39" y="1423308"/>
            <a:ext cx="1212083" cy="936394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260" y="1695930"/>
            <a:ext cx="1012122" cy="1012122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87" y="1613305"/>
            <a:ext cx="714028" cy="714028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79" y="3609774"/>
            <a:ext cx="1083014" cy="1083014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7" y="2676705"/>
            <a:ext cx="887773" cy="614865"/>
          </a:xfrm>
          <a:prstGeom prst="rect">
            <a:avLst/>
          </a:prstGeom>
        </p:spPr>
      </p:pic>
      <p:pic>
        <p:nvPicPr>
          <p:cNvPr id="1028" name="Picture 4" descr="Immagine correlata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601" y="3048570"/>
            <a:ext cx="953760" cy="95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magine 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06214" y="4490037"/>
            <a:ext cx="875494" cy="951879"/>
          </a:xfrm>
          <a:prstGeom prst="rect">
            <a:avLst/>
          </a:prstGeom>
        </p:spPr>
      </p:pic>
      <p:pic>
        <p:nvPicPr>
          <p:cNvPr id="1030" name="Picture 6" descr="Risultati immagini per webstorm logo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48" y="5748305"/>
            <a:ext cx="486005" cy="48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Immagine 3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61965" y="4498587"/>
            <a:ext cx="932554" cy="905782"/>
          </a:xfrm>
          <a:prstGeom prst="rect">
            <a:avLst/>
          </a:prstGeom>
        </p:spPr>
      </p:pic>
      <p:pic>
        <p:nvPicPr>
          <p:cNvPr id="1034" name="Picture 10" descr="Risultati immagini per swagger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427" y="4474979"/>
            <a:ext cx="643239" cy="64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1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Struttura del progetto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34" y="1723500"/>
            <a:ext cx="4257056" cy="4444544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790" y="1723501"/>
            <a:ext cx="2809308" cy="446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9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Entità di dominio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665" y="1410074"/>
            <a:ext cx="6019844" cy="51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4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Physical</a:t>
            </a:r>
            <a:r>
              <a:rPr lang="it-IT" dirty="0" smtClean="0"/>
              <a:t> </a:t>
            </a:r>
            <a:r>
              <a:rPr lang="it-IT" dirty="0" err="1" smtClean="0"/>
              <a:t>diagram</a:t>
            </a:r>
            <a:r>
              <a:rPr lang="it-IT" dirty="0" smtClean="0"/>
              <a:t> database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64" y="1930400"/>
            <a:ext cx="422840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2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API </a:t>
            </a:r>
            <a:r>
              <a:rPr lang="it-IT" dirty="0" err="1" smtClean="0"/>
              <a:t>Backend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435" y="1270000"/>
            <a:ext cx="5515079" cy="53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4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UI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253" y="2160588"/>
            <a:ext cx="556553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11804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44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Sfaccettatura</vt:lpstr>
      <vt:lpstr>Files On Cloud</vt:lpstr>
      <vt:lpstr>Finalità del programma</vt:lpstr>
      <vt:lpstr>Cosa si è utilizzato</vt:lpstr>
      <vt:lpstr>Struttura del progetto</vt:lpstr>
      <vt:lpstr>Entità di dominio</vt:lpstr>
      <vt:lpstr>Physical diagram database</vt:lpstr>
      <vt:lpstr>API Backend</vt:lpstr>
      <vt:lpstr>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On Cloud</dc:title>
  <dc:creator>Benincasa Francesco</dc:creator>
  <cp:lastModifiedBy>Benincasa Francesco</cp:lastModifiedBy>
  <cp:revision>8</cp:revision>
  <dcterms:created xsi:type="dcterms:W3CDTF">2019-07-04T13:18:19Z</dcterms:created>
  <dcterms:modified xsi:type="dcterms:W3CDTF">2019-07-04T14:19:34Z</dcterms:modified>
</cp:coreProperties>
</file>