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25" y="874"/>
      </p:cViewPr>
      <p:guideLst>
        <p:guide orient="horz" pos="3175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飞黄 文" userId="47796f58a9549c85" providerId="LiveId" clId="{04650E43-9049-4E81-B329-048CB9BF125C}"/>
    <pc:docChg chg="undo custSel addSld delSld modSld">
      <pc:chgData name="飞黄 文" userId="47796f58a9549c85" providerId="LiveId" clId="{04650E43-9049-4E81-B329-048CB9BF125C}" dt="2024-08-08T03:30:17.500" v="210" actId="255"/>
      <pc:docMkLst>
        <pc:docMk/>
      </pc:docMkLst>
      <pc:sldChg chg="addSp delSp modSp new mod modClrScheme chgLayout">
        <pc:chgData name="飞黄 文" userId="47796f58a9549c85" providerId="LiveId" clId="{04650E43-9049-4E81-B329-048CB9BF125C}" dt="2024-08-08T03:01:27.542" v="125" actId="1076"/>
        <pc:sldMkLst>
          <pc:docMk/>
          <pc:sldMk cId="1571205552" sldId="256"/>
        </pc:sldMkLst>
        <pc:spChg chg="del">
          <ac:chgData name="飞黄 文" userId="47796f58a9549c85" providerId="LiveId" clId="{04650E43-9049-4E81-B329-048CB9BF125C}" dt="2024-08-06T09:17:12.073" v="3" actId="700"/>
          <ac:spMkLst>
            <pc:docMk/>
            <pc:sldMk cId="1571205552" sldId="256"/>
            <ac:spMk id="2" creationId="{6ECB4881-30C1-827B-80F3-F8FE1B682921}"/>
          </ac:spMkLst>
        </pc:spChg>
        <pc:spChg chg="del">
          <ac:chgData name="飞黄 文" userId="47796f58a9549c85" providerId="LiveId" clId="{04650E43-9049-4E81-B329-048CB9BF125C}" dt="2024-08-06T09:17:12.073" v="3" actId="700"/>
          <ac:spMkLst>
            <pc:docMk/>
            <pc:sldMk cId="1571205552" sldId="256"/>
            <ac:spMk id="3" creationId="{5ADB78BC-3F9B-4D1C-4227-4BA320CAAE74}"/>
          </ac:spMkLst>
        </pc:spChg>
        <pc:spChg chg="add del mod">
          <ac:chgData name="飞黄 文" userId="47796f58a9549c85" providerId="LiveId" clId="{04650E43-9049-4E81-B329-048CB9BF125C}" dt="2024-08-06T09:27:12.400" v="23"/>
          <ac:spMkLst>
            <pc:docMk/>
            <pc:sldMk cId="1571205552" sldId="256"/>
            <ac:spMk id="12" creationId="{57B04EB4-5F1D-E69D-6ED8-081019F49266}"/>
          </ac:spMkLst>
        </pc:spChg>
        <pc:spChg chg="add mod">
          <ac:chgData name="飞黄 文" userId="47796f58a9549c85" providerId="LiveId" clId="{04650E43-9049-4E81-B329-048CB9BF125C}" dt="2024-08-08T03:01:27.542" v="125" actId="1076"/>
          <ac:spMkLst>
            <pc:docMk/>
            <pc:sldMk cId="1571205552" sldId="256"/>
            <ac:spMk id="13" creationId="{A22B9C99-0714-978E-6698-DADE35DC9C19}"/>
          </ac:spMkLst>
        </pc:spChg>
        <pc:picChg chg="add del mod">
          <ac:chgData name="飞黄 文" userId="47796f58a9549c85" providerId="LiveId" clId="{04650E43-9049-4E81-B329-048CB9BF125C}" dt="2024-08-06T09:21:03.707" v="18" actId="478"/>
          <ac:picMkLst>
            <pc:docMk/>
            <pc:sldMk cId="1571205552" sldId="256"/>
            <ac:picMk id="5" creationId="{B69148F6-A73F-41D9-B572-A859FDA6ACB9}"/>
          </ac:picMkLst>
        </pc:picChg>
        <pc:picChg chg="add del mod">
          <ac:chgData name="飞黄 文" userId="47796f58a9549c85" providerId="LiveId" clId="{04650E43-9049-4E81-B329-048CB9BF125C}" dt="2024-08-06T09:21:02.777" v="15" actId="478"/>
          <ac:picMkLst>
            <pc:docMk/>
            <pc:sldMk cId="1571205552" sldId="256"/>
            <ac:picMk id="7" creationId="{BD48B698-392C-4AB6-2A58-F17D6F2DCB0A}"/>
          </ac:picMkLst>
        </pc:picChg>
        <pc:picChg chg="add del mod">
          <ac:chgData name="飞黄 文" userId="47796f58a9549c85" providerId="LiveId" clId="{04650E43-9049-4E81-B329-048CB9BF125C}" dt="2024-08-06T09:21:03.309" v="17" actId="478"/>
          <ac:picMkLst>
            <pc:docMk/>
            <pc:sldMk cId="1571205552" sldId="256"/>
            <ac:picMk id="9" creationId="{811B588A-9A84-643E-1D43-718BAE0E8E69}"/>
          </ac:picMkLst>
        </pc:picChg>
        <pc:picChg chg="add del mod">
          <ac:chgData name="飞黄 文" userId="47796f58a9549c85" providerId="LiveId" clId="{04650E43-9049-4E81-B329-048CB9BF125C}" dt="2024-08-06T09:30:24.181" v="86" actId="478"/>
          <ac:picMkLst>
            <pc:docMk/>
            <pc:sldMk cId="1571205552" sldId="256"/>
            <ac:picMk id="11" creationId="{DF67BA75-B4A9-D4F1-AEF4-1425FE61CEA6}"/>
          </ac:picMkLst>
        </pc:picChg>
        <pc:picChg chg="add mod">
          <ac:chgData name="飞黄 文" userId="47796f58a9549c85" providerId="LiveId" clId="{04650E43-9049-4E81-B329-048CB9BF125C}" dt="2024-08-08T03:00:45.728" v="118" actId="1076"/>
          <ac:picMkLst>
            <pc:docMk/>
            <pc:sldMk cId="1571205552" sldId="256"/>
            <ac:picMk id="15" creationId="{D3B57863-3A2C-C789-3935-37006DE48EC6}"/>
          </ac:picMkLst>
        </pc:picChg>
        <pc:picChg chg="add mod ord">
          <ac:chgData name="飞黄 文" userId="47796f58a9549c85" providerId="LiveId" clId="{04650E43-9049-4E81-B329-048CB9BF125C}" dt="2024-08-08T03:00:25.135" v="113" actId="1076"/>
          <ac:picMkLst>
            <pc:docMk/>
            <pc:sldMk cId="1571205552" sldId="256"/>
            <ac:picMk id="17" creationId="{F5E30B7C-5617-AFC1-451E-9BC4FC531DB4}"/>
          </ac:picMkLst>
        </pc:picChg>
      </pc:sldChg>
      <pc:sldChg chg="addSp modSp new mod">
        <pc:chgData name="飞黄 文" userId="47796f58a9549c85" providerId="LiveId" clId="{04650E43-9049-4E81-B329-048CB9BF125C}" dt="2024-08-08T03:30:17.500" v="210" actId="255"/>
        <pc:sldMkLst>
          <pc:docMk/>
          <pc:sldMk cId="46049525" sldId="257"/>
        </pc:sldMkLst>
        <pc:spChg chg="add mod">
          <ac:chgData name="飞黄 文" userId="47796f58a9549c85" providerId="LiveId" clId="{04650E43-9049-4E81-B329-048CB9BF125C}" dt="2024-08-08T03:30:17.500" v="210" actId="255"/>
          <ac:spMkLst>
            <pc:docMk/>
            <pc:sldMk cId="46049525" sldId="257"/>
            <ac:spMk id="2" creationId="{FE4CDC49-37EA-8E37-EF71-E7D705148326}"/>
          </ac:spMkLst>
        </pc:spChg>
        <pc:picChg chg="add mod">
          <ac:chgData name="飞黄 文" userId="47796f58a9549c85" providerId="LiveId" clId="{04650E43-9049-4E81-B329-048CB9BF125C}" dt="2024-08-08T03:30:05.337" v="209" actId="1076"/>
          <ac:picMkLst>
            <pc:docMk/>
            <pc:sldMk cId="46049525" sldId="257"/>
            <ac:picMk id="4" creationId="{4E405DCB-3A49-82C5-B523-12778EDB5F64}"/>
          </ac:picMkLst>
        </pc:picChg>
      </pc:sldChg>
      <pc:sldChg chg="new del">
        <pc:chgData name="飞黄 文" userId="47796f58a9549c85" providerId="LiveId" clId="{04650E43-9049-4E81-B329-048CB9BF125C}" dt="2024-08-06T09:17:07.135" v="2" actId="2696"/>
        <pc:sldMkLst>
          <pc:docMk/>
          <pc:sldMk cId="409430739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649770"/>
            <a:ext cx="242994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5294662"/>
            <a:ext cx="242994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1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536700"/>
            <a:ext cx="6986096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536700"/>
            <a:ext cx="20553298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2513157"/>
            <a:ext cx="27944386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6746086"/>
            <a:ext cx="27944386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2683500"/>
            <a:ext cx="13769697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2683500"/>
            <a:ext cx="13769697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536701"/>
            <a:ext cx="27944386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2471154"/>
            <a:ext cx="1370641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3682228"/>
            <a:ext cx="13706416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2471154"/>
            <a:ext cx="13773917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3682228"/>
            <a:ext cx="13773917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672042"/>
            <a:ext cx="10449613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451424"/>
            <a:ext cx="16402140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024188"/>
            <a:ext cx="10449613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7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672042"/>
            <a:ext cx="10449613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451424"/>
            <a:ext cx="16402140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024188"/>
            <a:ext cx="10449613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536701"/>
            <a:ext cx="27944386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2683500"/>
            <a:ext cx="27944386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9343247"/>
            <a:ext cx="728984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25AF-52A0-4F1E-8B47-A6DC70D878A7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9343247"/>
            <a:ext cx="1093476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9343247"/>
            <a:ext cx="728984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1806-E649-491C-BD62-03025BCD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5E30B7C-5617-AFC1-451E-9BC4FC531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7148" y="1611312"/>
            <a:ext cx="9043939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2B9C99-0714-978E-6698-DADE35DC9C19}"/>
              </a:ext>
            </a:extLst>
          </p:cNvPr>
          <p:cNvSpPr txBox="1"/>
          <p:nvPr/>
        </p:nvSpPr>
        <p:spPr>
          <a:xfrm>
            <a:off x="12432835" y="5398935"/>
            <a:ext cx="753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邵武智慧办税指南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B57863-3A2C-C789-3935-37006DE4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629" y="3093055"/>
            <a:ext cx="2126974" cy="21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CDC49-37EA-8E37-EF71-E7D705148326}"/>
              </a:ext>
            </a:extLst>
          </p:cNvPr>
          <p:cNvSpPr txBox="1"/>
          <p:nvPr/>
        </p:nvSpPr>
        <p:spPr>
          <a:xfrm>
            <a:off x="6403941" y="3544244"/>
            <a:ext cx="1557023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500"/>
              </a:lnSpc>
            </a:pPr>
            <a:r>
              <a:rPr lang="zh-CN" altLang="en-US" sz="11000" b="1" dirty="0">
                <a:solidFill>
                  <a:srgbClr val="2A356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您的非常满意</a:t>
            </a:r>
            <a:endParaRPr lang="en-US" altLang="zh-CN" sz="11000" b="1" dirty="0">
              <a:solidFill>
                <a:srgbClr val="2A356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ts val="13500"/>
              </a:lnSpc>
            </a:pPr>
            <a:r>
              <a:rPr lang="zh-CN" altLang="en-US" sz="11000" b="1" dirty="0">
                <a:solidFill>
                  <a:srgbClr val="2A356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是我们的不懈追求！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05DCB-3A49-82C5-B523-12778EDB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538" y="1809129"/>
            <a:ext cx="5439809" cy="56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3899</TotalTime>
  <Words>15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华文行楷</vt:lpstr>
      <vt:lpstr>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飞黄 文</dc:creator>
  <cp:lastModifiedBy>飞黄 文</cp:lastModifiedBy>
  <cp:revision>1</cp:revision>
  <dcterms:created xsi:type="dcterms:W3CDTF">2024-08-06T09:16:53Z</dcterms:created>
  <dcterms:modified xsi:type="dcterms:W3CDTF">2024-08-09T02:16:43Z</dcterms:modified>
</cp:coreProperties>
</file>