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94" r:id="rId5"/>
    <p:sldId id="315" r:id="rId6"/>
    <p:sldId id="316" r:id="rId7"/>
    <p:sldId id="317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1D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348"/>
      </p:cViewPr>
      <p:guideLst>
        <p:guide orient="horz" pos="21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80CF-288B-450A-A8A6-AA0AA1DD5C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9B3EA-B7C9-4254-A15B-A54B5C2079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B3EA-B7C9-4254-A15B-A54B5C207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trillion 万亿，billion 十亿，million 百万，thousand 千，hundred 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4E201-06E9-4CE6-8A5D-2EF04D193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9B3EA-B7C9-4254-A15B-A54B5C207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792787" y="3513084"/>
            <a:ext cx="606425" cy="461962"/>
          </a:xfrm>
          <a:custGeom>
            <a:avLst/>
            <a:gdLst>
              <a:gd name="T0" fmla="*/ 176 w 382"/>
              <a:gd name="T1" fmla="*/ 0 h 291"/>
              <a:gd name="T2" fmla="*/ 81 w 382"/>
              <a:gd name="T3" fmla="*/ 291 h 291"/>
              <a:gd name="T4" fmla="*/ 0 w 382"/>
              <a:gd name="T5" fmla="*/ 291 h 291"/>
              <a:gd name="T6" fmla="*/ 70 w 382"/>
              <a:gd name="T7" fmla="*/ 0 h 291"/>
              <a:gd name="T8" fmla="*/ 176 w 382"/>
              <a:gd name="T9" fmla="*/ 0 h 291"/>
              <a:gd name="T10" fmla="*/ 382 w 382"/>
              <a:gd name="T11" fmla="*/ 0 h 291"/>
              <a:gd name="T12" fmla="*/ 287 w 382"/>
              <a:gd name="T13" fmla="*/ 291 h 291"/>
              <a:gd name="T14" fmla="*/ 206 w 382"/>
              <a:gd name="T15" fmla="*/ 291 h 291"/>
              <a:gd name="T16" fmla="*/ 276 w 382"/>
              <a:gd name="T17" fmla="*/ 0 h 291"/>
              <a:gd name="T18" fmla="*/ 382 w 382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" h="291">
                <a:moveTo>
                  <a:pt x="176" y="0"/>
                </a:moveTo>
                <a:lnTo>
                  <a:pt x="81" y="291"/>
                </a:lnTo>
                <a:lnTo>
                  <a:pt x="0" y="291"/>
                </a:lnTo>
                <a:lnTo>
                  <a:pt x="70" y="0"/>
                </a:lnTo>
                <a:lnTo>
                  <a:pt x="176" y="0"/>
                </a:lnTo>
                <a:close/>
                <a:moveTo>
                  <a:pt x="382" y="0"/>
                </a:moveTo>
                <a:lnTo>
                  <a:pt x="287" y="291"/>
                </a:lnTo>
                <a:lnTo>
                  <a:pt x="206" y="291"/>
                </a:lnTo>
                <a:lnTo>
                  <a:pt x="276" y="0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471481" y="1211094"/>
            <a:ext cx="3249038" cy="443581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702726" y="5834517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V="1">
            <a:off x="788200" y="428764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rot="16200000">
            <a:off x="9298812" y="95744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rot="16200000">
            <a:off x="10261571" y="28785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379177" y="2321636"/>
            <a:ext cx="5433646" cy="90486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08789" y="1869884"/>
            <a:ext cx="6374422" cy="1241602"/>
          </a:xfrm>
          <a:noFill/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30000"/>
              </a:lnSpc>
              <a:defRPr sz="6000" b="1" i="0" spc="0" baseline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4471481" y="4259018"/>
            <a:ext cx="3249038" cy="81402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/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/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362188" y="285678"/>
            <a:ext cx="11547045" cy="626935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471481" y="1211094"/>
            <a:ext cx="3249038" cy="443581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379177" y="2397040"/>
            <a:ext cx="543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V="1">
            <a:off x="702726" y="5834517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V="1">
            <a:off x="788200" y="428764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rot="16200000">
            <a:off x="9298812" y="95744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rot="16200000">
            <a:off x="10261571" y="287855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792787" y="3513084"/>
            <a:ext cx="606425" cy="461962"/>
          </a:xfrm>
          <a:custGeom>
            <a:avLst/>
            <a:gdLst>
              <a:gd name="T0" fmla="*/ 176 w 382"/>
              <a:gd name="T1" fmla="*/ 0 h 291"/>
              <a:gd name="T2" fmla="*/ 81 w 382"/>
              <a:gd name="T3" fmla="*/ 291 h 291"/>
              <a:gd name="T4" fmla="*/ 0 w 382"/>
              <a:gd name="T5" fmla="*/ 291 h 291"/>
              <a:gd name="T6" fmla="*/ 70 w 382"/>
              <a:gd name="T7" fmla="*/ 0 h 291"/>
              <a:gd name="T8" fmla="*/ 176 w 382"/>
              <a:gd name="T9" fmla="*/ 0 h 291"/>
              <a:gd name="T10" fmla="*/ 382 w 382"/>
              <a:gd name="T11" fmla="*/ 0 h 291"/>
              <a:gd name="T12" fmla="*/ 287 w 382"/>
              <a:gd name="T13" fmla="*/ 291 h 291"/>
              <a:gd name="T14" fmla="*/ 206 w 382"/>
              <a:gd name="T15" fmla="*/ 291 h 291"/>
              <a:gd name="T16" fmla="*/ 276 w 382"/>
              <a:gd name="T17" fmla="*/ 0 h 291"/>
              <a:gd name="T18" fmla="*/ 382 w 382"/>
              <a:gd name="T1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2" h="291">
                <a:moveTo>
                  <a:pt x="176" y="0"/>
                </a:moveTo>
                <a:lnTo>
                  <a:pt x="81" y="291"/>
                </a:lnTo>
                <a:lnTo>
                  <a:pt x="0" y="291"/>
                </a:lnTo>
                <a:lnTo>
                  <a:pt x="70" y="0"/>
                </a:lnTo>
                <a:lnTo>
                  <a:pt x="176" y="0"/>
                </a:lnTo>
                <a:close/>
                <a:moveTo>
                  <a:pt x="382" y="0"/>
                </a:moveTo>
                <a:lnTo>
                  <a:pt x="287" y="291"/>
                </a:lnTo>
                <a:lnTo>
                  <a:pt x="206" y="291"/>
                </a:lnTo>
                <a:lnTo>
                  <a:pt x="276" y="0"/>
                </a:lnTo>
                <a:lnTo>
                  <a:pt x="3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379177" y="2123768"/>
            <a:ext cx="5433646" cy="1177484"/>
          </a:xfrm>
        </p:spPr>
        <p:txBody>
          <a:bodyPr anchor="ctr">
            <a:noAutofit/>
          </a:bodyPr>
          <a:lstStyle>
            <a:lvl1pPr algn="ctr">
              <a:lnSpc>
                <a:spcPct val="130000"/>
              </a:lnSpc>
              <a:defRPr sz="60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471482" y="4259018"/>
            <a:ext cx="3249038" cy="81402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9" name="直接连接符 8"/>
            <p:cNvCxnSpPr/>
            <p:nvPr userDrawn="1">
              <p:custDataLst>
                <p:tags r:id="rId7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>
              <p:custDataLst>
                <p:tags r:id="rId8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>
              <p:custDataLst>
                <p:tags r:id="rId9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10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362188" y="285678"/>
            <a:ext cx="11547045" cy="6269358"/>
            <a:chOff x="362188" y="285678"/>
            <a:chExt cx="11547045" cy="6269358"/>
          </a:xfrm>
        </p:grpSpPr>
        <p:sp>
          <p:nvSpPr>
            <p:cNvPr id="16" name="矩形 15"/>
            <p:cNvSpPr/>
            <p:nvPr userDrawn="1">
              <p:custDataLst>
                <p:tags r:id="rId3"/>
              </p:custDataLst>
            </p:nvPr>
          </p:nvSpPr>
          <p:spPr>
            <a:xfrm>
              <a:off x="362188" y="285678"/>
              <a:ext cx="11547045" cy="626935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702726" y="348239"/>
              <a:ext cx="10786548" cy="6161523"/>
              <a:chOff x="702726" y="348239"/>
              <a:chExt cx="10786548" cy="6161523"/>
            </a:xfrm>
          </p:grpSpPr>
          <p:cxnSp>
            <p:nvCxnSpPr>
              <p:cNvPr id="11" name="直接连接符 10"/>
              <p:cNvCxnSpPr/>
              <p:nvPr userDrawn="1">
                <p:custDataLst>
                  <p:tags r:id="rId4"/>
                </p:custDataLst>
              </p:nvPr>
            </p:nvCxnSpPr>
            <p:spPr>
              <a:xfrm flipV="1">
                <a:off x="702726" y="5834517"/>
                <a:ext cx="611935" cy="675245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5"/>
                </p:custDataLst>
              </p:nvPr>
            </p:nvCxnSpPr>
            <p:spPr>
              <a:xfrm flipV="1">
                <a:off x="788200" y="4287645"/>
                <a:ext cx="1167319" cy="1288087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>
                <p:custDataLst>
                  <p:tags r:id="rId6"/>
                </p:custDataLst>
              </p:nvPr>
            </p:nvCxnSpPr>
            <p:spPr>
              <a:xfrm rot="16200000">
                <a:off x="9298812" y="957442"/>
                <a:ext cx="611935" cy="675245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>
                <p:custDataLst>
                  <p:tags r:id="rId7"/>
                </p:custDataLst>
              </p:nvPr>
            </p:nvCxnSpPr>
            <p:spPr>
              <a:xfrm rot="16200000">
                <a:off x="10261571" y="287855"/>
                <a:ext cx="1167319" cy="1288087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4" name="直接连接符 13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7" name="直接连接符 16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9" name="直接连接符 18"/>
            <p:cNvCxnSpPr/>
            <p:nvPr userDrawn="1">
              <p:custDataLst>
                <p:tags r:id="rId9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1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2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1" name="直接连接符 10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60369" y="1640899"/>
            <a:ext cx="1671262" cy="2281722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190627" y="5477109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2276101" y="3930237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rot="16200000">
            <a:off x="9197922" y="673992"/>
            <a:ext cx="611935" cy="675245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rot="16200000">
            <a:off x="8773670" y="1257198"/>
            <a:ext cx="1167319" cy="1288087"/>
          </a:xfrm>
          <a:prstGeom prst="line">
            <a:avLst/>
          </a:prstGeom>
          <a:ln w="12700">
            <a:gradFill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fld id="{B69BDC93-F35E-4184-8C13-5DFEA2330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fld id="{3A77CCFB-EC99-466D-8D89-B91B1BE66B0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579742" y="4245939"/>
            <a:ext cx="5032516" cy="81695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600" b="0" spc="0" baseline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3579742" y="5119077"/>
            <a:ext cx="5032516" cy="927762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800" spc="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2" name="直接连接符 11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4" name="直接连接符 13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362188" y="285678"/>
              <a:ext cx="11547045" cy="6269358"/>
            </a:xfrm>
            <a:prstGeom prst="rect">
              <a:avLst/>
            </a:prstGeom>
            <a:noFill/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0" name="任意多边形 8"/>
          <p:cNvSpPr/>
          <p:nvPr>
            <p:custDataLst>
              <p:tags r:id="rId5"/>
            </p:custDataLst>
          </p:nvPr>
        </p:nvSpPr>
        <p:spPr bwMode="auto">
          <a:xfrm rot="19761830">
            <a:off x="526312" y="4530100"/>
            <a:ext cx="572792" cy="572860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任意多边形 9"/>
          <p:cNvSpPr/>
          <p:nvPr>
            <p:custDataLst>
              <p:tags r:id="rId6"/>
            </p:custDataLst>
          </p:nvPr>
        </p:nvSpPr>
        <p:spPr bwMode="auto">
          <a:xfrm>
            <a:off x="865555" y="2264380"/>
            <a:ext cx="1892835" cy="1893059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任意多边形 10"/>
          <p:cNvSpPr/>
          <p:nvPr>
            <p:custDataLst>
              <p:tags r:id="rId7"/>
            </p:custDataLst>
          </p:nvPr>
        </p:nvSpPr>
        <p:spPr bwMode="auto">
          <a:xfrm rot="1098683">
            <a:off x="1184477" y="3669548"/>
            <a:ext cx="1254993" cy="1255141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任意多边形 11"/>
          <p:cNvSpPr/>
          <p:nvPr>
            <p:custDataLst>
              <p:tags r:id="rId8"/>
            </p:custDataLst>
          </p:nvPr>
        </p:nvSpPr>
        <p:spPr bwMode="auto">
          <a:xfrm rot="18092322">
            <a:off x="2306246" y="2653252"/>
            <a:ext cx="1255141" cy="1254993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任意多边形 12"/>
          <p:cNvSpPr/>
          <p:nvPr>
            <p:custDataLst>
              <p:tags r:id="rId9"/>
            </p:custDataLst>
          </p:nvPr>
        </p:nvSpPr>
        <p:spPr bwMode="auto">
          <a:xfrm rot="19761830">
            <a:off x="1130376" y="1663981"/>
            <a:ext cx="985617" cy="985734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13"/>
          <p:cNvSpPr/>
          <p:nvPr>
            <p:custDataLst>
              <p:tags r:id="rId10"/>
            </p:custDataLst>
          </p:nvPr>
        </p:nvSpPr>
        <p:spPr bwMode="auto">
          <a:xfrm>
            <a:off x="136513" y="1843155"/>
            <a:ext cx="702931" cy="703014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14"/>
          <p:cNvSpPr/>
          <p:nvPr>
            <p:custDataLst>
              <p:tags r:id="rId11"/>
            </p:custDataLst>
          </p:nvPr>
        </p:nvSpPr>
        <p:spPr bwMode="auto">
          <a:xfrm rot="2163937">
            <a:off x="-289057" y="2747273"/>
            <a:ext cx="978401" cy="985734"/>
          </a:xfrm>
          <a:custGeom>
            <a:avLst/>
            <a:gdLst>
              <a:gd name="connsiteX0" fmla="*/ 89354 w 978401"/>
              <a:gd name="connsiteY0" fmla="*/ 37412 h 985734"/>
              <a:gd name="connsiteX1" fmla="*/ 211817 w 978401"/>
              <a:gd name="connsiteY1" fmla="*/ 0 h 985734"/>
              <a:gd name="connsiteX2" fmla="*/ 759368 w 978401"/>
              <a:gd name="connsiteY2" fmla="*/ 0 h 985734"/>
              <a:gd name="connsiteX3" fmla="*/ 978401 w 978401"/>
              <a:gd name="connsiteY3" fmla="*/ 219059 h 985734"/>
              <a:gd name="connsiteX4" fmla="*/ 978401 w 978401"/>
              <a:gd name="connsiteY4" fmla="*/ 766675 h 985734"/>
              <a:gd name="connsiteX5" fmla="*/ 759368 w 978401"/>
              <a:gd name="connsiteY5" fmla="*/ 985734 h 985734"/>
              <a:gd name="connsiteX6" fmla="*/ 584399 w 978401"/>
              <a:gd name="connsiteY6" fmla="*/ 985734 h 985734"/>
              <a:gd name="connsiteX7" fmla="*/ 492029 w 978401"/>
              <a:gd name="connsiteY7" fmla="*/ 858903 h 985734"/>
              <a:gd name="connsiteX8" fmla="*/ 688916 w 978401"/>
              <a:gd name="connsiteY8" fmla="*/ 858903 h 985734"/>
              <a:gd name="connsiteX9" fmla="*/ 851585 w 978401"/>
              <a:gd name="connsiteY9" fmla="*/ 696215 h 985734"/>
              <a:gd name="connsiteX10" fmla="*/ 851585 w 978401"/>
              <a:gd name="connsiteY10" fmla="*/ 289519 h 985734"/>
              <a:gd name="connsiteX11" fmla="*/ 688916 w 978401"/>
              <a:gd name="connsiteY11" fmla="*/ 126831 h 985734"/>
              <a:gd name="connsiteX12" fmla="*/ 282269 w 978401"/>
              <a:gd name="connsiteY12" fmla="*/ 126831 h 985734"/>
              <a:gd name="connsiteX13" fmla="*/ 119600 w 978401"/>
              <a:gd name="connsiteY13" fmla="*/ 289519 h 985734"/>
              <a:gd name="connsiteX14" fmla="*/ 119600 w 978401"/>
              <a:gd name="connsiteY14" fmla="*/ 347530 h 985734"/>
              <a:gd name="connsiteX15" fmla="*/ 0 w 978401"/>
              <a:gd name="connsiteY15" fmla="*/ 183312 h 985734"/>
              <a:gd name="connsiteX16" fmla="*/ 9997 w 978401"/>
              <a:gd name="connsiteY16" fmla="*/ 133792 h 985734"/>
              <a:gd name="connsiteX17" fmla="*/ 89354 w 978401"/>
              <a:gd name="connsiteY17" fmla="*/ 37412 h 985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8401" h="985734">
                <a:moveTo>
                  <a:pt x="89354" y="37412"/>
                </a:moveTo>
                <a:cubicBezTo>
                  <a:pt x="124312" y="13792"/>
                  <a:pt x="166454" y="0"/>
                  <a:pt x="211817" y="0"/>
                </a:cubicBezTo>
                <a:lnTo>
                  <a:pt x="759368" y="0"/>
                </a:lnTo>
                <a:cubicBezTo>
                  <a:pt x="880336" y="0"/>
                  <a:pt x="978401" y="98077"/>
                  <a:pt x="978401" y="219059"/>
                </a:cubicBezTo>
                <a:lnTo>
                  <a:pt x="978401" y="766675"/>
                </a:lnTo>
                <a:cubicBezTo>
                  <a:pt x="978401" y="887658"/>
                  <a:pt x="880336" y="985734"/>
                  <a:pt x="759368" y="985734"/>
                </a:cubicBezTo>
                <a:lnTo>
                  <a:pt x="584399" y="985734"/>
                </a:lnTo>
                <a:lnTo>
                  <a:pt x="492029" y="858903"/>
                </a:lnTo>
                <a:lnTo>
                  <a:pt x="688916" y="858903"/>
                </a:lnTo>
                <a:cubicBezTo>
                  <a:pt x="778756" y="858903"/>
                  <a:pt x="851585" y="786065"/>
                  <a:pt x="851585" y="696215"/>
                </a:cubicBezTo>
                <a:lnTo>
                  <a:pt x="851585" y="289519"/>
                </a:lnTo>
                <a:cubicBezTo>
                  <a:pt x="851585" y="199669"/>
                  <a:pt x="778756" y="126831"/>
                  <a:pt x="688916" y="126831"/>
                </a:cubicBezTo>
                <a:lnTo>
                  <a:pt x="282269" y="126831"/>
                </a:lnTo>
                <a:cubicBezTo>
                  <a:pt x="192429" y="126831"/>
                  <a:pt x="119600" y="199669"/>
                  <a:pt x="119600" y="289519"/>
                </a:cubicBezTo>
                <a:lnTo>
                  <a:pt x="119600" y="347530"/>
                </a:lnTo>
                <a:lnTo>
                  <a:pt x="0" y="183312"/>
                </a:lnTo>
                <a:lnTo>
                  <a:pt x="9997" y="133792"/>
                </a:lnTo>
                <a:cubicBezTo>
                  <a:pt x="26622" y="94480"/>
                  <a:pt x="54396" y="61032"/>
                  <a:pt x="89354" y="374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5"/>
          <p:cNvSpPr/>
          <p:nvPr>
            <p:custDataLst>
              <p:tags r:id="rId12"/>
            </p:custDataLst>
          </p:nvPr>
        </p:nvSpPr>
        <p:spPr bwMode="auto">
          <a:xfrm rot="19761830">
            <a:off x="2687328" y="4012750"/>
            <a:ext cx="735443" cy="735531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任意多边形 16"/>
          <p:cNvSpPr/>
          <p:nvPr>
            <p:custDataLst>
              <p:tags r:id="rId13"/>
            </p:custDataLst>
          </p:nvPr>
        </p:nvSpPr>
        <p:spPr bwMode="auto">
          <a:xfrm rot="17875787">
            <a:off x="3755002" y="3473863"/>
            <a:ext cx="479733" cy="479677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任意多边形 17"/>
          <p:cNvSpPr/>
          <p:nvPr>
            <p:custDataLst>
              <p:tags r:id="rId14"/>
            </p:custDataLst>
          </p:nvPr>
        </p:nvSpPr>
        <p:spPr bwMode="auto">
          <a:xfrm rot="617521">
            <a:off x="331164" y="4876161"/>
            <a:ext cx="863065" cy="863167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任意多边形 18"/>
          <p:cNvSpPr/>
          <p:nvPr>
            <p:custDataLst>
              <p:tags r:id="rId15"/>
            </p:custDataLst>
          </p:nvPr>
        </p:nvSpPr>
        <p:spPr bwMode="auto">
          <a:xfrm rot="17875787">
            <a:off x="115927" y="3953840"/>
            <a:ext cx="577705" cy="577638"/>
          </a:xfrm>
          <a:custGeom>
            <a:avLst/>
            <a:gdLst>
              <a:gd name="T0" fmla="*/ 667689 w 2273300"/>
              <a:gd name="T1" fmla="*/ 292497 h 2273300"/>
              <a:gd name="T2" fmla="*/ 292497 w 2273300"/>
              <a:gd name="T3" fmla="*/ 667689 h 2273300"/>
              <a:gd name="T4" fmla="*/ 292497 w 2273300"/>
              <a:gd name="T5" fmla="*/ 1605611 h 2273300"/>
              <a:gd name="T6" fmla="*/ 667689 w 2273300"/>
              <a:gd name="T7" fmla="*/ 1980803 h 2273300"/>
              <a:gd name="T8" fmla="*/ 1605611 w 2273300"/>
              <a:gd name="T9" fmla="*/ 1980803 h 2273300"/>
              <a:gd name="T10" fmla="*/ 1980803 w 2273300"/>
              <a:gd name="T11" fmla="*/ 1605611 h 2273300"/>
              <a:gd name="T12" fmla="*/ 1980803 w 2273300"/>
              <a:gd name="T13" fmla="*/ 667689 h 2273300"/>
              <a:gd name="T14" fmla="*/ 1605611 w 2273300"/>
              <a:gd name="T15" fmla="*/ 292497 h 2273300"/>
              <a:gd name="T16" fmla="*/ 667689 w 2273300"/>
              <a:gd name="T17" fmla="*/ 292497 h 2273300"/>
              <a:gd name="T18" fmla="*/ 505195 w 2273300"/>
              <a:gd name="T19" fmla="*/ 0 h 2273300"/>
              <a:gd name="T20" fmla="*/ 1768105 w 2273300"/>
              <a:gd name="T21" fmla="*/ 0 h 2273300"/>
              <a:gd name="T22" fmla="*/ 2273300 w 2273300"/>
              <a:gd name="T23" fmla="*/ 505195 h 2273300"/>
              <a:gd name="T24" fmla="*/ 2273300 w 2273300"/>
              <a:gd name="T25" fmla="*/ 1768105 h 2273300"/>
              <a:gd name="T26" fmla="*/ 1768105 w 2273300"/>
              <a:gd name="T27" fmla="*/ 2273300 h 2273300"/>
              <a:gd name="T28" fmla="*/ 505195 w 2273300"/>
              <a:gd name="T29" fmla="*/ 2273300 h 2273300"/>
              <a:gd name="T30" fmla="*/ 0 w 2273300"/>
              <a:gd name="T31" fmla="*/ 1768105 h 2273300"/>
              <a:gd name="T32" fmla="*/ 0 w 2273300"/>
              <a:gd name="T33" fmla="*/ 505195 h 2273300"/>
              <a:gd name="T34" fmla="*/ 505195 w 2273300"/>
              <a:gd name="T35" fmla="*/ 0 h 227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3300" h="2273300">
                <a:moveTo>
                  <a:pt x="667689" y="292497"/>
                </a:moveTo>
                <a:cubicBezTo>
                  <a:pt x="460476" y="292497"/>
                  <a:pt x="292497" y="460476"/>
                  <a:pt x="292497" y="667689"/>
                </a:cubicBezTo>
                <a:lnTo>
                  <a:pt x="292497" y="1605611"/>
                </a:lnTo>
                <a:cubicBezTo>
                  <a:pt x="292497" y="1812824"/>
                  <a:pt x="460476" y="1980803"/>
                  <a:pt x="667689" y="1980803"/>
                </a:cubicBezTo>
                <a:lnTo>
                  <a:pt x="1605611" y="1980803"/>
                </a:lnTo>
                <a:cubicBezTo>
                  <a:pt x="1812824" y="1980803"/>
                  <a:pt x="1980803" y="1812824"/>
                  <a:pt x="1980803" y="1605611"/>
                </a:cubicBezTo>
                <a:lnTo>
                  <a:pt x="1980803" y="667689"/>
                </a:lnTo>
                <a:cubicBezTo>
                  <a:pt x="1980803" y="460476"/>
                  <a:pt x="1812824" y="292497"/>
                  <a:pt x="1605611" y="292497"/>
                </a:cubicBezTo>
                <a:lnTo>
                  <a:pt x="667689" y="292497"/>
                </a:lnTo>
                <a:close/>
                <a:moveTo>
                  <a:pt x="505195" y="0"/>
                </a:moveTo>
                <a:lnTo>
                  <a:pt x="1768105" y="0"/>
                </a:lnTo>
                <a:cubicBezTo>
                  <a:pt x="2047116" y="0"/>
                  <a:pt x="2273300" y="226184"/>
                  <a:pt x="2273300" y="505195"/>
                </a:cubicBezTo>
                <a:lnTo>
                  <a:pt x="2273300" y="1768105"/>
                </a:lnTo>
                <a:cubicBezTo>
                  <a:pt x="2273300" y="2047116"/>
                  <a:pt x="2047116" y="2273300"/>
                  <a:pt x="1768105" y="2273300"/>
                </a:cubicBezTo>
                <a:lnTo>
                  <a:pt x="505195" y="2273300"/>
                </a:lnTo>
                <a:cubicBezTo>
                  <a:pt x="226184" y="2273300"/>
                  <a:pt x="0" y="2047116"/>
                  <a:pt x="0" y="1768105"/>
                </a:cubicBezTo>
                <a:lnTo>
                  <a:pt x="0" y="505195"/>
                </a:lnTo>
                <a:cubicBezTo>
                  <a:pt x="0" y="226184"/>
                  <a:pt x="226184" y="0"/>
                  <a:pt x="50519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dist="76200" dir="5400000" algn="ctr" rotWithShape="0">
              <a:schemeClr val="tx1">
                <a:alpha val="39000"/>
              </a:scheme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6"/>
            </p:custDataLst>
          </p:nvPr>
        </p:nvSpPr>
        <p:spPr>
          <a:xfrm>
            <a:off x="4762500" y="660102"/>
            <a:ext cx="6548100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9" name="直接连接符 18"/>
            <p:cNvCxnSpPr/>
            <p:nvPr userDrawn="1">
              <p:custDataLst>
                <p:tags r:id="rId3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5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362188" y="285678"/>
            <a:ext cx="11547045" cy="6269358"/>
          </a:xfrm>
          <a:prstGeom prst="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702726" y="348239"/>
            <a:ext cx="10786548" cy="6161523"/>
            <a:chOff x="702726" y="348239"/>
            <a:chExt cx="10786548" cy="6161523"/>
          </a:xfrm>
        </p:grpSpPr>
        <p:cxnSp>
          <p:nvCxnSpPr>
            <p:cNvPr id="13" name="直接连接符 12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702726" y="5834517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788200" y="428764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rot="16200000">
              <a:off x="9298812" y="957442"/>
              <a:ext cx="611935" cy="675245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7"/>
              </p:custDataLst>
            </p:nvPr>
          </p:nvCxnSpPr>
          <p:spPr>
            <a:xfrm rot="16200000">
              <a:off x="10261571" y="287855"/>
              <a:ext cx="1167319" cy="1288087"/>
            </a:xfrm>
            <a:prstGeom prst="line">
              <a:avLst/>
            </a:prstGeom>
            <a:ln w="12700">
              <a:gradFill>
                <a:gsLst>
                  <a:gs pos="0">
                    <a:schemeClr val="accent1"/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lnSpc>
                <a:spcPct val="120000"/>
              </a:lnSpc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lnSpc>
                <a:spcPct val="120000"/>
              </a:lnSpc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lnSpc>
                <a:spcPct val="120000"/>
              </a:lnSpc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lnSpc>
                <a:spcPct val="120000"/>
              </a:lnSpc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2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2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3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4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tags" Target="../tags/tag23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6.xml"/><Relationship Id="rId12" Type="http://schemas.openxmlformats.org/officeDocument/2006/relationships/themeOverride" Target="../theme/themeOverride5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09562" y="1573001"/>
            <a:ext cx="6374422" cy="124160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我的“技术”分享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2019/9/25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9114" y="1618262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810948" y="1618262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阮一峰的科技爱好者周刊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810948" y="2129984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http://www.ruanyifeng.com/blog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5359114" y="2860194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5810948" y="3364296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https://howmuch.net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5359114" y="4090760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>
          <a:xfrm>
            <a:off x="5810948" y="409076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产品孵化器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5810948" y="4602482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https://www.producthunt.com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阅读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欣赏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820724" y="284424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价值几何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9114" y="1618262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810948" y="1618262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国内书籍搬运工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810948" y="2129984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http://www.java1234.com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5359114" y="2860194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5810948" y="3364296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http://www.allitebooks.org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5359114" y="4090760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>
          <a:xfrm>
            <a:off x="5810948" y="409076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文件传输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5810948" y="4602482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https://send.firefox.com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书籍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文件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820724" y="284424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国外书籍搬运工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9114" y="1618262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810948" y="1618262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代码分享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810948" y="2129984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https://carbon.now.sh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5359114" y="2860194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5810948" y="3364296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https://regexper.com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5359114" y="4090760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>
          <a:xfrm>
            <a:off x="5810948" y="409076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图片处理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5810948" y="4602482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https://squoosh.app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工具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效率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820724" y="284424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正则可视化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9114" y="1618262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"/>
            </p:custDataLst>
          </p:nvPr>
        </p:nvSpPr>
        <p:spPr>
          <a:xfrm>
            <a:off x="5810948" y="1618262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国内开发者社区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810948" y="2129984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https://juejin.im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4"/>
            </p:custDataLst>
          </p:nvPr>
        </p:nvSpPr>
        <p:spPr>
          <a:xfrm>
            <a:off x="5359114" y="2860194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5"/>
            </p:custDataLst>
          </p:nvPr>
        </p:nvSpPr>
        <p:spPr>
          <a:xfrm>
            <a:off x="5810948" y="3364296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6"/>
            </p:custDataLst>
          </p:nvPr>
        </p:nvSpPr>
        <p:spPr>
          <a:xfrm>
            <a:off x="5359114" y="4090760"/>
            <a:ext cx="439135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endParaRPr lang="zh-CN" altLang="en-US" sz="2400" dirty="0" err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7"/>
            </p:custDataLst>
          </p:nvPr>
        </p:nvSpPr>
        <p:spPr>
          <a:xfrm>
            <a:off x="5810948" y="409076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进击的开发者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8" name="文本框 47"/>
          <p:cNvSpPr txBox="1"/>
          <p:nvPr>
            <p:custDataLst>
              <p:tags r:id="rId8"/>
            </p:custDataLst>
          </p:nvPr>
        </p:nvSpPr>
        <p:spPr>
          <a:xfrm>
            <a:off x="5810948" y="4602482"/>
            <a:ext cx="4691951" cy="5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normAutofit/>
          </a:bodyPr>
          <a:lstStyle>
            <a:defPPr>
              <a:defRPr lang="zh-CN"/>
            </a:defPPr>
            <a:lvl1pPr marL="0" indent="0" eaLnBrk="1" hangingPunct="1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n-lt"/>
                <a:ea typeface="+mn-ea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+mn-lt"/>
                <a:ea typeface="+mn-ea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https://roadmap.sh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373907" y="538884"/>
            <a:ext cx="5163206" cy="71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 fontScale="90000"/>
          </a:bodyPr>
          <a:lstStyle>
            <a:lvl1pPr>
              <a:lnSpc>
                <a:spcPct val="90000"/>
              </a:lnSpc>
              <a:defRPr sz="54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社区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&amp;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</a:rPr>
              <a:t>蓝图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820724" y="2844240"/>
            <a:ext cx="4691951" cy="504252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国际开发者社区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徐彩华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DIAGRAM_IS_NEED_ADD_PATH_ANIM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2"/>
  <p:tag name="KSO_WM_UNIT_DIAGRAM_IS_NEED_ADD_PATH_ANIM" val="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3"/>
  <p:tag name="KSO_WM_UNIT_DIAGRAM_IS_NEED_ADD_PATH_ANIM" val="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4"/>
  <p:tag name="KSO_WM_UNIT_DIAGRAM_IS_NEED_ADD_PATH_ANIM" val="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  <p:tag name="KSO_WM_UNIT_INDEX" val="5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1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1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  <p:tag name="KSO_WM_UNIT_DIAGRAM_IS_NEED_ADD_PATH_ANIM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1"/>
  <p:tag name="KSO_WM_UNIT_DIAGRAM_IS_NEED_ADD_PATH_ANIM" val="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  <p:tag name="KSO_WM_UNIT_DIAGRAM_IS_NEED_ADD_PATH_ANIM" val="0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1"/>
  <p:tag name="KSO_WM_UNIT_DIAGRAM_IS_NEED_ADD_PATH_ANIM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  <p:tag name="KSO_WM_UNIT_DIAGRAM_IS_NEED_ADD_PATH_ANIM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elt"/>
  <p:tag name="KSO_WM_SLIDE_BK_DARK_LIGHT" val="1"/>
  <p:tag name="KSO_WM_UNIT_DIAGRAM_IS_NEED_ADD_PATH_ANIM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DIAGRAM_IS_NEED_ADD_PATH_ANIM" val="0"/>
  <p:tag name="KSO_WM_TEMPLATE_CATEGORY" val="custom"/>
  <p:tag name="KSO_WM_TEMPLATE_INDEX" val="20180673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DIAGRAM_IS_NEED_ADD_PATH_ANIM" val="0"/>
  <p:tag name="KSO_WM_TEMPLATE_CATEGORY" val="custom"/>
  <p:tag name="KSO_WM_TEMPLATE_INDEX" val="20180673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DIAGRAM_IS_NEED_ADD_PATH_ANIM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DIAGRAM_IS_NEED_ADD_PATH_ANIM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DIAGRAM_IS_NEED_ADD_PATH_ANIM" val="0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682_1"/>
  <p:tag name="KSO_WM_TEMPLATE_CATEGORY" val="custom"/>
  <p:tag name="KSO_WM_TEMPLATE_INDEX" val="20180673"/>
  <p:tag name="KSO_WM_TEMPLATE_SUBCATEGORY" val="0"/>
  <p:tag name="KSO_WM_TEMPLATE_THUMBS_INDEX" val="1、9、11、30、31"/>
  <p:tag name="KSO_WM_UNIT_SHOW_EDIT_AREA_INDICATION" val="0"/>
  <p:tag name="KSO_WM_TEMPLATE_MASTER_TYPE" val="1"/>
  <p:tag name="KSO_WM_TEMPLATE_COLOR_TYPE" val="0"/>
  <p:tag name="KSO_WM_TEMPLATE_MASTER_THUMB_INDEX" val="12"/>
</p:tagLst>
</file>

<file path=ppt/tags/tag20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ID" val="custom20180673_1*a*1"/>
  <p:tag name="KSO_WM_UNIT_PRESET_TEXT" val="部门工作汇报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21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b"/>
  <p:tag name="KSO_WM_UNIT_INDEX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20180673_1*b*1"/>
  <p:tag name="KSO_WM_UNIT_PRESET_TEXT" val="点击此处添加副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7682_1"/>
  <p:tag name="KSO_WM_TEMPLATE_CATEGORY" val="custom"/>
  <p:tag name="KSO_WM_TEMPLATE_INDEX" val="20180673"/>
  <p:tag name="KSO_WM_SLIDE_ID" val="custom20180673_1"/>
  <p:tag name="KSO_WM_SLIDE_INDEX" val="1"/>
  <p:tag name="KSO_WM_TEMPLATE_SUBCATEGORY" val="0"/>
  <p:tag name="KSO_WM_TEMPLATE_THUMBS_INDEX" val="1、9、11、30、31"/>
  <p:tag name="KSO_WM_SLIDE_SUBTYPE" val="pureTxt"/>
  <p:tag name="KSO_WM_SLIDE_MODEL_TYPE" val="cover"/>
  <p:tag name="KSO_WM_TEMPLATE_MASTER_TYPE" val="1"/>
  <p:tag name="KSO_WM_TEMPLATE_COLOR_TYPE" val="0"/>
  <p:tag name="KSO_WM_TEMPLATE_MASTER_THUMB_INDEX" val="12"/>
  <p:tag name="KSO_WM_UNIT_SHOW_EDIT_AREA_INDICATION" val="0"/>
</p:tagLst>
</file>

<file path=ppt/tags/tag21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73_8*l_h_i*1_1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1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1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0673_8*l_h_i*1_3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1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3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0673_8*l_h_i*1_4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1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4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1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4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DIAGRAM_IS_NEED_ADD_PATH_ANIM" val="0"/>
</p:tagLst>
</file>

<file path=ppt/tags/tag22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8*a*1"/>
  <p:tag name="KSO_WM_UNIT_PRESET_TEXT" val="CONTENTS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2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60_4"/>
  <p:tag name="KSO_WM_TEMPLATE_CATEGORY" val="custom"/>
  <p:tag name="KSO_WM_TEMPLATE_INDEX" val="20180673"/>
  <p:tag name="KSO_WM_SLIDE_ID" val="custom20180673_8"/>
  <p:tag name="KSO_WM_SLIDE_INDEX" val="8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0"/>
  <p:tag name="KSO_WM_TEMPLATE_MASTER_THUMB_INDEX" val="0"/>
  <p:tag name="KSO_WM_UNIT_SHOW_EDIT_AREA_INDICATION" val="0"/>
</p:tagLst>
</file>

<file path=ppt/tags/tag22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73_8*l_h_i*1_1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2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1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0673_8*l_h_i*1_3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2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3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2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0673_8*l_h_i*1_4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2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4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3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4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8*a*1"/>
  <p:tag name="KSO_WM_UNIT_PRESET_TEXT" val="CONTENTS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60_4"/>
  <p:tag name="KSO_WM_TEMPLATE_CATEGORY" val="custom"/>
  <p:tag name="KSO_WM_TEMPLATE_INDEX" val="20180673"/>
  <p:tag name="KSO_WM_SLIDE_ID" val="custom20180673_8"/>
  <p:tag name="KSO_WM_SLIDE_INDEX" val="8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0"/>
  <p:tag name="KSO_WM_TEMPLATE_MASTER_THUMB_INDEX" val="0"/>
  <p:tag name="KSO_WM_UNIT_SHOW_EDIT_AREA_INDICATION" val="0"/>
</p:tagLst>
</file>

<file path=ppt/tags/tag23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73_8*l_h_i*1_1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3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1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0673_8*l_h_i*1_3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3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3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3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0673_8*l_h_i*1_4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4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4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4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8*a*1"/>
  <p:tag name="KSO_WM_UNIT_PRESET_TEXT" val="CONTENTS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4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60_4"/>
  <p:tag name="KSO_WM_TEMPLATE_CATEGORY" val="custom"/>
  <p:tag name="KSO_WM_TEMPLATE_INDEX" val="20180673"/>
  <p:tag name="KSO_WM_SLIDE_ID" val="custom20180673_8"/>
  <p:tag name="KSO_WM_SLIDE_INDEX" val="8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0"/>
  <p:tag name="KSO_WM_TEMPLATE_MASTER_THUMB_INDEX" val="0"/>
  <p:tag name="KSO_WM_UNIT_SHOW_EDIT_AREA_INDICATION" val="0"/>
</p:tagLst>
</file>

<file path=ppt/tags/tag245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0673_8*l_h_i*1_1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4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1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48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0673_8*l_h_i*1_3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49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3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50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0673_8*l_h_i*1_4_1"/>
  <p:tag name="KSO_WM_UNIT_HIGHLIGHT" val="0"/>
  <p:tag name="KSO_WM_UNIT_COMPATIBLE" val="0"/>
  <p:tag name="KSO_WM_UNIT_DIAGRAM_ISNUMVISUAL" val="0"/>
  <p:tag name="KSO_WM_UNIT_DIAGRAM_ISREFERUNIT" val="0"/>
  <p:tag name="KSO_WM_UNIT_DIAGRAM_IS_NEED_ADD_PATH_ANIM" val="0"/>
</p:tagLst>
</file>

<file path=ppt/tags/tag251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4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4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2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f"/>
  <p:tag name="KSO_WM_UNIT_INDEX" val="1_4_1"/>
  <p:tag name="KSO_WM_UNIT_LAYERLEVEL" val="1_1_1"/>
  <p:tag name="KSO_WM_UNIT_VALUE" val="38"/>
  <p:tag name="KSO_WM_UNIT_HIGHLIGHT" val="0"/>
  <p:tag name="KSO_WM_UNIT_COMPATIBLE" val="0"/>
  <p:tag name="KSO_WM_DIAGRAM_GROUP_CODE" val="l1-1"/>
  <p:tag name="KSO_WM_UNIT_ID" val="custom20180673_8*l_h_f*1_4_1"/>
  <p:tag name="KSO_WM_UNIT_PRESET_TEXT" val="点击此处添加正文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3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1"/>
  <p:tag name="KSO_WM_UNIT_HIGHLIGHT" val="0"/>
  <p:tag name="KSO_WM_UNIT_COMPATIBLE" val="0"/>
  <p:tag name="KSO_WM_DIAGRAM_GROUP_CODE" val="l1-1"/>
  <p:tag name="KSO_WM_UNIT_ID" val="custom20180673_8*a*1"/>
  <p:tag name="KSO_WM_UNIT_PRESET_TEXT" val="CONTENTS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4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17"/>
  <p:tag name="KSO_WM_UNIT_HIGHLIGHT" val="0"/>
  <p:tag name="KSO_WM_UNIT_COMPATIBLE" val="0"/>
  <p:tag name="KSO_WM_DIAGRAM_GROUP_CODE" val="l1-1"/>
  <p:tag name="KSO_WM_UNIT_ID" val="custom20180673_8*l_h_a*1_1_1"/>
  <p:tag name="KSO_WM_UNIT_ISCONTENTSTITLE" val="0"/>
  <p:tag name="KSO_WM_UNIT_PRESET_TEXT" val="点击此处添加节标题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60_4"/>
  <p:tag name="KSO_WM_TEMPLATE_CATEGORY" val="custom"/>
  <p:tag name="KSO_WM_TEMPLATE_INDEX" val="20180673"/>
  <p:tag name="KSO_WM_SLIDE_ID" val="custom20180673_8"/>
  <p:tag name="KSO_WM_SLIDE_INDEX" val="8"/>
  <p:tag name="KSO_WM_DIAGRAM_GROUP_CODE" val="l1-1"/>
  <p:tag name="KSO_WM_TEMPLATE_SUBCATEGORY" val="0"/>
  <p:tag name="KSO_WM_SLIDE_SUBTYPE" val="diag"/>
  <p:tag name="KSO_WM_SLIDE_DIAGTYPE" val="l"/>
  <p:tag name="KSO_WM_TEMPLATE_MASTER_TYPE" val="1"/>
  <p:tag name="KSO_WM_TEMPLATE_COLOR_TYPE" val="0"/>
  <p:tag name="KSO_WM_TEMPLATE_MASTER_THUMB_INDEX" val="0"/>
  <p:tag name="KSO_WM_UNIT_SHOW_EDIT_AREA_INDICATION" val="0"/>
</p:tagLst>
</file>

<file path=ppt/tags/tag256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ID" val="custom20180673_31*a*1"/>
  <p:tag name="KSO_WM_UNIT_PRESET_TEXT" val="Thanks"/>
  <p:tag name="KSO_WM_UNIT_NOCLEAR" val="0"/>
  <p:tag name="KSO_WM_UNIT_DIAGRAM_ISNUMVISUAL" val="0"/>
  <p:tag name="KSO_WM_UNIT_DIAGRAM_ISREFERUNIT" val="0"/>
  <p:tag name="KSO_WM_UNIT_SHOW_EDIT_AREA_INDICATION" val="0"/>
  <p:tag name="KSO_WM_UNIT_DIAGRAM_IS_NEED_ADD_PATH_ANIM" val="0"/>
</p:tagLst>
</file>

<file path=ppt/tags/tag257.xml><?xml version="1.0" encoding="utf-8"?>
<p:tagLst xmlns:p="http://schemas.openxmlformats.org/presentationml/2006/main">
  <p:tag name="KSO_WM_TEMPLATE_CATEGORY" val="custom"/>
  <p:tag name="KSO_WM_TEMPLATE_INDEX" val="20180673"/>
  <p:tag name="KSO_WM_TAG_VERSION" val="1.0"/>
  <p:tag name="KSO_WM_BEAUTIFY_FLAG" val="#wm#"/>
  <p:tag name="KSO_WM_UNIT_TYPE" val="b"/>
  <p:tag name="KSO_WM_UNIT_INDEX" val="1"/>
  <p:tag name="KSO_WM_UNIT_LAYERLEVEL" val="1"/>
  <p:tag name="KSO_WM_UNIT_HIGHLIGHT" val="0"/>
  <p:tag name="KSO_WM_UNIT_COMPATIBLE" val="0"/>
  <p:tag name="KSO_WM_UNIT_ID" val="custom20180673_31*b*1"/>
  <p:tag name="KSO_WM_UNIT_ISCONTENTSTITLE" val="0"/>
  <p:tag name="KSO_WM_UNIT_NOCLEAR" val="0"/>
  <p:tag name="KSO_WM_UNIT_DIAGRAM_ISNUMVISUAL" val="0"/>
  <p:tag name="KSO_WM_UNIT_DIAGRAM_ISREFERUNIT" val="0"/>
  <p:tag name="KSO_WM_UNIT_VALUE" val="26"/>
  <p:tag name="KSO_WM_UNIT_PRESET_TEXT" val="点击此处添加副标题"/>
  <p:tag name="KSO_WM_UNIT_SHOW_EDIT_AREA_INDICATION" val="0"/>
  <p:tag name="KSO_WM_UNIT_DIAGRAM_IS_NEED_ADD_PATH_ANIM" val="0"/>
</p:tagLst>
</file>

<file path=ppt/tags/tag258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7682_13"/>
  <p:tag name="KSO_WM_TEMPLATE_CATEGORY" val="custom"/>
  <p:tag name="KSO_WM_TEMPLATE_INDEX" val="20180673"/>
  <p:tag name="KSO_WM_SLIDE_ID" val="custom20180673_31"/>
  <p:tag name="KSO_WM_SLIDE_INDEX" val="31"/>
  <p:tag name="KSO_WM_TEMPLATE_SUBCATEGORY" val="0"/>
  <p:tag name="KSO_WM_SLIDE_SUBTYPE" val="pureTxt"/>
  <p:tag name="KSO_WM_TEMPLATE_MASTER_TYPE" val="1"/>
  <p:tag name="KSO_WM_TEMPLATE_COLOR_TYPE" val="0"/>
  <p:tag name="KSO_WM_TEMPLATE_MASTER_THUMB_INDEX" val="0"/>
  <p:tag name="KSO_WM_UNIT_SHOW_EDIT_AREA_INDICATION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DIAGRAM_IS_NEED_ADD_PATH_ANIM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DIAGRAM_IS_NEED_ADD_PATH_ANIM" val="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DIAGRAM_IS_NEED_ADD_PATH_ANIM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DIAGRAM_IS_NEED_ADD_PATH_ANIM" val="0"/>
</p:tagLst>
</file>

<file path=ppt/tags/tag5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DIAGRAM_IS_NEED_ADD_PATH_ANIM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  <p:tag name="KSO_WM_UNIT_DIAGRAM_IS_NEED_ADD_PATH_ANIM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7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8"/>
  <p:tag name="KSO_WM_UNIT_INDEX" val="8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9"/>
  <p:tag name="KSO_WM_UNIT_INDEX" val="9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0"/>
  <p:tag name="KSO_WM_UNIT_INDEX" val="1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1"/>
  <p:tag name="KSO_WM_UNIT_INDEX" val="1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3"/>
  <p:tag name="KSO_WM_UNIT_INDEX" val="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4"/>
  <p:tag name="KSO_WM_UNIT_INDEX" val="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5"/>
  <p:tag name="KSO_WM_UNIT_INDEX" val="1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6"/>
  <p:tag name="KSO_WM_UNIT_INDEX" val="1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6*i*17"/>
  <p:tag name="KSO_WM_UNIT_INDEX" val="1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DIAGRAM_IS_NEED_ADD_PATH_ANIM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DIAGRAM_IS_NEED_ADD_PATH_ANIM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DIAGRAM_IS_NEED_ADD_PATH_ANIM" val="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DIAGRAM_IS_NEED_ADD_PATH_ANIM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DIAGRAM_IS_NEED_ADD_PATH_ANIM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DIAGRAM_IS_NEED_ADD_PATH_ANIM" val="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DIAGRAM_IS_NEED_ADD_PATH_ANIM" val="0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DIAGRAM_IS_NEED_ADD_PATH_ANIM" val="0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DIAGRAM_IS_NEED_ADD_PATH_ANIM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DIAGRAM_IS_NEED_ADD_PATH_ANIM" val="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DIAGRAM_IS_NEED_ADD_PATH_ANIM" val="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DIAGRAM_IS_NEED_ADD_PATH_ANIM" val="0"/>
</p:tagLst>
</file>

<file path=ppt/theme/theme1.xml><?xml version="1.0" encoding="utf-8"?>
<a:theme xmlns:a="http://schemas.openxmlformats.org/drawingml/2006/main" name="Office 主题​​">
  <a:themeElements>
    <a:clrScheme name="自定义 93">
      <a:dk1>
        <a:srgbClr val="000000"/>
      </a:dk1>
      <a:lt1>
        <a:srgbClr val="FFFFFF"/>
      </a:lt1>
      <a:dk2>
        <a:srgbClr val="000000"/>
      </a:dk2>
      <a:lt2>
        <a:srgbClr val="021E18"/>
      </a:lt2>
      <a:accent1>
        <a:srgbClr val="1FD2AB"/>
      </a:accent1>
      <a:accent2>
        <a:srgbClr val="45D293"/>
      </a:accent2>
      <a:accent3>
        <a:srgbClr val="69D175"/>
      </a:accent3>
      <a:accent4>
        <a:srgbClr val="8CCE56"/>
      </a:accent4>
      <a:accent5>
        <a:srgbClr val="B1CB3D"/>
      </a:accent5>
      <a:accent6>
        <a:srgbClr val="D2C91F"/>
      </a:accent6>
      <a:hlink>
        <a:srgbClr val="658BD5"/>
      </a:hlink>
      <a:folHlink>
        <a:srgbClr val="9F67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自定义 93">
    <a:dk1>
      <a:srgbClr val="000000"/>
    </a:dk1>
    <a:lt1>
      <a:srgbClr val="FFFFFF"/>
    </a:lt1>
    <a:dk2>
      <a:srgbClr val="000000"/>
    </a:dk2>
    <a:lt2>
      <a:srgbClr val="021E18"/>
    </a:lt2>
    <a:accent1>
      <a:srgbClr val="1FD2AB"/>
    </a:accent1>
    <a:accent2>
      <a:srgbClr val="45D293"/>
    </a:accent2>
    <a:accent3>
      <a:srgbClr val="69D175"/>
    </a:accent3>
    <a:accent4>
      <a:srgbClr val="8CCE56"/>
    </a:accent4>
    <a:accent5>
      <a:srgbClr val="B1CB3D"/>
    </a:accent5>
    <a:accent6>
      <a:srgbClr val="D2C91F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>宽屏</PresentationFormat>
  <Paragraphs>88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等线</vt:lpstr>
      <vt:lpstr>Calibri Light</vt:lpstr>
      <vt:lpstr>黑体</vt:lpstr>
      <vt:lpstr>Arial Unicode MS</vt:lpstr>
      <vt:lpstr>Calibri</vt:lpstr>
      <vt:lpstr>Office 主题​​</vt:lpstr>
      <vt:lpstr>我的“技术”分享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金山文档</dc:creator>
  <cp:lastModifiedBy>STOP1410775129</cp:lastModifiedBy>
  <cp:revision>44</cp:revision>
  <dcterms:created xsi:type="dcterms:W3CDTF">2019-09-24T03:38:00Z</dcterms:created>
  <dcterms:modified xsi:type="dcterms:W3CDTF">2019-09-26T00:53:39Z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