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55" autoAdjust="0"/>
  </p:normalViewPr>
  <p:slideViewPr>
    <p:cSldViewPr snapToGrid="0">
      <p:cViewPr varScale="1">
        <p:scale>
          <a:sx n="80" d="100"/>
          <a:sy n="80" d="100"/>
        </p:scale>
        <p:origin x="129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6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0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6249" y="1714500"/>
            <a:ext cx="4382965" cy="200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Roboto"/>
                <a:ea typeface="Roboto"/>
                <a:cs typeface="Roboto"/>
                <a:sym typeface="Roboto"/>
              </a:rPr>
              <a:t>Project Proposal</a:t>
            </a:r>
            <a:endParaRPr sz="3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Title: Dota 2 Website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Christian Paulo Gomonit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 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e-magazine’s content will contain Dota 2 recent news, patch descriptions, team leaderboards, and </a:t>
            </a: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recent VODs (videos-on-demand)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e-magazine will be built for Dota 2 players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>
                <a:latin typeface="Roboto"/>
                <a:ea typeface="Roboto"/>
                <a:cs typeface="Roboto"/>
                <a:sym typeface="Roboto"/>
              </a:rPr>
              <a:t>The e-magazine will provide up-to-date information for players, according to the content that they choose to visit on the e-magazine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2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Deliverables and Goals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Project Timeline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	Homepage – 1 day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	Subpages – 1 day each, 4 pages, total of 4 days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	Furnishing of pages – until deadline of submission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Responsive web design should be used in every web page whenever possible. Designing for mobile is top priority.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8450" y="1218425"/>
            <a:ext cx="4086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9;p14"/>
          <p:cNvSpPr txBox="1"/>
          <p:nvPr/>
        </p:nvSpPr>
        <p:spPr>
          <a:xfrm>
            <a:off x="514350" y="1515375"/>
            <a:ext cx="7601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7CE1B-265F-3728-5BC3-01A33566C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37" y="1899418"/>
            <a:ext cx="8445425" cy="20060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134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Montserrat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aw</cp:lastModifiedBy>
  <cp:revision>10</cp:revision>
  <dcterms:modified xsi:type="dcterms:W3CDTF">2022-05-30T06:36:00Z</dcterms:modified>
</cp:coreProperties>
</file>