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4136-41DD-A84B-9680-C98856404DCA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714-E873-4D47-85DB-713192520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8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4136-41DD-A84B-9680-C98856404DCA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714-E873-4D47-85DB-713192520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4136-41DD-A84B-9680-C98856404DCA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714-E873-4D47-85DB-713192520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6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4136-41DD-A84B-9680-C98856404DCA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714-E873-4D47-85DB-713192520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4136-41DD-A84B-9680-C98856404DCA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714-E873-4D47-85DB-713192520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2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4136-41DD-A84B-9680-C98856404DCA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714-E873-4D47-85DB-713192520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4136-41DD-A84B-9680-C98856404DCA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714-E873-4D47-85DB-713192520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6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4136-41DD-A84B-9680-C98856404DCA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714-E873-4D47-85DB-713192520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5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4136-41DD-A84B-9680-C98856404DCA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714-E873-4D47-85DB-713192520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5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4136-41DD-A84B-9680-C98856404DCA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714-E873-4D47-85DB-713192520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4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4136-41DD-A84B-9680-C98856404DCA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714-E873-4D47-85DB-713192520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4136-41DD-A84B-9680-C98856404DCA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B714-E873-4D47-85DB-713192520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Lech Rzedzicki , Kode1100 Ltd</a:t>
            </a:r>
          </a:p>
          <a:p>
            <a:r>
              <a:rPr lang="en-US" dirty="0" smtClean="0"/>
              <a:t>Stuart </a:t>
            </a:r>
            <a:r>
              <a:rPr lang="en-US" dirty="0" err="1" smtClean="0"/>
              <a:t>Moorhouse</a:t>
            </a:r>
            <a:r>
              <a:rPr lang="en-US" dirty="0" smtClean="0"/>
              <a:t>, DK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8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XML </a:t>
            </a:r>
            <a:r>
              <a:rPr lang="en-US" dirty="0" smtClean="0"/>
              <a:t>can be traversed in 9 directions: </a:t>
            </a:r>
            <a:r>
              <a:rPr lang="en-US" dirty="0" smtClean="0"/>
              <a:t>self, child, parent, preceding-sibling, following-sibling, ancestor, descendant, preceding, following,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You can combine/chain commands filter commands</a:t>
            </a:r>
          </a:p>
          <a:p>
            <a:r>
              <a:rPr lang="en-US" dirty="0" smtClean="0">
                <a:sym typeface="Wingdings"/>
              </a:rPr>
              <a:t>Example: </a:t>
            </a:r>
            <a:r>
              <a:rPr lang="en-US" dirty="0"/>
              <a:t>&lt;A&gt;&lt;B&gt;&lt;C/&gt;&lt;/B&gt;&lt;D/&gt;&lt;E/&gt;&lt;F&gt;&lt;G&gt;&lt;H/&gt;&lt;/G&gt;&lt;I/&gt;&lt;J&gt;&lt;K/&gt;&lt;L&gt;&lt;M/&gt;&lt;N/&gt;&lt;/L&gt;&lt;O/&gt;&lt;P/&gt;&lt;Q&gt;&lt;R/&gt;&lt;S/&gt;&lt;/Q&gt;&lt;/J&gt;&lt;T/&gt;&lt;U&gt;&lt;V/&gt;&lt;/U&gt;&lt;/F&gt;&lt;W/&gt;&lt;X/&gt;&lt;Y&gt;&lt;Z/&gt;&lt;/Y&gt;&lt;/A&gt;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473"/>
          </a:xfrm>
        </p:spPr>
        <p:txBody>
          <a:bodyPr/>
          <a:lstStyle/>
          <a:p>
            <a:r>
              <a:rPr lang="en-US" dirty="0" smtClean="0"/>
              <a:t>Example in </a:t>
            </a:r>
            <a:r>
              <a:rPr lang="en-US" dirty="0" err="1" smtClean="0"/>
              <a:t>Xpath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4830" r="-14830"/>
          <a:stretch>
            <a:fillRect/>
          </a:stretch>
        </p:blipFill>
        <p:spPr>
          <a:xfrm>
            <a:off x="0" y="1270000"/>
            <a:ext cx="9144000" cy="5588000"/>
          </a:xfrm>
        </p:spPr>
      </p:pic>
    </p:spTree>
    <p:extLst>
      <p:ext uri="{BB962C8B-B14F-4D97-AF65-F5344CB8AC3E}">
        <p14:creationId xmlns:p14="http://schemas.microsoft.com/office/powerpoint/2010/main" val="306229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types of Nodes on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r>
              <a:rPr lang="en-US" dirty="0" smtClean="0"/>
              <a:t>Namespaces</a:t>
            </a:r>
          </a:p>
          <a:p>
            <a:r>
              <a:rPr lang="en-US" dirty="0" smtClean="0"/>
              <a:t>Elements</a:t>
            </a:r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Processing-instructions</a:t>
            </a:r>
          </a:p>
          <a:p>
            <a:r>
              <a:rPr lang="en-US" dirty="0" smtClean="0"/>
              <a:t>Text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644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de-typ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8512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5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Namespaces are N°1 source of problems.</a:t>
            </a:r>
          </a:p>
          <a:p>
            <a:r>
              <a:rPr lang="en-US" dirty="0" smtClean="0"/>
              <a:t>Remember about the default namespace.</a:t>
            </a:r>
          </a:p>
          <a:p>
            <a:r>
              <a:rPr lang="en-US" dirty="0" smtClean="0"/>
              <a:t>Prefix is not a namespace: </a:t>
            </a:r>
            <a:r>
              <a:rPr lang="en-US" dirty="0" err="1" smtClean="0"/>
              <a:t>dita:book≠dita:book</a:t>
            </a:r>
            <a:endParaRPr lang="en-US" dirty="0" smtClean="0"/>
          </a:p>
          <a:p>
            <a:r>
              <a:rPr lang="en-US" dirty="0" smtClean="0"/>
              <a:t>Define the namespaces properly and then you can even use different prefix (but don’t).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1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 any descendant</a:t>
            </a:r>
          </a:p>
          <a:p>
            <a:r>
              <a:rPr lang="en-US" dirty="0" smtClean="0"/>
              <a:t>. Current node</a:t>
            </a:r>
          </a:p>
          <a:p>
            <a:r>
              <a:rPr lang="en-US" dirty="0" smtClean="0"/>
              <a:t>* all/any elements</a:t>
            </a:r>
          </a:p>
          <a:p>
            <a:r>
              <a:rPr lang="en-US" dirty="0" smtClean="0"/>
              <a:t>@* all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with </a:t>
            </a:r>
            <a:r>
              <a:rPr lang="en-US" dirty="0" err="1" smtClean="0"/>
              <a:t>RegExp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OxygenXML</a:t>
            </a:r>
            <a:r>
              <a:rPr lang="en-US" dirty="0" smtClean="0"/>
              <a:t> Find/Replace window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Xpath</a:t>
            </a:r>
            <a:r>
              <a:rPr lang="en-US" dirty="0" smtClean="0"/>
              <a:t> bar</a:t>
            </a:r>
          </a:p>
          <a:p>
            <a:r>
              <a:rPr lang="en-US" dirty="0"/>
              <a:t>/</a:t>
            </a:r>
            <a:r>
              <a:rPr lang="en-US" dirty="0" smtClean="0"/>
              <a:t>/section[</a:t>
            </a:r>
            <a:r>
              <a:rPr lang="en-US" dirty="0"/>
              <a:t>count(descendant::node())=0]/text(</a:t>
            </a:r>
            <a:r>
              <a:rPr lang="en-US" dirty="0" smtClean="0"/>
              <a:t>) +</a:t>
            </a:r>
            <a:r>
              <a:rPr lang="en-US" dirty="0" err="1" smtClean="0"/>
              <a:t>regexp</a:t>
            </a:r>
            <a:r>
              <a:rPr lang="en-US" dirty="0" smtClean="0"/>
              <a:t>: .* would select the whole text of the lowest level sections in </a:t>
            </a:r>
            <a:r>
              <a:rPr lang="en-US" smtClean="0"/>
              <a:t>the document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11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sample-</a:t>
            </a:r>
            <a:r>
              <a:rPr lang="en-US" dirty="0" err="1"/>
              <a:t>dk.xml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Verdana"/>
                <a:cs typeface="Verdana"/>
              </a:rPr>
              <a:t>/</a:t>
            </a:r>
            <a:r>
              <a:rPr lang="fr-FR" sz="2400" dirty="0" smtClean="0">
                <a:latin typeface="Verdana"/>
                <a:cs typeface="Verdana"/>
              </a:rPr>
              <a:t>/section[</a:t>
            </a:r>
            <a:r>
              <a:rPr lang="fr-FR" sz="2400" dirty="0" smtClean="0">
                <a:latin typeface="Verdana"/>
                <a:cs typeface="Verdana"/>
              </a:rPr>
              <a:t>@</a:t>
            </a:r>
            <a:r>
              <a:rPr lang="fr-FR" sz="2400" dirty="0" err="1" smtClean="0">
                <a:latin typeface="Verdana"/>
                <a:cs typeface="Verdana"/>
              </a:rPr>
              <a:t>metaref</a:t>
            </a:r>
            <a:r>
              <a:rPr lang="fr-FR" sz="2400" dirty="0" smtClean="0">
                <a:latin typeface="Verdana"/>
                <a:cs typeface="Verdana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latin typeface="Verdana"/>
                <a:cs typeface="Verdana"/>
              </a:rPr>
              <a:t>distinct-values(//@</a:t>
            </a:r>
            <a:r>
              <a:rPr lang="en-US" sz="2400" dirty="0" err="1">
                <a:latin typeface="Verdana"/>
                <a:cs typeface="Verdana"/>
              </a:rPr>
              <a:t>metaref</a:t>
            </a:r>
            <a:r>
              <a:rPr lang="en-US" sz="2400" dirty="0">
                <a:latin typeface="Verdana"/>
                <a:cs typeface="Verdana"/>
              </a:rPr>
              <a:t>/tokenize(.,'\s+')</a:t>
            </a:r>
            <a:r>
              <a:rPr lang="en-US" sz="2400" dirty="0" smtClean="0">
                <a:latin typeface="Verdana"/>
                <a:cs typeface="Verdana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Verdana"/>
                <a:cs typeface="Verdana"/>
              </a:rPr>
              <a:t>/book/part[1]/chapter[1]/section[1]/section[1]/section[1]/section[1]/section[2]/</a:t>
            </a:r>
            <a:r>
              <a:rPr lang="en-US" sz="2400" dirty="0" err="1">
                <a:latin typeface="Verdana"/>
                <a:cs typeface="Verdana"/>
              </a:rPr>
              <a:t>para</a:t>
            </a:r>
            <a:r>
              <a:rPr lang="en-US" sz="2400" dirty="0">
                <a:latin typeface="Verdana"/>
                <a:cs typeface="Verdana"/>
              </a:rPr>
              <a:t>[1]/address[2]/phrase[1</a:t>
            </a:r>
            <a:r>
              <a:rPr lang="en-US" sz="2400" dirty="0" smtClean="0">
                <a:latin typeface="Verdana"/>
                <a:cs typeface="Verdana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latin typeface="Verdana"/>
                <a:cs typeface="Verdana"/>
              </a:rPr>
              <a:t>//ancestor::node()[substring-after(@rend,'</a:t>
            </a:r>
            <a:r>
              <a:rPr lang="en-US" sz="2400" dirty="0" err="1">
                <a:latin typeface="Verdana"/>
                <a:cs typeface="Verdana"/>
              </a:rPr>
              <a:t>level_LH</a:t>
            </a:r>
            <a:r>
              <a:rPr lang="en-US" sz="2400" dirty="0">
                <a:latin typeface="Verdana"/>
                <a:cs typeface="Verdana"/>
              </a:rPr>
              <a:t>')='2']</a:t>
            </a:r>
            <a:endParaRPr lang="en-US" sz="2400" dirty="0" smtClean="0">
              <a:latin typeface="Verdana"/>
              <a:cs typeface="Verdana"/>
            </a:endParaRPr>
          </a:p>
          <a:p>
            <a:pPr marL="0" indent="0">
              <a:buNone/>
            </a:pPr>
            <a:endParaRPr lang="en-US" sz="2400" dirty="0" smtClean="0">
              <a:latin typeface="Verdana"/>
              <a:cs typeface="Verdana"/>
            </a:endParaRPr>
          </a:p>
          <a:p>
            <a:pPr marL="0" indent="0">
              <a:buNone/>
            </a:pPr>
            <a:endParaRPr lang="fr-FR" sz="2400" dirty="0" smtClean="0">
              <a:latin typeface="Verdana"/>
              <a:cs typeface="Verdana"/>
            </a:endParaRPr>
          </a:p>
          <a:p>
            <a:pPr marL="0" indent="0">
              <a:buNone/>
            </a:pPr>
            <a:endParaRPr 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6786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9277</TotalTime>
  <Words>422</Words>
  <Application>Microsoft Macintosh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XPath</vt:lpstr>
      <vt:lpstr>Traversing XML</vt:lpstr>
      <vt:lpstr>Example in Xpath</vt:lpstr>
      <vt:lpstr>7 types of Nodes on the tree</vt:lpstr>
      <vt:lpstr>PowerPoint Presentation</vt:lpstr>
      <vt:lpstr>Namespaces</vt:lpstr>
      <vt:lpstr>Shortcuts</vt:lpstr>
      <vt:lpstr>Combine with RegExp</vt:lpstr>
      <vt:lpstr>Exercise: sample-dk.xml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XPath</dc:title>
  <dc:creator>Lech Rzedzicki</dc:creator>
  <cp:lastModifiedBy>Lech Rzedzicki</cp:lastModifiedBy>
  <cp:revision>16</cp:revision>
  <dcterms:created xsi:type="dcterms:W3CDTF">2010-12-06T12:21:24Z</dcterms:created>
  <dcterms:modified xsi:type="dcterms:W3CDTF">2012-11-20T12:16:49Z</dcterms:modified>
</cp:coreProperties>
</file>