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1" r:id="rId3"/>
    <p:sldId id="263" r:id="rId4"/>
    <p:sldId id="264" r:id="rId5"/>
    <p:sldId id="262" r:id="rId6"/>
    <p:sldId id="25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98" d="100"/>
          <a:sy n="98" d="100"/>
        </p:scale>
        <p:origin x="-1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82CA-722A-E04A-84A4-5E1032134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7849B-AB10-4A49-B722-ECBE05B89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4884A-5F29-C340-9507-CE36EE0E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A84-65EE-364F-8652-305E8CE5E31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B047E-3868-B240-9E08-194B9358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E4F47-CD31-CE44-963D-C1D45AEB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8F82-9CCA-1246-8DFA-4C3E7ADA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9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A49A-CB20-EA48-8897-F3531A5E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32AD9-8DC9-D34D-B888-07F19F26B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6FF99-0107-FE4C-837A-7AFA639D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A84-65EE-364F-8652-305E8CE5E31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0D89F-4058-E649-8A41-B1F169A6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6B6E0-3AD3-BD48-A8DB-EAA6EA9E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8F82-9CCA-1246-8DFA-4C3E7ADA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0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A6E7-7C2B-8746-AE1F-EA5CC0912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ECFBE-14D0-FC4F-930C-8AFB7A051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D4E6E-F09E-DE45-9ED4-4E1D7532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A84-65EE-364F-8652-305E8CE5E31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DEE25-3285-994B-96F5-DE64701F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35CAB-89A8-C449-9351-A20EA0F4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8F82-9CCA-1246-8DFA-4C3E7ADA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1728-18FB-CD4C-8827-9B66290B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FE4C-17F1-CB47-A4D0-8D23BE21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C838-C96C-1942-BB10-4D246F10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A84-65EE-364F-8652-305E8CE5E31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BB736-6B41-B240-9BD9-3E38A661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1C6A-90A1-8D4B-86EF-A1514886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8F82-9CCA-1246-8DFA-4C3E7ADA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8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19F2-32DC-6D47-B4D5-ACA6EAA9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1EF25-E357-A243-9951-3674FC6E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9A41-2C35-674D-A999-D82D7A97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A84-65EE-364F-8652-305E8CE5E31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EC938-F606-134F-BBF3-7814C7B9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9693D-3143-1F45-8080-02941D83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8F82-9CCA-1246-8DFA-4C3E7ADA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6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DCE8-05D4-F243-B4AD-5838E73F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4D50-EF7E-3540-BF32-F05472453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F4AB2-674B-B540-8472-B81E9214C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DABA4-68C7-7941-8EBA-53C05D1A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A84-65EE-364F-8652-305E8CE5E31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CF58-9A5D-7644-9E32-72D24353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B3ED1-5A8C-2C47-BDB2-84CC3C05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8F82-9CCA-1246-8DFA-4C3E7ADA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4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97A3-9971-7043-8014-2DD03B51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60214-53F2-C241-9C89-90E0C407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9441A-DA04-2542-AB2D-9E304B526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24BD-6BEF-A448-B545-090CB3A94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3B6F6-297C-2345-869B-A2C95CB90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E1883-BF29-FF41-9F39-CA22A851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A84-65EE-364F-8652-305E8CE5E31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72F1E-A1A8-C347-BA64-FC5C4415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7DC5A-E911-2240-8B5B-BC4B1FF6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8F82-9CCA-1246-8DFA-4C3E7ADA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D2FC-F428-E843-AA76-7DF803A7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2AAB3-78E8-404E-98EA-B49827C9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A84-65EE-364F-8652-305E8CE5E31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F73A-B422-4A4D-8803-525CE832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A0C47-D081-B547-84CB-74F246F2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8F82-9CCA-1246-8DFA-4C3E7ADA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8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0B5B8-AC4B-FC41-96BA-C193AB20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A84-65EE-364F-8652-305E8CE5E31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52313-8939-1348-9812-E73D2016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3AE64-59AA-D34C-A54E-CB50927D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8F82-9CCA-1246-8DFA-4C3E7ADA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BD77-1E7D-F844-9BE1-AFD82CDF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93C3-4D99-FE4C-BAF1-80763AFF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4E397-7423-7242-A653-16EF577A7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934C5-8529-C848-B491-7C447029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A84-65EE-364F-8652-305E8CE5E31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3667A-A9C8-064C-A8BF-6879BD12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8B579-CA9E-F743-955F-08D56191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8F82-9CCA-1246-8DFA-4C3E7ADA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EEE3-EE3E-C044-85B8-CA43C152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316DD-D727-AE4E-8E4F-0ACC1E38B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392BB-1192-A64A-BEFF-E12CB7B86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64A64-5E2C-CD40-A378-52D3BE0E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DA84-65EE-364F-8652-305E8CE5E31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CC07E-344C-E14C-A67F-FB0505EE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B0FCF-1C53-7B47-90F9-CBAAD884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8F82-9CCA-1246-8DFA-4C3E7ADA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7C42E-AD67-6348-A5CB-A24568F9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B9F0-CDAB-434E-9173-BFB7F8C44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43A32-C737-524F-A5DF-CBC23F35D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DA84-65EE-364F-8652-305E8CE5E312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F9BD-B645-F940-873A-9C45A2F50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C53D1-5467-7246-8C16-4DACB0128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48F82-9CCA-1246-8DFA-4C3E7ADA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2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E2D6-B430-A24B-8096-B9986373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8498"/>
          </a:xfrm>
        </p:spPr>
        <p:txBody>
          <a:bodyPr/>
          <a:lstStyle/>
          <a:p>
            <a:pPr algn="ctr"/>
            <a:r>
              <a:rPr lang="en-US" dirty="0"/>
              <a:t>Predictions on Topics of UN Debates at UN Assembly New York with Topic 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073E-A166-4B4D-A60E-BC7EA87DA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167"/>
            <a:ext cx="10515600" cy="4351338"/>
          </a:xfrm>
        </p:spPr>
        <p:txBody>
          <a:bodyPr>
            <a:normAutofit lnSpcReduction="10000"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Charita </a:t>
            </a:r>
            <a:r>
              <a:rPr lang="en-US" dirty="0" err="1"/>
              <a:t>Ramnathsing</a:t>
            </a:r>
            <a:endParaRPr lang="en-US" dirty="0"/>
          </a:p>
          <a:p>
            <a:r>
              <a:rPr lang="en-US" dirty="0"/>
              <a:t>April 29</a:t>
            </a:r>
            <a:r>
              <a:rPr lang="en-US" baseline="30000" dirty="0"/>
              <a:t>th</a:t>
            </a:r>
            <a:r>
              <a:rPr lang="en-US"/>
              <a:t>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09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1D1C-1731-2B4E-A554-DC2F3A59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Word use per Topic</a:t>
            </a:r>
          </a:p>
        </p:txBody>
      </p:sp>
      <p:pic>
        <p:nvPicPr>
          <p:cNvPr id="4" name="Content Placeholder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5E6169-A928-CB4D-AFEB-26C4F1C8ED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80" y="1825625"/>
            <a:ext cx="48490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8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C35B-AF54-3646-AAFE-9182F3B4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 Dictionary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A3C6E3-791F-4C4A-A993-130FAA81B1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3061494"/>
            <a:ext cx="9931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3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0BAA-7E92-2C43-B0BC-6D84F235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Initialize and run LDA Mallet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EBEA1D-02C9-F047-8138-FAA8D54EAF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5129"/>
            <a:ext cx="10515600" cy="231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0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A23A-9062-5B4B-9119-CAB300D1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 with ’</a:t>
            </a:r>
            <a:r>
              <a:rPr lang="en-US" dirty="0" err="1"/>
              <a:t>topic_nums</a:t>
            </a:r>
            <a:r>
              <a:rPr lang="en-US" dirty="0"/>
              <a:t>’ topics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CABE64-67B1-6E41-BD00-DDC0951864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25" y="1825625"/>
            <a:ext cx="104155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2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BC39-591E-5C48-9D19-2926A7AF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Chosen number of Topics in the Model</a:t>
            </a:r>
          </a:p>
        </p:txBody>
      </p:sp>
      <p:pic>
        <p:nvPicPr>
          <p:cNvPr id="4" name="Content Placeholder 3" descr="A picture containing map, white, man, hanging&#10;&#10;Description automatically generated">
            <a:extLst>
              <a:ext uri="{FF2B5EF4-FFF2-40B4-BE49-F238E27FC236}">
                <a16:creationId xmlns:a16="http://schemas.microsoft.com/office/drawing/2014/main" id="{C8CA5E7E-EA13-8244-A9BA-71017A4829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705894"/>
            <a:ext cx="5943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8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1AB2-79A5-A845-8666-1F62D5961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7705"/>
            <a:ext cx="9144000" cy="1272495"/>
          </a:xfrm>
        </p:spPr>
        <p:txBody>
          <a:bodyPr/>
          <a:lstStyle/>
          <a:p>
            <a:r>
              <a:rPr lang="en-US" dirty="0"/>
              <a:t>How did the model perform?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BEE25-6A83-E74A-A522-27D1C2C2F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DA91F6E-D082-254C-BF67-4BA254AE25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79" y="2264569"/>
            <a:ext cx="7903029" cy="25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8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680F-8552-E94F-9C8F-75BA3363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Engineering after Modelling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235C04-AF05-0D46-BF62-97491B465A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70" y="1825625"/>
            <a:ext cx="89786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0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26ED-2AB4-204E-BCE1-36016104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Prediction of Topic After modelling </a:t>
            </a:r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4681317-CD54-CA4C-A950-DC5EC3AFFC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5" y="1825625"/>
            <a:ext cx="100583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3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C060-4C40-0845-8F8C-562DB446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 of Words per Topic</a:t>
            </a:r>
          </a:p>
        </p:txBody>
      </p:sp>
      <p:pic>
        <p:nvPicPr>
          <p:cNvPr id="4" name="Content Placeholder 3" descr="A screenshot of text&#10;&#10;Description automatically generated">
            <a:extLst>
              <a:ext uri="{FF2B5EF4-FFF2-40B4-BE49-F238E27FC236}">
                <a16:creationId xmlns:a16="http://schemas.microsoft.com/office/drawing/2014/main" id="{1FB81F46-CD68-A747-8016-AA940DA173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06" y="1825625"/>
            <a:ext cx="40831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4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66</Words>
  <Application>Microsoft Macintosh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Predictions on Topics of UN Debates at UN Assembly New York with Topic Modelling </vt:lpstr>
      <vt:lpstr>Build Dictionary</vt:lpstr>
      <vt:lpstr>Initialize and run LDA Mallet</vt:lpstr>
      <vt:lpstr>Topic Modelling with ’topic_nums’ topics</vt:lpstr>
      <vt:lpstr>Chosen number of Topics in the Model</vt:lpstr>
      <vt:lpstr>How did the model perform?</vt:lpstr>
      <vt:lpstr>Feature Engineering after Modelling</vt:lpstr>
      <vt:lpstr>Prediction of Topic After modelling </vt:lpstr>
      <vt:lpstr>Bag of Words per Topic</vt:lpstr>
      <vt:lpstr>Word use per Topic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xcharita xcharita</dc:creator>
  <cp:lastModifiedBy>xcharita xcharita</cp:lastModifiedBy>
  <cp:revision>3</cp:revision>
  <dcterms:created xsi:type="dcterms:W3CDTF">2020-05-11T03:24:53Z</dcterms:created>
  <dcterms:modified xsi:type="dcterms:W3CDTF">2020-05-11T03:49:53Z</dcterms:modified>
</cp:coreProperties>
</file>