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ef1df54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ef1df54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ef1df54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ef1df54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ef1df54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ef1df54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ef1df54f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ef1df54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ef1df5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ef1df5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ef1df54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ef1df54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ef1df54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ef1df54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ef1df54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ef1df54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ef1df54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ef1df54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ef1df54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ef1df54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f1df54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f1df54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ef1df54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ef1df54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f1df54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ef1df54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ef1df54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ef1df5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ef1df54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ef1df54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ef1df54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ef1df54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48" y="1144125"/>
            <a:ext cx="6078721" cy="384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39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2018, considering the distance between words, Google’s machine translation team presented the essay “Self-Attention with Relative Position Representations.”  and optimized Position encoding.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475" y="2512750"/>
            <a:ext cx="5292576" cy="23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353324"/>
            <a:ext cx="2606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Using Glove 6B: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63" y="1943550"/>
            <a:ext cx="7007077" cy="26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87900" y="1353325"/>
            <a:ext cx="31095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Using Glove 840B: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1925325"/>
            <a:ext cx="63341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TextCNN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Text-Embedding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Position-Embedding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Convolution+maxpool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FC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300" y="879175"/>
            <a:ext cx="4759274" cy="411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Result: 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25" y="1677700"/>
            <a:ext cx="6370349" cy="24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87900" y="15105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based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SemEval2010_task8 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126" y="520400"/>
            <a:ext cx="4661825" cy="44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Relation Extraction?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is to link two entities, such as the owner of a company, or the someone's company position and a person in unstructured text sources.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would be to extract Bill Gates and Microsoft from the following unstructured text: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"&lt;PERSON&gt; </a:t>
            </a:r>
            <a:r>
              <a:rPr lang="en">
                <a:solidFill>
                  <a:srgbClr val="FFFF00"/>
                </a:solidFill>
              </a:rPr>
              <a:t>Bill Gates</a:t>
            </a:r>
            <a:r>
              <a:rPr lang="en"/>
              <a:t> &lt;/PERSON&gt;, the founder of &lt;ORG&gt; </a:t>
            </a:r>
            <a:r>
              <a:rPr lang="en">
                <a:solidFill>
                  <a:srgbClr val="FFFF00"/>
                </a:solidFill>
              </a:rPr>
              <a:t>Microsoft </a:t>
            </a:r>
            <a:r>
              <a:rPr lang="en"/>
              <a:t>&lt;/ORG&gt;, hosted a party last night".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Feature Extraction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90472"/>
            <a:ext cx="8368200" cy="2463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Gazetteers (i.e. dictionaries of organization names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Features based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Parts of speech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Regular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Word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Word shape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Capitalized letters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Bigrams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Sequencing modeling - especially for the words between the two sequences.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Seeding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proceed in semi-supervised manner, where if we know certain relationships, say Bill Gates and Microsoft, we can learn the rule: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"&lt;PERSON&gt; </a:t>
            </a:r>
            <a:r>
              <a:rPr lang="en">
                <a:solidFill>
                  <a:srgbClr val="FFFF00"/>
                </a:solidFill>
              </a:rPr>
              <a:t>X</a:t>
            </a:r>
            <a:r>
              <a:rPr lang="en"/>
              <a:t> &lt;/PERSON&gt;, the founder of &lt;ORG&gt; </a:t>
            </a:r>
            <a:r>
              <a:rPr lang="en">
                <a:solidFill>
                  <a:srgbClr val="FFFF00"/>
                </a:solidFill>
              </a:rPr>
              <a:t>Y</a:t>
            </a:r>
            <a:r>
              <a:rPr lang="en"/>
              <a:t> &lt;/ORG&gt;, hosted a party last night".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a large dataset, we can apply this exact sentence pattern to find new Person-Organization relations. Then, say we find X' and Y' entities, we can then find different sentence structures, and bootstrap this until we have found them all.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Rui Cai, Xiaodong Zhang and Houfeng Wang. 2016. Bidirectional Recurrent Convolutional Neural Network for Relation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Cicero Nogueira dos Santos, Bing Xiang, Bowen Zhou. 2015. Classifying Relations by Ranking with Convolutional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Yan Xu, Ran Jia, Lili Mou, Ge Li, Yunchuan Chen, Yangyang Lu, Zhi Jin. 2016. Improved Relation Classification by Deep Recurrent Neural Networks with 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Joohong Lee, Sangwoo Seo, Yong Suk Choi. 2019. Semantic Relation Classification via Bidirectional LSTM Networks with Entity-aware Attention using Latent Entity Typing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Implementation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Entity Attention LSTM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74" y="1330150"/>
            <a:ext cx="7124674" cy="3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75" y="2310873"/>
            <a:ext cx="7363003" cy="16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Attention LSTM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traditional encode-decode model, the effect of each input on each output is equivalent, which is obviously unreasonable. To solve this problem, The attention mechanism is usually used between encode and decode.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basic idea: each time the model predicts an output word, it only uses parts of an input where the most relevant information is concentrated instead of an entire sentence.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