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9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0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1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20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83" r:id="rId3"/>
    <p:sldId id="351" r:id="rId4"/>
    <p:sldId id="258" r:id="rId5"/>
    <p:sldId id="276" r:id="rId6"/>
    <p:sldId id="336" r:id="rId7"/>
    <p:sldId id="335" r:id="rId8"/>
    <p:sldId id="337" r:id="rId9"/>
    <p:sldId id="308" r:id="rId10"/>
    <p:sldId id="321" r:id="rId11"/>
    <p:sldId id="322" r:id="rId12"/>
    <p:sldId id="327" r:id="rId13"/>
    <p:sldId id="328" r:id="rId14"/>
    <p:sldId id="325" r:id="rId15"/>
    <p:sldId id="323" r:id="rId16"/>
    <p:sldId id="324" r:id="rId17"/>
    <p:sldId id="352" r:id="rId18"/>
    <p:sldId id="340" r:id="rId19"/>
    <p:sldId id="357" r:id="rId20"/>
    <p:sldId id="358" r:id="rId21"/>
    <p:sldId id="353" r:id="rId22"/>
    <p:sldId id="261" r:id="rId23"/>
    <p:sldId id="294" r:id="rId24"/>
    <p:sldId id="301" r:id="rId25"/>
    <p:sldId id="367" r:id="rId26"/>
    <p:sldId id="311" r:id="rId27"/>
    <p:sldId id="342" r:id="rId28"/>
    <p:sldId id="343" r:id="rId29"/>
    <p:sldId id="313" r:id="rId30"/>
    <p:sldId id="338" r:id="rId31"/>
    <p:sldId id="339" r:id="rId32"/>
    <p:sldId id="293" r:id="rId33"/>
    <p:sldId id="263" r:id="rId34"/>
    <p:sldId id="315" r:id="rId35"/>
    <p:sldId id="364" r:id="rId36"/>
    <p:sldId id="365" r:id="rId37"/>
    <p:sldId id="314" r:id="rId38"/>
    <p:sldId id="297" r:id="rId39"/>
    <p:sldId id="298" r:id="rId40"/>
    <p:sldId id="268" r:id="rId41"/>
    <p:sldId id="295" r:id="rId42"/>
    <p:sldId id="354" r:id="rId43"/>
    <p:sldId id="269" r:id="rId44"/>
    <p:sldId id="359" r:id="rId45"/>
    <p:sldId id="361" r:id="rId46"/>
    <p:sldId id="362" r:id="rId47"/>
    <p:sldId id="267" r:id="rId48"/>
    <p:sldId id="317" r:id="rId49"/>
    <p:sldId id="270" r:id="rId50"/>
    <p:sldId id="332" r:id="rId51"/>
    <p:sldId id="363" r:id="rId52"/>
    <p:sldId id="271" r:id="rId53"/>
    <p:sldId id="272" r:id="rId54"/>
    <p:sldId id="318" r:id="rId55"/>
    <p:sldId id="344" r:id="rId56"/>
    <p:sldId id="346" r:id="rId57"/>
    <p:sldId id="330" r:id="rId58"/>
    <p:sldId id="329" r:id="rId59"/>
    <p:sldId id="347" r:id="rId60"/>
    <p:sldId id="319" r:id="rId61"/>
    <p:sldId id="331" r:id="rId62"/>
    <p:sldId id="273" r:id="rId63"/>
    <p:sldId id="320" r:id="rId64"/>
    <p:sldId id="280" r:id="rId65"/>
    <p:sldId id="333" r:id="rId66"/>
    <p:sldId id="355" r:id="rId67"/>
    <p:sldId id="348" r:id="rId68"/>
    <p:sldId id="356" r:id="rId69"/>
    <p:sldId id="349" r:id="rId70"/>
    <p:sldId id="350" r:id="rId71"/>
    <p:sldId id="275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0066"/>
    <a:srgbClr val="D60093"/>
    <a:srgbClr val="FF3399"/>
    <a:srgbClr val="A50021"/>
    <a:srgbClr val="FF9966"/>
    <a:srgbClr val="00CC66"/>
    <a:srgbClr val="FFFF66"/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33.xml"/><Relationship Id="rId1" Type="http://schemas.openxmlformats.org/officeDocument/2006/relationships/slide" Target="../slides/slide17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slide" Target="../slides/slide17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slide" Target="../slides/slide17.xml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slide" Target="../slides/slide1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33.xml"/><Relationship Id="rId1" Type="http://schemas.openxmlformats.org/officeDocument/2006/relationships/slide" Target="../slides/slide17.xml"/></Relationships>
</file>

<file path=ppt/diagrams/_rels/data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07009-EA77-4A06-B4C7-2681C2B530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037B8518-83A8-4523-A0BB-737D2D61B7E6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rId1" action="ppaction://hlinksldjump"/>
            </a:rPr>
            <a:t>general formula</a:t>
          </a:r>
          <a:r>
            <a:rPr lang="en-US" altLang="zh-CN" sz="2400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altLang="zh-CN" sz="2400" dirty="0" smtClean="0"/>
            <a:t>to represent polynomial MRS</a:t>
          </a:r>
        </a:p>
      </dgm:t>
    </dgm:pt>
    <dgm:pt modelId="{F22C337F-5157-4CB4-B71F-8B82CF14B005}" type="par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488DF4BD-9B1D-4690-9391-2088850C1B2B}" type="sib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B7A1260E-538F-4E3B-B7DA-125C586FDD04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hlinkClick xmlns:r="http://schemas.openxmlformats.org/officeDocument/2006/relationships" r:id="rId2" action="ppaction://hlinksldjump"/>
            </a:rPr>
            <a:t>search-based algorithm </a:t>
          </a:r>
          <a:r>
            <a:rPr lang="en-US" altLang="zh-CN" sz="2400" dirty="0" smtClean="0"/>
            <a:t>to search for suitable parameters</a:t>
          </a:r>
          <a:endParaRPr lang="zh-CN" altLang="en-US" sz="2400" dirty="0"/>
        </a:p>
      </dgm:t>
    </dgm:pt>
    <dgm:pt modelId="{7B192B52-27F1-43D3-830D-68887EF2E524}" type="par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965B72B2-5BDF-40A5-B7AC-43BDAC56B5E0}" type="sib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12A412CA-60A6-44F7-A9D6-4E32D42A4271}">
      <dgm:prSet phldrT="[文本]" custT="1"/>
      <dgm:spPr/>
      <dgm:t>
        <a:bodyPr/>
        <a:lstStyle/>
        <a:p>
          <a:r>
            <a:rPr lang="en-US" altLang="zh-CN" sz="2800" dirty="0" smtClean="0"/>
            <a:t>MR filtering</a:t>
          </a:r>
          <a:endParaRPr lang="zh-CN" altLang="en-US" sz="2800" dirty="0"/>
        </a:p>
      </dgm:t>
    </dgm:pt>
    <dgm:pt modelId="{586B022C-3E6C-496E-8D1C-1BA21527F1BA}" type="par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844D1B1A-4204-49ED-9E98-88299ED5F3A5}" type="sib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CCFA1FB7-8D0F-47C7-9BF5-62F526F56EB1}" type="pres">
      <dgm:prSet presAssocID="{8BC07009-EA77-4A06-B4C7-2681C2B53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D9E7056-9D6A-43C2-B883-8D3B9FEA7054}" type="pres">
      <dgm:prSet presAssocID="{037B8518-83A8-4523-A0BB-737D2D61B7E6}" presName="composite" presStyleCnt="0"/>
      <dgm:spPr/>
    </dgm:pt>
    <dgm:pt modelId="{592E2084-CAEF-486D-9B49-34ABB57555F9}" type="pres">
      <dgm:prSet presAssocID="{037B8518-83A8-4523-A0BB-737D2D61B7E6}" presName="LShape" presStyleLbl="alignNode1" presStyleIdx="0" presStyleCnt="5" custLinFactNeighborX="19401" custLinFactNeighborY="-16662"/>
      <dgm:spPr/>
    </dgm:pt>
    <dgm:pt modelId="{D1F2C234-BAE7-4F30-8CD7-3CDFFD8DEC5F}" type="pres">
      <dgm:prSet presAssocID="{037B8518-83A8-4523-A0BB-737D2D61B7E6}" presName="ParentText" presStyleLbl="revTx" presStyleIdx="0" presStyleCnt="3" custLinFactNeighborX="23207" custLinFactNeighborY="-10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08E7-B3B8-4D39-90DF-07183D582CC6}" type="pres">
      <dgm:prSet presAssocID="{037B8518-83A8-4523-A0BB-737D2D61B7E6}" presName="Triangle" presStyleLbl="alignNode1" presStyleIdx="1" presStyleCnt="5" custLinFactNeighborX="97067" custLinFactNeighborY="-17102"/>
      <dgm:spPr/>
    </dgm:pt>
    <dgm:pt modelId="{D3BF7F2C-3FEB-4983-83FC-9C16D4805C0A}" type="pres">
      <dgm:prSet presAssocID="{488DF4BD-9B1D-4690-9391-2088850C1B2B}" presName="sibTrans" presStyleCnt="0"/>
      <dgm:spPr/>
    </dgm:pt>
    <dgm:pt modelId="{8A552970-EC75-45C2-BFC9-4267F84DEE0F}" type="pres">
      <dgm:prSet presAssocID="{488DF4BD-9B1D-4690-9391-2088850C1B2B}" presName="space" presStyleCnt="0"/>
      <dgm:spPr/>
    </dgm:pt>
    <dgm:pt modelId="{D5EBF117-0039-40E0-A0C4-17FF511C223F}" type="pres">
      <dgm:prSet presAssocID="{B7A1260E-538F-4E3B-B7DA-125C586FDD04}" presName="composite" presStyleCnt="0"/>
      <dgm:spPr/>
    </dgm:pt>
    <dgm:pt modelId="{B04FAC6C-96E1-42F7-AEBA-8389BDCFC65F}" type="pres">
      <dgm:prSet presAssocID="{B7A1260E-538F-4E3B-B7DA-125C586FDD04}" presName="LShape" presStyleLbl="alignNode1" presStyleIdx="2" presStyleCnt="5" custLinFactNeighborX="9561" custLinFactNeighborY="-421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03F66FD-761D-4B96-A0F9-D5AA6D6898D6}" type="pres">
      <dgm:prSet presAssocID="{B7A1260E-538F-4E3B-B7DA-125C586FDD04}" presName="ParentText" presStyleLbl="revTx" presStyleIdx="1" presStyleCnt="3" custLinFactNeighborX="14925" custLinFactNeighborY="-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F719-34F2-445E-964C-860267B46475}" type="pres">
      <dgm:prSet presAssocID="{B7A1260E-538F-4E3B-B7DA-125C586FDD04}" presName="Triangle" presStyleLbl="alignNode1" presStyleIdx="3" presStyleCnt="5" custLinFactNeighborX="39552" custLinFactNeighborY="19347"/>
      <dgm:spPr/>
    </dgm:pt>
    <dgm:pt modelId="{C3E600D5-B737-4F2C-8E00-C821ADCFC9AE}" type="pres">
      <dgm:prSet presAssocID="{965B72B2-5BDF-40A5-B7AC-43BDAC56B5E0}" presName="sibTrans" presStyleCnt="0"/>
      <dgm:spPr/>
    </dgm:pt>
    <dgm:pt modelId="{07FD6A3B-796B-4E39-92C0-E57DC4295137}" type="pres">
      <dgm:prSet presAssocID="{965B72B2-5BDF-40A5-B7AC-43BDAC56B5E0}" presName="space" presStyleCnt="0"/>
      <dgm:spPr/>
    </dgm:pt>
    <dgm:pt modelId="{749A5962-BA3E-40EF-9B2C-D466F6BFFAC0}" type="pres">
      <dgm:prSet presAssocID="{12A412CA-60A6-44F7-A9D6-4E32D42A4271}" presName="composite" presStyleCnt="0"/>
      <dgm:spPr/>
    </dgm:pt>
    <dgm:pt modelId="{435FAF34-83C4-48C3-A564-C7D1AF12C8B5}" type="pres">
      <dgm:prSet presAssocID="{12A412CA-60A6-44F7-A9D6-4E32D42A4271}" presName="LShape" presStyleLbl="alignNode1" presStyleIdx="4" presStyleCnt="5"/>
      <dgm:spPr/>
    </dgm:pt>
    <dgm:pt modelId="{3925CBA5-C965-4673-9E3D-C60328DFBD26}" type="pres">
      <dgm:prSet presAssocID="{12A412CA-60A6-44F7-A9D6-4E32D42A427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1D9A81-F4B7-47D5-858C-6534D6E9A609}" type="presOf" srcId="{037B8518-83A8-4523-A0BB-737D2D61B7E6}" destId="{D1F2C234-BAE7-4F30-8CD7-3CDFFD8DEC5F}" srcOrd="0" destOrd="0" presId="urn:microsoft.com/office/officeart/2009/3/layout/StepUpProcess"/>
    <dgm:cxn modelId="{2A7072FB-E4E1-4DD6-A7EC-15E29C06ABF9}" type="presOf" srcId="{8BC07009-EA77-4A06-B4C7-2681C2B53092}" destId="{CCFA1FB7-8D0F-47C7-9BF5-62F526F56EB1}" srcOrd="0" destOrd="0" presId="urn:microsoft.com/office/officeart/2009/3/layout/StepUpProcess"/>
    <dgm:cxn modelId="{A8F080BA-34BF-41F1-955E-7FDA25AF8982}" type="presOf" srcId="{B7A1260E-538F-4E3B-B7DA-125C586FDD04}" destId="{803F66FD-761D-4B96-A0F9-D5AA6D6898D6}" srcOrd="0" destOrd="0" presId="urn:microsoft.com/office/officeart/2009/3/layout/StepUpProcess"/>
    <dgm:cxn modelId="{E9E1448C-D421-4054-BF7C-A3169323D14C}" srcId="{8BC07009-EA77-4A06-B4C7-2681C2B53092}" destId="{12A412CA-60A6-44F7-A9D6-4E32D42A4271}" srcOrd="2" destOrd="0" parTransId="{586B022C-3E6C-496E-8D1C-1BA21527F1BA}" sibTransId="{844D1B1A-4204-49ED-9E98-88299ED5F3A5}"/>
    <dgm:cxn modelId="{E4754E53-1D2E-438B-A90D-FD5A334604C2}" type="presOf" srcId="{12A412CA-60A6-44F7-A9D6-4E32D42A4271}" destId="{3925CBA5-C965-4673-9E3D-C60328DFBD26}" srcOrd="0" destOrd="0" presId="urn:microsoft.com/office/officeart/2009/3/layout/StepUpProcess"/>
    <dgm:cxn modelId="{87CA7AF9-4378-4D83-B243-A474FB13C1D8}" srcId="{8BC07009-EA77-4A06-B4C7-2681C2B53092}" destId="{B7A1260E-538F-4E3B-B7DA-125C586FDD04}" srcOrd="1" destOrd="0" parTransId="{7B192B52-27F1-43D3-830D-68887EF2E524}" sibTransId="{965B72B2-5BDF-40A5-B7AC-43BDAC56B5E0}"/>
    <dgm:cxn modelId="{90B44AE5-3423-4627-9D10-E72826F233E0}" srcId="{8BC07009-EA77-4A06-B4C7-2681C2B53092}" destId="{037B8518-83A8-4523-A0BB-737D2D61B7E6}" srcOrd="0" destOrd="0" parTransId="{F22C337F-5157-4CB4-B71F-8B82CF14B005}" sibTransId="{488DF4BD-9B1D-4690-9391-2088850C1B2B}"/>
    <dgm:cxn modelId="{63B5F85E-5BC5-4C85-9F5C-643CFFC95D6E}" type="presParOf" srcId="{CCFA1FB7-8D0F-47C7-9BF5-62F526F56EB1}" destId="{FD9E7056-9D6A-43C2-B883-8D3B9FEA7054}" srcOrd="0" destOrd="0" presId="urn:microsoft.com/office/officeart/2009/3/layout/StepUpProcess"/>
    <dgm:cxn modelId="{2044E738-FB6B-4BE0-96ED-60651C4FC009}" type="presParOf" srcId="{FD9E7056-9D6A-43C2-B883-8D3B9FEA7054}" destId="{592E2084-CAEF-486D-9B49-34ABB57555F9}" srcOrd="0" destOrd="0" presId="urn:microsoft.com/office/officeart/2009/3/layout/StepUpProcess"/>
    <dgm:cxn modelId="{1009ADC9-D107-464C-87B3-2A21565F12AF}" type="presParOf" srcId="{FD9E7056-9D6A-43C2-B883-8D3B9FEA7054}" destId="{D1F2C234-BAE7-4F30-8CD7-3CDFFD8DEC5F}" srcOrd="1" destOrd="0" presId="urn:microsoft.com/office/officeart/2009/3/layout/StepUpProcess"/>
    <dgm:cxn modelId="{C808B230-1FBB-46A0-A6C1-5EF0F4008F5C}" type="presParOf" srcId="{FD9E7056-9D6A-43C2-B883-8D3B9FEA7054}" destId="{BE9908E7-B3B8-4D39-90DF-07183D582CC6}" srcOrd="2" destOrd="0" presId="urn:microsoft.com/office/officeart/2009/3/layout/StepUpProcess"/>
    <dgm:cxn modelId="{3CE0A5DB-1744-4072-821A-827D6491FE26}" type="presParOf" srcId="{CCFA1FB7-8D0F-47C7-9BF5-62F526F56EB1}" destId="{D3BF7F2C-3FEB-4983-83FC-9C16D4805C0A}" srcOrd="1" destOrd="0" presId="urn:microsoft.com/office/officeart/2009/3/layout/StepUpProcess"/>
    <dgm:cxn modelId="{0540E3BE-153A-4C40-9343-05E04C272F94}" type="presParOf" srcId="{D3BF7F2C-3FEB-4983-83FC-9C16D4805C0A}" destId="{8A552970-EC75-45C2-BFC9-4267F84DEE0F}" srcOrd="0" destOrd="0" presId="urn:microsoft.com/office/officeart/2009/3/layout/StepUpProcess"/>
    <dgm:cxn modelId="{9C045939-BE10-4834-B2D0-3572FD643C63}" type="presParOf" srcId="{CCFA1FB7-8D0F-47C7-9BF5-62F526F56EB1}" destId="{D5EBF117-0039-40E0-A0C4-17FF511C223F}" srcOrd="2" destOrd="0" presId="urn:microsoft.com/office/officeart/2009/3/layout/StepUpProcess"/>
    <dgm:cxn modelId="{9F242B74-A0CC-40F5-BF67-B46C3DDD049A}" type="presParOf" srcId="{D5EBF117-0039-40E0-A0C4-17FF511C223F}" destId="{B04FAC6C-96E1-42F7-AEBA-8389BDCFC65F}" srcOrd="0" destOrd="0" presId="urn:microsoft.com/office/officeart/2009/3/layout/StepUpProcess"/>
    <dgm:cxn modelId="{C35D1546-2BD5-48C7-94BF-C2E5C7B341AD}" type="presParOf" srcId="{D5EBF117-0039-40E0-A0C4-17FF511C223F}" destId="{803F66FD-761D-4B96-A0F9-D5AA6D6898D6}" srcOrd="1" destOrd="0" presId="urn:microsoft.com/office/officeart/2009/3/layout/StepUpProcess"/>
    <dgm:cxn modelId="{54646F6F-C723-4D8A-B03C-7BE914329EBC}" type="presParOf" srcId="{D5EBF117-0039-40E0-A0C4-17FF511C223F}" destId="{0736F719-34F2-445E-964C-860267B46475}" srcOrd="2" destOrd="0" presId="urn:microsoft.com/office/officeart/2009/3/layout/StepUpProcess"/>
    <dgm:cxn modelId="{6A31A031-B8A6-46C1-9C69-A59BE1AD1259}" type="presParOf" srcId="{CCFA1FB7-8D0F-47C7-9BF5-62F526F56EB1}" destId="{C3E600D5-B737-4F2C-8E00-C821ADCFC9AE}" srcOrd="3" destOrd="0" presId="urn:microsoft.com/office/officeart/2009/3/layout/StepUpProcess"/>
    <dgm:cxn modelId="{87A5A724-6051-416E-97C4-AEEBDA9B0445}" type="presParOf" srcId="{C3E600D5-B737-4F2C-8E00-C821ADCFC9AE}" destId="{07FD6A3B-796B-4E39-92C0-E57DC4295137}" srcOrd="0" destOrd="0" presId="urn:microsoft.com/office/officeart/2009/3/layout/StepUpProcess"/>
    <dgm:cxn modelId="{012BBAEF-2C52-4868-AAE5-B7A31301081D}" type="presParOf" srcId="{CCFA1FB7-8D0F-47C7-9BF5-62F526F56EB1}" destId="{749A5962-BA3E-40EF-9B2C-D466F6BFFAC0}" srcOrd="4" destOrd="0" presId="urn:microsoft.com/office/officeart/2009/3/layout/StepUpProcess"/>
    <dgm:cxn modelId="{859B3F99-FC48-49D3-A2D4-3AD67EA7EF48}" type="presParOf" srcId="{749A5962-BA3E-40EF-9B2C-D466F6BFFAC0}" destId="{435FAF34-83C4-48C3-A564-C7D1AF12C8B5}" srcOrd="0" destOrd="0" presId="urn:microsoft.com/office/officeart/2009/3/layout/StepUpProcess"/>
    <dgm:cxn modelId="{92DB1FD1-16BA-473B-8DE1-FFC206CAA2B0}" type="presParOf" srcId="{749A5962-BA3E-40EF-9B2C-D466F6BFFAC0}" destId="{3925CBA5-C965-4673-9E3D-C60328DFBD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C07009-EA77-4A06-B4C7-2681C2B530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037B8518-83A8-4523-A0BB-737D2D61B7E6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rId1" action="ppaction://hlinksldjump"/>
            </a:rPr>
            <a:t>general formula</a:t>
          </a:r>
          <a:r>
            <a:rPr lang="en-US" altLang="zh-CN" sz="2400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altLang="zh-CN" sz="2400" dirty="0" smtClean="0"/>
            <a:t>to represent polynomial MRS</a:t>
          </a:r>
        </a:p>
      </dgm:t>
    </dgm:pt>
    <dgm:pt modelId="{F22C337F-5157-4CB4-B71F-8B82CF14B005}" type="par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488DF4BD-9B1D-4690-9391-2088850C1B2B}" type="sib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B7A1260E-538F-4E3B-B7DA-125C586FDD04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hlinkClick xmlns:r="http://schemas.openxmlformats.org/officeDocument/2006/relationships" r:id="rId2" action="ppaction://hlinksldjump"/>
            </a:rPr>
            <a:t>search-based algorithm </a:t>
          </a:r>
          <a:r>
            <a:rPr lang="en-US" altLang="zh-CN" sz="2400" dirty="0" smtClean="0"/>
            <a:t>to search for suitable parameters</a:t>
          </a:r>
          <a:endParaRPr lang="zh-CN" altLang="en-US" sz="2400" dirty="0"/>
        </a:p>
      </dgm:t>
    </dgm:pt>
    <dgm:pt modelId="{7B192B52-27F1-43D3-830D-68887EF2E524}" type="par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965B72B2-5BDF-40A5-B7AC-43BDAC56B5E0}" type="sib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12A412CA-60A6-44F7-A9D6-4E32D42A4271}">
      <dgm:prSet phldrT="[文本]" custT="1"/>
      <dgm:spPr/>
      <dgm:t>
        <a:bodyPr/>
        <a:lstStyle/>
        <a:p>
          <a:r>
            <a:rPr lang="en-US" altLang="zh-CN" sz="2800" dirty="0" smtClean="0"/>
            <a:t>MR filtering</a:t>
          </a:r>
          <a:endParaRPr lang="zh-CN" altLang="en-US" sz="2800" dirty="0"/>
        </a:p>
      </dgm:t>
    </dgm:pt>
    <dgm:pt modelId="{586B022C-3E6C-496E-8D1C-1BA21527F1BA}" type="par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844D1B1A-4204-49ED-9E98-88299ED5F3A5}" type="sib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CCFA1FB7-8D0F-47C7-9BF5-62F526F56EB1}" type="pres">
      <dgm:prSet presAssocID="{8BC07009-EA77-4A06-B4C7-2681C2B53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D9E7056-9D6A-43C2-B883-8D3B9FEA7054}" type="pres">
      <dgm:prSet presAssocID="{037B8518-83A8-4523-A0BB-737D2D61B7E6}" presName="composite" presStyleCnt="0"/>
      <dgm:spPr/>
    </dgm:pt>
    <dgm:pt modelId="{592E2084-CAEF-486D-9B49-34ABB57555F9}" type="pres">
      <dgm:prSet presAssocID="{037B8518-83A8-4523-A0BB-737D2D61B7E6}" presName="LShape" presStyleLbl="alignNode1" presStyleIdx="0" presStyleCnt="5" custLinFactNeighborX="19401" custLinFactNeighborY="-16662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1F2C234-BAE7-4F30-8CD7-3CDFFD8DEC5F}" type="pres">
      <dgm:prSet presAssocID="{037B8518-83A8-4523-A0BB-737D2D61B7E6}" presName="ParentText" presStyleLbl="revTx" presStyleIdx="0" presStyleCnt="3" custLinFactNeighborX="23207" custLinFactNeighborY="-10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08E7-B3B8-4D39-90DF-07183D582CC6}" type="pres">
      <dgm:prSet presAssocID="{037B8518-83A8-4523-A0BB-737D2D61B7E6}" presName="Triangle" presStyleLbl="alignNode1" presStyleIdx="1" presStyleCnt="5" custLinFactNeighborX="97067" custLinFactNeighborY="-17102"/>
      <dgm:spPr/>
    </dgm:pt>
    <dgm:pt modelId="{D3BF7F2C-3FEB-4983-83FC-9C16D4805C0A}" type="pres">
      <dgm:prSet presAssocID="{488DF4BD-9B1D-4690-9391-2088850C1B2B}" presName="sibTrans" presStyleCnt="0"/>
      <dgm:spPr/>
    </dgm:pt>
    <dgm:pt modelId="{8A552970-EC75-45C2-BFC9-4267F84DEE0F}" type="pres">
      <dgm:prSet presAssocID="{488DF4BD-9B1D-4690-9391-2088850C1B2B}" presName="space" presStyleCnt="0"/>
      <dgm:spPr/>
    </dgm:pt>
    <dgm:pt modelId="{D5EBF117-0039-40E0-A0C4-17FF511C223F}" type="pres">
      <dgm:prSet presAssocID="{B7A1260E-538F-4E3B-B7DA-125C586FDD04}" presName="composite" presStyleCnt="0"/>
      <dgm:spPr/>
    </dgm:pt>
    <dgm:pt modelId="{B04FAC6C-96E1-42F7-AEBA-8389BDCFC65F}" type="pres">
      <dgm:prSet presAssocID="{B7A1260E-538F-4E3B-B7DA-125C586FDD04}" presName="LShape" presStyleLbl="alignNode1" presStyleIdx="2" presStyleCnt="5" custLinFactNeighborX="9561" custLinFactNeighborY="-4219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03F66FD-761D-4B96-A0F9-D5AA6D6898D6}" type="pres">
      <dgm:prSet presAssocID="{B7A1260E-538F-4E3B-B7DA-125C586FDD04}" presName="ParentText" presStyleLbl="revTx" presStyleIdx="1" presStyleCnt="3" custLinFactNeighborX="14925" custLinFactNeighborY="-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F719-34F2-445E-964C-860267B46475}" type="pres">
      <dgm:prSet presAssocID="{B7A1260E-538F-4E3B-B7DA-125C586FDD04}" presName="Triangle" presStyleLbl="alignNode1" presStyleIdx="3" presStyleCnt="5" custLinFactNeighborX="39552" custLinFactNeighborY="19347"/>
      <dgm:spPr/>
    </dgm:pt>
    <dgm:pt modelId="{C3E600D5-B737-4F2C-8E00-C821ADCFC9AE}" type="pres">
      <dgm:prSet presAssocID="{965B72B2-5BDF-40A5-B7AC-43BDAC56B5E0}" presName="sibTrans" presStyleCnt="0"/>
      <dgm:spPr/>
    </dgm:pt>
    <dgm:pt modelId="{07FD6A3B-796B-4E39-92C0-E57DC4295137}" type="pres">
      <dgm:prSet presAssocID="{965B72B2-5BDF-40A5-B7AC-43BDAC56B5E0}" presName="space" presStyleCnt="0"/>
      <dgm:spPr/>
    </dgm:pt>
    <dgm:pt modelId="{749A5962-BA3E-40EF-9B2C-D466F6BFFAC0}" type="pres">
      <dgm:prSet presAssocID="{12A412CA-60A6-44F7-A9D6-4E32D42A4271}" presName="composite" presStyleCnt="0"/>
      <dgm:spPr/>
    </dgm:pt>
    <dgm:pt modelId="{435FAF34-83C4-48C3-A564-C7D1AF12C8B5}" type="pres">
      <dgm:prSet presAssocID="{12A412CA-60A6-44F7-A9D6-4E32D42A4271}" presName="LShape" presStyleLbl="alignNode1" presStyleIdx="4" presStyleCnt="5"/>
      <dgm:spPr/>
    </dgm:pt>
    <dgm:pt modelId="{3925CBA5-C965-4673-9E3D-C60328DFBD26}" type="pres">
      <dgm:prSet presAssocID="{12A412CA-60A6-44F7-A9D6-4E32D42A427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98B5A8-CD5E-4279-8429-A2A7CD6DBDAD}" type="presOf" srcId="{8BC07009-EA77-4A06-B4C7-2681C2B53092}" destId="{CCFA1FB7-8D0F-47C7-9BF5-62F526F56EB1}" srcOrd="0" destOrd="0" presId="urn:microsoft.com/office/officeart/2009/3/layout/StepUpProcess"/>
    <dgm:cxn modelId="{3CAD4675-A361-415D-856C-EE4670960409}" type="presOf" srcId="{B7A1260E-538F-4E3B-B7DA-125C586FDD04}" destId="{803F66FD-761D-4B96-A0F9-D5AA6D6898D6}" srcOrd="0" destOrd="0" presId="urn:microsoft.com/office/officeart/2009/3/layout/StepUpProcess"/>
    <dgm:cxn modelId="{A9F6FDA6-F5BD-4A9D-8986-9AF812198CC7}" type="presOf" srcId="{12A412CA-60A6-44F7-A9D6-4E32D42A4271}" destId="{3925CBA5-C965-4673-9E3D-C60328DFBD26}" srcOrd="0" destOrd="0" presId="urn:microsoft.com/office/officeart/2009/3/layout/StepUpProcess"/>
    <dgm:cxn modelId="{06E816DD-2035-4453-B197-4CEC5B542007}" type="presOf" srcId="{037B8518-83A8-4523-A0BB-737D2D61B7E6}" destId="{D1F2C234-BAE7-4F30-8CD7-3CDFFD8DEC5F}" srcOrd="0" destOrd="0" presId="urn:microsoft.com/office/officeart/2009/3/layout/StepUpProcess"/>
    <dgm:cxn modelId="{E9E1448C-D421-4054-BF7C-A3169323D14C}" srcId="{8BC07009-EA77-4A06-B4C7-2681C2B53092}" destId="{12A412CA-60A6-44F7-A9D6-4E32D42A4271}" srcOrd="2" destOrd="0" parTransId="{586B022C-3E6C-496E-8D1C-1BA21527F1BA}" sibTransId="{844D1B1A-4204-49ED-9E98-88299ED5F3A5}"/>
    <dgm:cxn modelId="{87CA7AF9-4378-4D83-B243-A474FB13C1D8}" srcId="{8BC07009-EA77-4A06-B4C7-2681C2B53092}" destId="{B7A1260E-538F-4E3B-B7DA-125C586FDD04}" srcOrd="1" destOrd="0" parTransId="{7B192B52-27F1-43D3-830D-68887EF2E524}" sibTransId="{965B72B2-5BDF-40A5-B7AC-43BDAC56B5E0}"/>
    <dgm:cxn modelId="{90B44AE5-3423-4627-9D10-E72826F233E0}" srcId="{8BC07009-EA77-4A06-B4C7-2681C2B53092}" destId="{037B8518-83A8-4523-A0BB-737D2D61B7E6}" srcOrd="0" destOrd="0" parTransId="{F22C337F-5157-4CB4-B71F-8B82CF14B005}" sibTransId="{488DF4BD-9B1D-4690-9391-2088850C1B2B}"/>
    <dgm:cxn modelId="{F695964E-A1C1-4E4F-A16D-88180F1DDEF6}" type="presParOf" srcId="{CCFA1FB7-8D0F-47C7-9BF5-62F526F56EB1}" destId="{FD9E7056-9D6A-43C2-B883-8D3B9FEA7054}" srcOrd="0" destOrd="0" presId="urn:microsoft.com/office/officeart/2009/3/layout/StepUpProcess"/>
    <dgm:cxn modelId="{5E2124C6-5669-4454-82E1-F031032AA2CB}" type="presParOf" srcId="{FD9E7056-9D6A-43C2-B883-8D3B9FEA7054}" destId="{592E2084-CAEF-486D-9B49-34ABB57555F9}" srcOrd="0" destOrd="0" presId="urn:microsoft.com/office/officeart/2009/3/layout/StepUpProcess"/>
    <dgm:cxn modelId="{7D3B76CF-6EC0-410A-A072-A9AD7C5230A1}" type="presParOf" srcId="{FD9E7056-9D6A-43C2-B883-8D3B9FEA7054}" destId="{D1F2C234-BAE7-4F30-8CD7-3CDFFD8DEC5F}" srcOrd="1" destOrd="0" presId="urn:microsoft.com/office/officeart/2009/3/layout/StepUpProcess"/>
    <dgm:cxn modelId="{1071C036-40E2-422D-B9F7-027F9643C01F}" type="presParOf" srcId="{FD9E7056-9D6A-43C2-B883-8D3B9FEA7054}" destId="{BE9908E7-B3B8-4D39-90DF-07183D582CC6}" srcOrd="2" destOrd="0" presId="urn:microsoft.com/office/officeart/2009/3/layout/StepUpProcess"/>
    <dgm:cxn modelId="{D64D407D-616F-415A-A962-017610CBEB0E}" type="presParOf" srcId="{CCFA1FB7-8D0F-47C7-9BF5-62F526F56EB1}" destId="{D3BF7F2C-3FEB-4983-83FC-9C16D4805C0A}" srcOrd="1" destOrd="0" presId="urn:microsoft.com/office/officeart/2009/3/layout/StepUpProcess"/>
    <dgm:cxn modelId="{0DBE432E-C965-4267-93B9-9959BBEA3C04}" type="presParOf" srcId="{D3BF7F2C-3FEB-4983-83FC-9C16D4805C0A}" destId="{8A552970-EC75-45C2-BFC9-4267F84DEE0F}" srcOrd="0" destOrd="0" presId="urn:microsoft.com/office/officeart/2009/3/layout/StepUpProcess"/>
    <dgm:cxn modelId="{0C0B6B75-EED1-462B-9B69-81361B41D152}" type="presParOf" srcId="{CCFA1FB7-8D0F-47C7-9BF5-62F526F56EB1}" destId="{D5EBF117-0039-40E0-A0C4-17FF511C223F}" srcOrd="2" destOrd="0" presId="urn:microsoft.com/office/officeart/2009/3/layout/StepUpProcess"/>
    <dgm:cxn modelId="{D8851081-12A5-48E3-92FF-C64537421445}" type="presParOf" srcId="{D5EBF117-0039-40E0-A0C4-17FF511C223F}" destId="{B04FAC6C-96E1-42F7-AEBA-8389BDCFC65F}" srcOrd="0" destOrd="0" presId="urn:microsoft.com/office/officeart/2009/3/layout/StepUpProcess"/>
    <dgm:cxn modelId="{12476B40-35E0-448F-B4D6-527EB07445B9}" type="presParOf" srcId="{D5EBF117-0039-40E0-A0C4-17FF511C223F}" destId="{803F66FD-761D-4B96-A0F9-D5AA6D6898D6}" srcOrd="1" destOrd="0" presId="urn:microsoft.com/office/officeart/2009/3/layout/StepUpProcess"/>
    <dgm:cxn modelId="{C0488403-1074-49C7-99C5-0045F154CD62}" type="presParOf" srcId="{D5EBF117-0039-40E0-A0C4-17FF511C223F}" destId="{0736F719-34F2-445E-964C-860267B46475}" srcOrd="2" destOrd="0" presId="urn:microsoft.com/office/officeart/2009/3/layout/StepUpProcess"/>
    <dgm:cxn modelId="{EE908677-F806-49C3-8885-0576135F0C97}" type="presParOf" srcId="{CCFA1FB7-8D0F-47C7-9BF5-62F526F56EB1}" destId="{C3E600D5-B737-4F2C-8E00-C821ADCFC9AE}" srcOrd="3" destOrd="0" presId="urn:microsoft.com/office/officeart/2009/3/layout/StepUpProcess"/>
    <dgm:cxn modelId="{E27E041B-2657-43CC-A1E1-10FCD71B897C}" type="presParOf" srcId="{C3E600D5-B737-4F2C-8E00-C821ADCFC9AE}" destId="{07FD6A3B-796B-4E39-92C0-E57DC4295137}" srcOrd="0" destOrd="0" presId="urn:microsoft.com/office/officeart/2009/3/layout/StepUpProcess"/>
    <dgm:cxn modelId="{9EDC4078-2D9A-4400-A7D3-66B5EF6F94FC}" type="presParOf" srcId="{CCFA1FB7-8D0F-47C7-9BF5-62F526F56EB1}" destId="{749A5962-BA3E-40EF-9B2C-D466F6BFFAC0}" srcOrd="4" destOrd="0" presId="urn:microsoft.com/office/officeart/2009/3/layout/StepUpProcess"/>
    <dgm:cxn modelId="{50617C93-A87A-4147-BEF2-39B12A1A0E6D}" type="presParOf" srcId="{749A5962-BA3E-40EF-9B2C-D466F6BFFAC0}" destId="{435FAF34-83C4-48C3-A564-C7D1AF12C8B5}" srcOrd="0" destOrd="0" presId="urn:microsoft.com/office/officeart/2009/3/layout/StepUpProcess"/>
    <dgm:cxn modelId="{F37C2029-755C-4746-8EF7-185CB08ED4D8}" type="presParOf" srcId="{749A5962-BA3E-40EF-9B2C-D466F6BFFAC0}" destId="{3925CBA5-C965-4673-9E3D-C60328DFBD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C07009-EA77-4A06-B4C7-2681C2B530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037B8518-83A8-4523-A0BB-737D2D61B7E6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rId1" action="ppaction://hlinksldjump"/>
            </a:rPr>
            <a:t>general formula</a:t>
          </a:r>
          <a:r>
            <a:rPr lang="en-US" altLang="zh-CN" sz="2400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altLang="zh-CN" sz="2400" dirty="0" smtClean="0"/>
            <a:t>to represent polynomial MRs</a:t>
          </a:r>
        </a:p>
      </dgm:t>
    </dgm:pt>
    <dgm:pt modelId="{F22C337F-5157-4CB4-B71F-8B82CF14B005}" type="par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488DF4BD-9B1D-4690-9391-2088850C1B2B}" type="sib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B7A1260E-538F-4E3B-B7DA-125C586FDD04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hlinkClick xmlns:r="http://schemas.openxmlformats.org/officeDocument/2006/relationships" r:id="rId2" action="ppaction://hlinksldjump"/>
            </a:rPr>
            <a:t>search-based algorithm </a:t>
          </a:r>
          <a:r>
            <a:rPr lang="en-US" altLang="zh-CN" sz="2400" dirty="0" smtClean="0"/>
            <a:t>to search for suitable parameters</a:t>
          </a:r>
          <a:endParaRPr lang="zh-CN" altLang="en-US" sz="2400" dirty="0"/>
        </a:p>
      </dgm:t>
    </dgm:pt>
    <dgm:pt modelId="{7B192B52-27F1-43D3-830D-68887EF2E524}" type="par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965B72B2-5BDF-40A5-B7AC-43BDAC56B5E0}" type="sib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12A412CA-60A6-44F7-A9D6-4E32D42A4271}">
      <dgm:prSet phldrT="[文本]" custT="1"/>
      <dgm:spPr/>
      <dgm:t>
        <a:bodyPr/>
        <a:lstStyle/>
        <a:p>
          <a:r>
            <a:rPr lang="en-US" altLang="zh-CN" sz="2800" dirty="0" smtClean="0"/>
            <a:t>MR filtering</a:t>
          </a:r>
          <a:endParaRPr lang="zh-CN" altLang="en-US" sz="2800" dirty="0"/>
        </a:p>
      </dgm:t>
    </dgm:pt>
    <dgm:pt modelId="{586B022C-3E6C-496E-8D1C-1BA21527F1BA}" type="par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844D1B1A-4204-49ED-9E98-88299ED5F3A5}" type="sib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CCFA1FB7-8D0F-47C7-9BF5-62F526F56EB1}" type="pres">
      <dgm:prSet presAssocID="{8BC07009-EA77-4A06-B4C7-2681C2B53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D9E7056-9D6A-43C2-B883-8D3B9FEA7054}" type="pres">
      <dgm:prSet presAssocID="{037B8518-83A8-4523-A0BB-737D2D61B7E6}" presName="composite" presStyleCnt="0"/>
      <dgm:spPr/>
    </dgm:pt>
    <dgm:pt modelId="{592E2084-CAEF-486D-9B49-34ABB57555F9}" type="pres">
      <dgm:prSet presAssocID="{037B8518-83A8-4523-A0BB-737D2D61B7E6}" presName="LShape" presStyleLbl="alignNode1" presStyleIdx="0" presStyleCnt="5" custLinFactNeighborX="19401" custLinFactNeighborY="-16662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1F2C234-BAE7-4F30-8CD7-3CDFFD8DEC5F}" type="pres">
      <dgm:prSet presAssocID="{037B8518-83A8-4523-A0BB-737D2D61B7E6}" presName="ParentText" presStyleLbl="revTx" presStyleIdx="0" presStyleCnt="3" custLinFactNeighborX="23207" custLinFactNeighborY="-10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08E7-B3B8-4D39-90DF-07183D582CC6}" type="pres">
      <dgm:prSet presAssocID="{037B8518-83A8-4523-A0BB-737D2D61B7E6}" presName="Triangle" presStyleLbl="alignNode1" presStyleIdx="1" presStyleCnt="5" custLinFactNeighborX="97067" custLinFactNeighborY="-17102"/>
      <dgm:spPr/>
    </dgm:pt>
    <dgm:pt modelId="{D3BF7F2C-3FEB-4983-83FC-9C16D4805C0A}" type="pres">
      <dgm:prSet presAssocID="{488DF4BD-9B1D-4690-9391-2088850C1B2B}" presName="sibTrans" presStyleCnt="0"/>
      <dgm:spPr/>
    </dgm:pt>
    <dgm:pt modelId="{8A552970-EC75-45C2-BFC9-4267F84DEE0F}" type="pres">
      <dgm:prSet presAssocID="{488DF4BD-9B1D-4690-9391-2088850C1B2B}" presName="space" presStyleCnt="0"/>
      <dgm:spPr/>
    </dgm:pt>
    <dgm:pt modelId="{D5EBF117-0039-40E0-A0C4-17FF511C223F}" type="pres">
      <dgm:prSet presAssocID="{B7A1260E-538F-4E3B-B7DA-125C586FDD04}" presName="composite" presStyleCnt="0"/>
      <dgm:spPr/>
    </dgm:pt>
    <dgm:pt modelId="{B04FAC6C-96E1-42F7-AEBA-8389BDCFC65F}" type="pres">
      <dgm:prSet presAssocID="{B7A1260E-538F-4E3B-B7DA-125C586FDD04}" presName="LShape" presStyleLbl="alignNode1" presStyleIdx="2" presStyleCnt="5" custLinFactNeighborX="9561" custLinFactNeighborY="-4219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03F66FD-761D-4B96-A0F9-D5AA6D6898D6}" type="pres">
      <dgm:prSet presAssocID="{B7A1260E-538F-4E3B-B7DA-125C586FDD04}" presName="ParentText" presStyleLbl="revTx" presStyleIdx="1" presStyleCnt="3" custLinFactNeighborX="14925" custLinFactNeighborY="-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F719-34F2-445E-964C-860267B46475}" type="pres">
      <dgm:prSet presAssocID="{B7A1260E-538F-4E3B-B7DA-125C586FDD04}" presName="Triangle" presStyleLbl="alignNode1" presStyleIdx="3" presStyleCnt="5" custLinFactNeighborX="39552" custLinFactNeighborY="19347"/>
      <dgm:spPr/>
    </dgm:pt>
    <dgm:pt modelId="{C3E600D5-B737-4F2C-8E00-C821ADCFC9AE}" type="pres">
      <dgm:prSet presAssocID="{965B72B2-5BDF-40A5-B7AC-43BDAC56B5E0}" presName="sibTrans" presStyleCnt="0"/>
      <dgm:spPr/>
    </dgm:pt>
    <dgm:pt modelId="{07FD6A3B-796B-4E39-92C0-E57DC4295137}" type="pres">
      <dgm:prSet presAssocID="{965B72B2-5BDF-40A5-B7AC-43BDAC56B5E0}" presName="space" presStyleCnt="0"/>
      <dgm:spPr/>
    </dgm:pt>
    <dgm:pt modelId="{749A5962-BA3E-40EF-9B2C-D466F6BFFAC0}" type="pres">
      <dgm:prSet presAssocID="{12A412CA-60A6-44F7-A9D6-4E32D42A4271}" presName="composite" presStyleCnt="0"/>
      <dgm:spPr/>
    </dgm:pt>
    <dgm:pt modelId="{435FAF34-83C4-48C3-A564-C7D1AF12C8B5}" type="pres">
      <dgm:prSet presAssocID="{12A412CA-60A6-44F7-A9D6-4E32D42A4271}" presName="LShape" presStyleLbl="alignNode1" presStyleIdx="4" presStyleCnt="5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3925CBA5-C965-4673-9E3D-C60328DFBD26}" type="pres">
      <dgm:prSet presAssocID="{12A412CA-60A6-44F7-A9D6-4E32D42A427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2B67AE-68D5-4A6F-95B1-8604525B2B5A}" type="presOf" srcId="{037B8518-83A8-4523-A0BB-737D2D61B7E6}" destId="{D1F2C234-BAE7-4F30-8CD7-3CDFFD8DEC5F}" srcOrd="0" destOrd="0" presId="urn:microsoft.com/office/officeart/2009/3/layout/StepUpProcess"/>
    <dgm:cxn modelId="{D1EE2C7D-1BBE-4265-83B0-FACB93C58678}" type="presOf" srcId="{B7A1260E-538F-4E3B-B7DA-125C586FDD04}" destId="{803F66FD-761D-4B96-A0F9-D5AA6D6898D6}" srcOrd="0" destOrd="0" presId="urn:microsoft.com/office/officeart/2009/3/layout/StepUpProcess"/>
    <dgm:cxn modelId="{6C097E92-408F-40D8-9442-E169A1E2F36E}" type="presOf" srcId="{12A412CA-60A6-44F7-A9D6-4E32D42A4271}" destId="{3925CBA5-C965-4673-9E3D-C60328DFBD26}" srcOrd="0" destOrd="0" presId="urn:microsoft.com/office/officeart/2009/3/layout/StepUpProcess"/>
    <dgm:cxn modelId="{CBB95A0A-2B54-4A52-809A-DC327C993E2E}" type="presOf" srcId="{8BC07009-EA77-4A06-B4C7-2681C2B53092}" destId="{CCFA1FB7-8D0F-47C7-9BF5-62F526F56EB1}" srcOrd="0" destOrd="0" presId="urn:microsoft.com/office/officeart/2009/3/layout/StepUpProcess"/>
    <dgm:cxn modelId="{E9E1448C-D421-4054-BF7C-A3169323D14C}" srcId="{8BC07009-EA77-4A06-B4C7-2681C2B53092}" destId="{12A412CA-60A6-44F7-A9D6-4E32D42A4271}" srcOrd="2" destOrd="0" parTransId="{586B022C-3E6C-496E-8D1C-1BA21527F1BA}" sibTransId="{844D1B1A-4204-49ED-9E98-88299ED5F3A5}"/>
    <dgm:cxn modelId="{87CA7AF9-4378-4D83-B243-A474FB13C1D8}" srcId="{8BC07009-EA77-4A06-B4C7-2681C2B53092}" destId="{B7A1260E-538F-4E3B-B7DA-125C586FDD04}" srcOrd="1" destOrd="0" parTransId="{7B192B52-27F1-43D3-830D-68887EF2E524}" sibTransId="{965B72B2-5BDF-40A5-B7AC-43BDAC56B5E0}"/>
    <dgm:cxn modelId="{90B44AE5-3423-4627-9D10-E72826F233E0}" srcId="{8BC07009-EA77-4A06-B4C7-2681C2B53092}" destId="{037B8518-83A8-4523-A0BB-737D2D61B7E6}" srcOrd="0" destOrd="0" parTransId="{F22C337F-5157-4CB4-B71F-8B82CF14B005}" sibTransId="{488DF4BD-9B1D-4690-9391-2088850C1B2B}"/>
    <dgm:cxn modelId="{B249F3F6-E428-4A3E-AECE-9F3770B8D677}" type="presParOf" srcId="{CCFA1FB7-8D0F-47C7-9BF5-62F526F56EB1}" destId="{FD9E7056-9D6A-43C2-B883-8D3B9FEA7054}" srcOrd="0" destOrd="0" presId="urn:microsoft.com/office/officeart/2009/3/layout/StepUpProcess"/>
    <dgm:cxn modelId="{5E2CD66E-0649-44E1-BFDD-74737D37FD29}" type="presParOf" srcId="{FD9E7056-9D6A-43C2-B883-8D3B9FEA7054}" destId="{592E2084-CAEF-486D-9B49-34ABB57555F9}" srcOrd="0" destOrd="0" presId="urn:microsoft.com/office/officeart/2009/3/layout/StepUpProcess"/>
    <dgm:cxn modelId="{AFD40405-AB31-488A-B9FB-EF8BEA946F18}" type="presParOf" srcId="{FD9E7056-9D6A-43C2-B883-8D3B9FEA7054}" destId="{D1F2C234-BAE7-4F30-8CD7-3CDFFD8DEC5F}" srcOrd="1" destOrd="0" presId="urn:microsoft.com/office/officeart/2009/3/layout/StepUpProcess"/>
    <dgm:cxn modelId="{A3024840-2B79-4814-BDB6-6FF6028E52E5}" type="presParOf" srcId="{FD9E7056-9D6A-43C2-B883-8D3B9FEA7054}" destId="{BE9908E7-B3B8-4D39-90DF-07183D582CC6}" srcOrd="2" destOrd="0" presId="urn:microsoft.com/office/officeart/2009/3/layout/StepUpProcess"/>
    <dgm:cxn modelId="{A17FD1AC-A123-40D9-BEBB-4E92F0428BEC}" type="presParOf" srcId="{CCFA1FB7-8D0F-47C7-9BF5-62F526F56EB1}" destId="{D3BF7F2C-3FEB-4983-83FC-9C16D4805C0A}" srcOrd="1" destOrd="0" presId="urn:microsoft.com/office/officeart/2009/3/layout/StepUpProcess"/>
    <dgm:cxn modelId="{66459D55-5EA2-40B7-B52B-35E5C6BC6A73}" type="presParOf" srcId="{D3BF7F2C-3FEB-4983-83FC-9C16D4805C0A}" destId="{8A552970-EC75-45C2-BFC9-4267F84DEE0F}" srcOrd="0" destOrd="0" presId="urn:microsoft.com/office/officeart/2009/3/layout/StepUpProcess"/>
    <dgm:cxn modelId="{AA5436C6-6D7C-483A-BB80-81B42ADE70E9}" type="presParOf" srcId="{CCFA1FB7-8D0F-47C7-9BF5-62F526F56EB1}" destId="{D5EBF117-0039-40E0-A0C4-17FF511C223F}" srcOrd="2" destOrd="0" presId="urn:microsoft.com/office/officeart/2009/3/layout/StepUpProcess"/>
    <dgm:cxn modelId="{C8A0BB32-05B9-4904-836B-F5007463DA45}" type="presParOf" srcId="{D5EBF117-0039-40E0-A0C4-17FF511C223F}" destId="{B04FAC6C-96E1-42F7-AEBA-8389BDCFC65F}" srcOrd="0" destOrd="0" presId="urn:microsoft.com/office/officeart/2009/3/layout/StepUpProcess"/>
    <dgm:cxn modelId="{3F9E83BB-EE4B-46F5-85D3-1F51B47D3A3D}" type="presParOf" srcId="{D5EBF117-0039-40E0-A0C4-17FF511C223F}" destId="{803F66FD-761D-4B96-A0F9-D5AA6D6898D6}" srcOrd="1" destOrd="0" presId="urn:microsoft.com/office/officeart/2009/3/layout/StepUpProcess"/>
    <dgm:cxn modelId="{60CB4C3F-5F36-4D0E-A0FD-2478A6F6C590}" type="presParOf" srcId="{D5EBF117-0039-40E0-A0C4-17FF511C223F}" destId="{0736F719-34F2-445E-964C-860267B46475}" srcOrd="2" destOrd="0" presId="urn:microsoft.com/office/officeart/2009/3/layout/StepUpProcess"/>
    <dgm:cxn modelId="{2EF482D9-4899-481D-97F3-D7DA76D39A57}" type="presParOf" srcId="{CCFA1FB7-8D0F-47C7-9BF5-62F526F56EB1}" destId="{C3E600D5-B737-4F2C-8E00-C821ADCFC9AE}" srcOrd="3" destOrd="0" presId="urn:microsoft.com/office/officeart/2009/3/layout/StepUpProcess"/>
    <dgm:cxn modelId="{1AE60E93-1C74-4A09-9ACB-00A40C4FC701}" type="presParOf" srcId="{C3E600D5-B737-4F2C-8E00-C821ADCFC9AE}" destId="{07FD6A3B-796B-4E39-92C0-E57DC4295137}" srcOrd="0" destOrd="0" presId="urn:microsoft.com/office/officeart/2009/3/layout/StepUpProcess"/>
    <dgm:cxn modelId="{F48AC1DA-D885-44AA-BDE3-4A3F0160052E}" type="presParOf" srcId="{CCFA1FB7-8D0F-47C7-9BF5-62F526F56EB1}" destId="{749A5962-BA3E-40EF-9B2C-D466F6BFFAC0}" srcOrd="4" destOrd="0" presId="urn:microsoft.com/office/officeart/2009/3/layout/StepUpProcess"/>
    <dgm:cxn modelId="{7481956E-9FF5-4D0E-91B0-82D451721B0E}" type="presParOf" srcId="{749A5962-BA3E-40EF-9B2C-D466F6BFFAC0}" destId="{435FAF34-83C4-48C3-A564-C7D1AF12C8B5}" srcOrd="0" destOrd="0" presId="urn:microsoft.com/office/officeart/2009/3/layout/StepUpProcess"/>
    <dgm:cxn modelId="{5C0AAAFD-A2B4-4131-B5A2-F50121E419D3}" type="presParOf" srcId="{749A5962-BA3E-40EF-9B2C-D466F6BFFAC0}" destId="{3925CBA5-C965-4673-9E3D-C60328DFBD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C07009-EA77-4A06-B4C7-2681C2B530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037B8518-83A8-4523-A0BB-737D2D61B7E6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rId1" action="ppaction://hlinksldjump"/>
            </a:rPr>
            <a:t>general formula</a:t>
          </a:r>
          <a:r>
            <a:rPr lang="en-US" altLang="zh-CN" sz="2400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altLang="zh-CN" sz="2400" dirty="0" smtClean="0"/>
            <a:t>to represent polynomial MRS</a:t>
          </a:r>
        </a:p>
      </dgm:t>
    </dgm:pt>
    <dgm:pt modelId="{F22C337F-5157-4CB4-B71F-8B82CF14B005}" type="par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488DF4BD-9B1D-4690-9391-2088850C1B2B}" type="sib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B7A1260E-538F-4E3B-B7DA-125C586FDD04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hlinkClick xmlns:r="http://schemas.openxmlformats.org/officeDocument/2006/relationships" r:id="rId2" action="ppaction://hlinksldjump"/>
            </a:rPr>
            <a:t>search-based algorithm </a:t>
          </a:r>
          <a:r>
            <a:rPr lang="en-US" altLang="zh-CN" sz="2400" dirty="0" smtClean="0"/>
            <a:t>to search for suitable parameters</a:t>
          </a:r>
          <a:endParaRPr lang="zh-CN" altLang="en-US" sz="2400" dirty="0"/>
        </a:p>
      </dgm:t>
    </dgm:pt>
    <dgm:pt modelId="{7B192B52-27F1-43D3-830D-68887EF2E524}" type="par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965B72B2-5BDF-40A5-B7AC-43BDAC56B5E0}" type="sib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12A412CA-60A6-44F7-A9D6-4E32D42A4271}">
      <dgm:prSet phldrT="[文本]" custT="1"/>
      <dgm:spPr/>
      <dgm:t>
        <a:bodyPr/>
        <a:lstStyle/>
        <a:p>
          <a:r>
            <a:rPr lang="en-US" altLang="zh-CN" sz="2800" dirty="0" smtClean="0"/>
            <a:t>MR filtering</a:t>
          </a:r>
          <a:endParaRPr lang="zh-CN" altLang="en-US" sz="2800" dirty="0"/>
        </a:p>
      </dgm:t>
    </dgm:pt>
    <dgm:pt modelId="{586B022C-3E6C-496E-8D1C-1BA21527F1BA}" type="par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844D1B1A-4204-49ED-9E98-88299ED5F3A5}" type="sib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CCFA1FB7-8D0F-47C7-9BF5-62F526F56EB1}" type="pres">
      <dgm:prSet presAssocID="{8BC07009-EA77-4A06-B4C7-2681C2B53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D9E7056-9D6A-43C2-B883-8D3B9FEA7054}" type="pres">
      <dgm:prSet presAssocID="{037B8518-83A8-4523-A0BB-737D2D61B7E6}" presName="composite" presStyleCnt="0"/>
      <dgm:spPr/>
    </dgm:pt>
    <dgm:pt modelId="{592E2084-CAEF-486D-9B49-34ABB57555F9}" type="pres">
      <dgm:prSet presAssocID="{037B8518-83A8-4523-A0BB-737D2D61B7E6}" presName="LShape" presStyleLbl="alignNode1" presStyleIdx="0" presStyleCnt="5" custLinFactNeighborX="19401" custLinFactNeighborY="-16662"/>
      <dgm:spPr>
        <a:solidFill>
          <a:srgbClr val="800000"/>
        </a:solidFill>
      </dgm:spPr>
      <dgm:t>
        <a:bodyPr/>
        <a:lstStyle/>
        <a:p>
          <a:endParaRPr lang="zh-CN" altLang="en-US"/>
        </a:p>
      </dgm:t>
    </dgm:pt>
    <dgm:pt modelId="{D1F2C234-BAE7-4F30-8CD7-3CDFFD8DEC5F}" type="pres">
      <dgm:prSet presAssocID="{037B8518-83A8-4523-A0BB-737D2D61B7E6}" presName="ParentText" presStyleLbl="revTx" presStyleIdx="0" presStyleCnt="3" custLinFactNeighborX="23207" custLinFactNeighborY="-10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08E7-B3B8-4D39-90DF-07183D582CC6}" type="pres">
      <dgm:prSet presAssocID="{037B8518-83A8-4523-A0BB-737D2D61B7E6}" presName="Triangle" presStyleLbl="alignNode1" presStyleIdx="1" presStyleCnt="5" custLinFactNeighborX="97067" custLinFactNeighborY="-17102"/>
      <dgm:spPr/>
    </dgm:pt>
    <dgm:pt modelId="{D3BF7F2C-3FEB-4983-83FC-9C16D4805C0A}" type="pres">
      <dgm:prSet presAssocID="{488DF4BD-9B1D-4690-9391-2088850C1B2B}" presName="sibTrans" presStyleCnt="0"/>
      <dgm:spPr/>
    </dgm:pt>
    <dgm:pt modelId="{8A552970-EC75-45C2-BFC9-4267F84DEE0F}" type="pres">
      <dgm:prSet presAssocID="{488DF4BD-9B1D-4690-9391-2088850C1B2B}" presName="space" presStyleCnt="0"/>
      <dgm:spPr/>
    </dgm:pt>
    <dgm:pt modelId="{D5EBF117-0039-40E0-A0C4-17FF511C223F}" type="pres">
      <dgm:prSet presAssocID="{B7A1260E-538F-4E3B-B7DA-125C586FDD04}" presName="composite" presStyleCnt="0"/>
      <dgm:spPr/>
    </dgm:pt>
    <dgm:pt modelId="{B04FAC6C-96E1-42F7-AEBA-8389BDCFC65F}" type="pres">
      <dgm:prSet presAssocID="{B7A1260E-538F-4E3B-B7DA-125C586FDD04}" presName="LShape" presStyleLbl="alignNode1" presStyleIdx="2" presStyleCnt="5" custLinFactNeighborX="9561" custLinFactNeighborY="-4219"/>
      <dgm:spPr>
        <a:solidFill>
          <a:srgbClr val="800000"/>
        </a:solidFill>
      </dgm:spPr>
      <dgm:t>
        <a:bodyPr/>
        <a:lstStyle/>
        <a:p>
          <a:endParaRPr lang="zh-CN" altLang="en-US"/>
        </a:p>
      </dgm:t>
    </dgm:pt>
    <dgm:pt modelId="{803F66FD-761D-4B96-A0F9-D5AA6D6898D6}" type="pres">
      <dgm:prSet presAssocID="{B7A1260E-538F-4E3B-B7DA-125C586FDD04}" presName="ParentText" presStyleLbl="revTx" presStyleIdx="1" presStyleCnt="3" custLinFactNeighborX="14925" custLinFactNeighborY="-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F719-34F2-445E-964C-860267B46475}" type="pres">
      <dgm:prSet presAssocID="{B7A1260E-538F-4E3B-B7DA-125C586FDD04}" presName="Triangle" presStyleLbl="alignNode1" presStyleIdx="3" presStyleCnt="5" custLinFactNeighborX="39552" custLinFactNeighborY="19347"/>
      <dgm:spPr/>
    </dgm:pt>
    <dgm:pt modelId="{C3E600D5-B737-4F2C-8E00-C821ADCFC9AE}" type="pres">
      <dgm:prSet presAssocID="{965B72B2-5BDF-40A5-B7AC-43BDAC56B5E0}" presName="sibTrans" presStyleCnt="0"/>
      <dgm:spPr/>
    </dgm:pt>
    <dgm:pt modelId="{07FD6A3B-796B-4E39-92C0-E57DC4295137}" type="pres">
      <dgm:prSet presAssocID="{965B72B2-5BDF-40A5-B7AC-43BDAC56B5E0}" presName="space" presStyleCnt="0"/>
      <dgm:spPr/>
    </dgm:pt>
    <dgm:pt modelId="{749A5962-BA3E-40EF-9B2C-D466F6BFFAC0}" type="pres">
      <dgm:prSet presAssocID="{12A412CA-60A6-44F7-A9D6-4E32D42A4271}" presName="composite" presStyleCnt="0"/>
      <dgm:spPr/>
    </dgm:pt>
    <dgm:pt modelId="{435FAF34-83C4-48C3-A564-C7D1AF12C8B5}" type="pres">
      <dgm:prSet presAssocID="{12A412CA-60A6-44F7-A9D6-4E32D42A4271}" presName="LShape" presStyleLbl="alignNode1" presStyleIdx="4" presStyleCnt="5"/>
      <dgm:spPr>
        <a:solidFill>
          <a:srgbClr val="800000"/>
        </a:solidFill>
      </dgm:spPr>
      <dgm:t>
        <a:bodyPr/>
        <a:lstStyle/>
        <a:p>
          <a:endParaRPr lang="zh-CN" altLang="en-US"/>
        </a:p>
      </dgm:t>
    </dgm:pt>
    <dgm:pt modelId="{3925CBA5-C965-4673-9E3D-C60328DFBD26}" type="pres">
      <dgm:prSet presAssocID="{12A412CA-60A6-44F7-A9D6-4E32D42A427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88BFF-71AC-493F-82EA-9D542A308F35}" type="presOf" srcId="{037B8518-83A8-4523-A0BB-737D2D61B7E6}" destId="{D1F2C234-BAE7-4F30-8CD7-3CDFFD8DEC5F}" srcOrd="0" destOrd="0" presId="urn:microsoft.com/office/officeart/2009/3/layout/StepUpProcess"/>
    <dgm:cxn modelId="{C9F6B07B-2462-458F-A64E-1BCEA9BF06B0}" type="presOf" srcId="{8BC07009-EA77-4A06-B4C7-2681C2B53092}" destId="{CCFA1FB7-8D0F-47C7-9BF5-62F526F56EB1}" srcOrd="0" destOrd="0" presId="urn:microsoft.com/office/officeart/2009/3/layout/StepUpProcess"/>
    <dgm:cxn modelId="{64023794-3831-4EF6-B592-5A29AE89D6DE}" type="presOf" srcId="{12A412CA-60A6-44F7-A9D6-4E32D42A4271}" destId="{3925CBA5-C965-4673-9E3D-C60328DFBD26}" srcOrd="0" destOrd="0" presId="urn:microsoft.com/office/officeart/2009/3/layout/StepUpProcess"/>
    <dgm:cxn modelId="{E9E1448C-D421-4054-BF7C-A3169323D14C}" srcId="{8BC07009-EA77-4A06-B4C7-2681C2B53092}" destId="{12A412CA-60A6-44F7-A9D6-4E32D42A4271}" srcOrd="2" destOrd="0" parTransId="{586B022C-3E6C-496E-8D1C-1BA21527F1BA}" sibTransId="{844D1B1A-4204-49ED-9E98-88299ED5F3A5}"/>
    <dgm:cxn modelId="{87CA7AF9-4378-4D83-B243-A474FB13C1D8}" srcId="{8BC07009-EA77-4A06-B4C7-2681C2B53092}" destId="{B7A1260E-538F-4E3B-B7DA-125C586FDD04}" srcOrd="1" destOrd="0" parTransId="{7B192B52-27F1-43D3-830D-68887EF2E524}" sibTransId="{965B72B2-5BDF-40A5-B7AC-43BDAC56B5E0}"/>
    <dgm:cxn modelId="{90B44AE5-3423-4627-9D10-E72826F233E0}" srcId="{8BC07009-EA77-4A06-B4C7-2681C2B53092}" destId="{037B8518-83A8-4523-A0BB-737D2D61B7E6}" srcOrd="0" destOrd="0" parTransId="{F22C337F-5157-4CB4-B71F-8B82CF14B005}" sibTransId="{488DF4BD-9B1D-4690-9391-2088850C1B2B}"/>
    <dgm:cxn modelId="{A27FF416-8AA9-4F60-8F91-63423625878C}" type="presOf" srcId="{B7A1260E-538F-4E3B-B7DA-125C586FDD04}" destId="{803F66FD-761D-4B96-A0F9-D5AA6D6898D6}" srcOrd="0" destOrd="0" presId="urn:microsoft.com/office/officeart/2009/3/layout/StepUpProcess"/>
    <dgm:cxn modelId="{0FE9EFBF-38A2-4782-954A-935A823ABE45}" type="presParOf" srcId="{CCFA1FB7-8D0F-47C7-9BF5-62F526F56EB1}" destId="{FD9E7056-9D6A-43C2-B883-8D3B9FEA7054}" srcOrd="0" destOrd="0" presId="urn:microsoft.com/office/officeart/2009/3/layout/StepUpProcess"/>
    <dgm:cxn modelId="{ED1BCB45-60FF-4717-82EE-16E1EAD63CB8}" type="presParOf" srcId="{FD9E7056-9D6A-43C2-B883-8D3B9FEA7054}" destId="{592E2084-CAEF-486D-9B49-34ABB57555F9}" srcOrd="0" destOrd="0" presId="urn:microsoft.com/office/officeart/2009/3/layout/StepUpProcess"/>
    <dgm:cxn modelId="{BA377367-4F8A-4D20-B197-15606D0161DC}" type="presParOf" srcId="{FD9E7056-9D6A-43C2-B883-8D3B9FEA7054}" destId="{D1F2C234-BAE7-4F30-8CD7-3CDFFD8DEC5F}" srcOrd="1" destOrd="0" presId="urn:microsoft.com/office/officeart/2009/3/layout/StepUpProcess"/>
    <dgm:cxn modelId="{2A96F5BC-642D-4F96-A90E-B9540EA75F2A}" type="presParOf" srcId="{FD9E7056-9D6A-43C2-B883-8D3B9FEA7054}" destId="{BE9908E7-B3B8-4D39-90DF-07183D582CC6}" srcOrd="2" destOrd="0" presId="urn:microsoft.com/office/officeart/2009/3/layout/StepUpProcess"/>
    <dgm:cxn modelId="{AA3AD26A-0F20-46AD-8ED7-FD0498B39981}" type="presParOf" srcId="{CCFA1FB7-8D0F-47C7-9BF5-62F526F56EB1}" destId="{D3BF7F2C-3FEB-4983-83FC-9C16D4805C0A}" srcOrd="1" destOrd="0" presId="urn:microsoft.com/office/officeart/2009/3/layout/StepUpProcess"/>
    <dgm:cxn modelId="{8108C2C7-15E2-4BA5-B391-DBBE082987C1}" type="presParOf" srcId="{D3BF7F2C-3FEB-4983-83FC-9C16D4805C0A}" destId="{8A552970-EC75-45C2-BFC9-4267F84DEE0F}" srcOrd="0" destOrd="0" presId="urn:microsoft.com/office/officeart/2009/3/layout/StepUpProcess"/>
    <dgm:cxn modelId="{A6AF67E4-7E6C-40FB-B447-AC23ED8B23CE}" type="presParOf" srcId="{CCFA1FB7-8D0F-47C7-9BF5-62F526F56EB1}" destId="{D5EBF117-0039-40E0-A0C4-17FF511C223F}" srcOrd="2" destOrd="0" presId="urn:microsoft.com/office/officeart/2009/3/layout/StepUpProcess"/>
    <dgm:cxn modelId="{E66995B7-9E71-46A5-8011-BFA4701B1719}" type="presParOf" srcId="{D5EBF117-0039-40E0-A0C4-17FF511C223F}" destId="{B04FAC6C-96E1-42F7-AEBA-8389BDCFC65F}" srcOrd="0" destOrd="0" presId="urn:microsoft.com/office/officeart/2009/3/layout/StepUpProcess"/>
    <dgm:cxn modelId="{93300AA0-6ED8-4CD1-9131-EFB0BD892B10}" type="presParOf" srcId="{D5EBF117-0039-40E0-A0C4-17FF511C223F}" destId="{803F66FD-761D-4B96-A0F9-D5AA6D6898D6}" srcOrd="1" destOrd="0" presId="urn:microsoft.com/office/officeart/2009/3/layout/StepUpProcess"/>
    <dgm:cxn modelId="{E36D6394-A29E-4B5A-8382-4084AA423A52}" type="presParOf" srcId="{D5EBF117-0039-40E0-A0C4-17FF511C223F}" destId="{0736F719-34F2-445E-964C-860267B46475}" srcOrd="2" destOrd="0" presId="urn:microsoft.com/office/officeart/2009/3/layout/StepUpProcess"/>
    <dgm:cxn modelId="{CB9DFD6A-B59E-400D-B659-42DB290F5475}" type="presParOf" srcId="{CCFA1FB7-8D0F-47C7-9BF5-62F526F56EB1}" destId="{C3E600D5-B737-4F2C-8E00-C821ADCFC9AE}" srcOrd="3" destOrd="0" presId="urn:microsoft.com/office/officeart/2009/3/layout/StepUpProcess"/>
    <dgm:cxn modelId="{636D96FD-629C-4CCF-A578-DD74FC2C7E3B}" type="presParOf" srcId="{C3E600D5-B737-4F2C-8E00-C821ADCFC9AE}" destId="{07FD6A3B-796B-4E39-92C0-E57DC4295137}" srcOrd="0" destOrd="0" presId="urn:microsoft.com/office/officeart/2009/3/layout/StepUpProcess"/>
    <dgm:cxn modelId="{A88669A4-633D-4739-9153-65759F61BEFA}" type="presParOf" srcId="{CCFA1FB7-8D0F-47C7-9BF5-62F526F56EB1}" destId="{749A5962-BA3E-40EF-9B2C-D466F6BFFAC0}" srcOrd="4" destOrd="0" presId="urn:microsoft.com/office/officeart/2009/3/layout/StepUpProcess"/>
    <dgm:cxn modelId="{A459ADFA-E950-4BEF-91EE-93068224674B}" type="presParOf" srcId="{749A5962-BA3E-40EF-9B2C-D466F6BFFAC0}" destId="{435FAF34-83C4-48C3-A564-C7D1AF12C8B5}" srcOrd="0" destOrd="0" presId="urn:microsoft.com/office/officeart/2009/3/layout/StepUpProcess"/>
    <dgm:cxn modelId="{E8F03D72-BDE7-4CB2-BACA-3C2593AA437A}" type="presParOf" srcId="{749A5962-BA3E-40EF-9B2C-D466F6BFFAC0}" destId="{3925CBA5-C965-4673-9E3D-C60328DFBD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/>
      <dgm:t>
        <a:bodyPr/>
        <a:lstStyle/>
        <a:p>
          <a:r>
            <a:rPr lang="en-US" altLang="zh-CN" dirty="0" smtClean="0"/>
            <a:t>Study 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is our approach able to infer MRs?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0E46124A-648A-4DD9-B072-48E936DEE0DF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3325F13F-A54E-46D4-961A-97A6731C670F}" type="parTrans" cxnId="{F587DB17-B0ED-483A-9635-1957B302F174}">
      <dgm:prSet/>
      <dgm:spPr/>
      <dgm:t>
        <a:bodyPr/>
        <a:lstStyle/>
        <a:p>
          <a:endParaRPr lang="zh-CN" altLang="en-US"/>
        </a:p>
      </dgm:t>
    </dgm:pt>
    <dgm:pt modelId="{46B13A6C-1CAA-4660-B642-BB086B542D16}" type="sibTrans" cxnId="{F587DB17-B0ED-483A-9635-1957B302F174}">
      <dgm:prSet/>
      <dgm:spPr/>
      <dgm:t>
        <a:bodyPr/>
        <a:lstStyle/>
        <a:p>
          <a:endParaRPr lang="zh-CN" altLang="en-US"/>
        </a:p>
      </dgm:t>
    </dgm:pt>
    <dgm:pt modelId="{B736B8A2-74B2-4928-8749-908E11ACA60B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5E054968-2D17-4658-AAB6-824B98F33BA1}" type="parTrans" cxnId="{EDE365F6-6DFD-410B-B398-2B51BDA824DA}">
      <dgm:prSet/>
      <dgm:spPr/>
      <dgm:t>
        <a:bodyPr/>
        <a:lstStyle/>
        <a:p>
          <a:endParaRPr lang="zh-CN" altLang="en-US"/>
        </a:p>
      </dgm:t>
    </dgm:pt>
    <dgm:pt modelId="{CF1F7B89-9C3C-4F90-A5C7-0596D20F7C14}" type="sibTrans" cxnId="{EDE365F6-6DFD-410B-B398-2B51BDA824DA}">
      <dgm:prSet/>
      <dgm:spPr/>
      <dgm:t>
        <a:bodyPr/>
        <a:lstStyle/>
        <a:p>
          <a:endParaRPr lang="zh-CN" altLang="en-US"/>
        </a:p>
      </dgm:t>
    </dgm:pt>
    <dgm:pt modelId="{916DDB18-68C5-41D1-89CD-9EA725E453A1}">
      <dgm:prSet phldrT="[文本]"/>
      <dgm:spPr/>
      <dgm:t>
        <a:bodyPr/>
        <a:lstStyle/>
        <a:p>
          <a:r>
            <a:rPr lang="en-US" altLang="zh-CN" dirty="0" smtClean="0"/>
            <a:t>Study III</a:t>
          </a:r>
          <a:endParaRPr lang="zh-CN" altLang="en-US" dirty="0"/>
        </a:p>
      </dgm:t>
    </dgm:pt>
    <dgm:pt modelId="{AC6CAA44-9534-435C-82AB-B65D7C800FB5}" type="parTrans" cxnId="{285FDC77-82F7-47D6-95DB-23196C1199B9}">
      <dgm:prSet/>
      <dgm:spPr/>
      <dgm:t>
        <a:bodyPr/>
        <a:lstStyle/>
        <a:p>
          <a:endParaRPr lang="zh-CN" altLang="en-US"/>
        </a:p>
      </dgm:t>
    </dgm:pt>
    <dgm:pt modelId="{E48227F0-CD1D-4047-AA22-4C026BC2783B}" type="sibTrans" cxnId="{285FDC77-82F7-47D6-95DB-23196C1199B9}">
      <dgm:prSet/>
      <dgm:spPr/>
      <dgm:t>
        <a:bodyPr/>
        <a:lstStyle/>
        <a:p>
          <a:endParaRPr lang="zh-CN" altLang="en-US"/>
        </a:p>
      </dgm:t>
    </dgm:pt>
    <dgm:pt modelId="{CE4358F9-606C-4451-A126-060D335E40A9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does MR filtering improve the quality of inferred MRs?</a:t>
          </a:r>
          <a:endParaRPr lang="zh-CN" altLang="en-US" sz="2400" dirty="0"/>
        </a:p>
      </dgm:t>
    </dgm:pt>
    <dgm:pt modelId="{2CC74038-5A59-47A2-AD3B-0C0F112F7114}" type="parTrans" cxnId="{97CB1255-C567-48D2-AC96-FF15F8BFCBD9}">
      <dgm:prSet/>
      <dgm:spPr/>
      <dgm:t>
        <a:bodyPr/>
        <a:lstStyle/>
        <a:p>
          <a:endParaRPr lang="zh-CN" altLang="en-US"/>
        </a:p>
      </dgm:t>
    </dgm:pt>
    <dgm:pt modelId="{2C96AB2D-C46F-4E80-987D-2EE2B0DD09F4}" type="sibTrans" cxnId="{97CB1255-C567-48D2-AC96-FF15F8BFCBD9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3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A422F-BCC5-4592-AC71-120964832492}" type="pres">
      <dgm:prSet presAssocID="{E1EB3D9A-D8C2-4AEF-9221-301DEE698DEE}" presName="hSp" presStyleCnt="0"/>
      <dgm:spPr/>
    </dgm:pt>
    <dgm:pt modelId="{A46CA5B4-0B4D-4F91-9DBF-1B9F8DF15EFB}" type="pres">
      <dgm:prSet presAssocID="{E1EB3D9A-D8C2-4AEF-9221-301DEE698DEE}" presName="vProcSp" presStyleCnt="0"/>
      <dgm:spPr/>
    </dgm:pt>
    <dgm:pt modelId="{2D444F11-C490-42F4-8BD7-BECC48C1B8FF}" type="pres">
      <dgm:prSet presAssocID="{E1EB3D9A-D8C2-4AEF-9221-301DEE698DEE}" presName="vSp1" presStyleCnt="0"/>
      <dgm:spPr/>
    </dgm:pt>
    <dgm:pt modelId="{B381E099-3D3D-4C96-A326-27639058098C}" type="pres">
      <dgm:prSet presAssocID="{E1EB3D9A-D8C2-4AEF-9221-301DEE698DEE}" presName="simulatedConn" presStyleLbl="solidFgAcc1" presStyleIdx="0" presStyleCnt="2"/>
      <dgm:spPr/>
    </dgm:pt>
    <dgm:pt modelId="{F4FFC33B-D9BE-4449-8612-5CB3267C05FE}" type="pres">
      <dgm:prSet presAssocID="{E1EB3D9A-D8C2-4AEF-9221-301DEE698DEE}" presName="vSp2" presStyleCnt="0"/>
      <dgm:spPr/>
    </dgm:pt>
    <dgm:pt modelId="{AE63D718-7521-4036-A241-0F1D99F01832}" type="pres">
      <dgm:prSet presAssocID="{E1EB3D9A-D8C2-4AEF-9221-301DEE698DEE}" presName="sibTrans" presStyleCnt="0"/>
      <dgm:spPr/>
    </dgm:pt>
    <dgm:pt modelId="{BA92FC71-594E-4574-9327-6D23B05728E7}" type="pres">
      <dgm:prSet presAssocID="{0E46124A-648A-4DD9-B072-48E936DEE0DF}" presName="compositeNode" presStyleCnt="0">
        <dgm:presLayoutVars>
          <dgm:bulletEnabled val="1"/>
        </dgm:presLayoutVars>
      </dgm:prSet>
      <dgm:spPr/>
    </dgm:pt>
    <dgm:pt modelId="{AF9B50AC-7CE7-415C-B567-0160B34421B1}" type="pres">
      <dgm:prSet presAssocID="{0E46124A-648A-4DD9-B072-48E936DEE0DF}" presName="bgRect" presStyleLbl="node1" presStyleIdx="1" presStyleCnt="3"/>
      <dgm:spPr/>
      <dgm:t>
        <a:bodyPr/>
        <a:lstStyle/>
        <a:p>
          <a:endParaRPr lang="zh-CN" altLang="en-US"/>
        </a:p>
      </dgm:t>
    </dgm:pt>
    <dgm:pt modelId="{520C6405-A2DA-425F-9A03-71D11F2C915E}" type="pres">
      <dgm:prSet presAssocID="{0E46124A-648A-4DD9-B072-48E936DEE0DF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234ED-BD6D-4586-8103-116F90EA7A8C}" type="pres">
      <dgm:prSet presAssocID="{0E46124A-648A-4DD9-B072-48E936DEE0D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B69F8-1A55-44F2-8DE1-B28E992E8550}" type="pres">
      <dgm:prSet presAssocID="{46B13A6C-1CAA-4660-B642-BB086B542D16}" presName="hSp" presStyleCnt="0"/>
      <dgm:spPr/>
    </dgm:pt>
    <dgm:pt modelId="{E2E482F2-6B7A-4613-9C65-E57BA0415567}" type="pres">
      <dgm:prSet presAssocID="{46B13A6C-1CAA-4660-B642-BB086B542D16}" presName="vProcSp" presStyleCnt="0"/>
      <dgm:spPr/>
    </dgm:pt>
    <dgm:pt modelId="{BE63B320-5424-481F-B6D2-371EC0931452}" type="pres">
      <dgm:prSet presAssocID="{46B13A6C-1CAA-4660-B642-BB086B542D16}" presName="vSp1" presStyleCnt="0"/>
      <dgm:spPr/>
    </dgm:pt>
    <dgm:pt modelId="{53D07561-72A5-43EC-960A-0715A85870B9}" type="pres">
      <dgm:prSet presAssocID="{46B13A6C-1CAA-4660-B642-BB086B542D16}" presName="simulatedConn" presStyleLbl="solidFgAcc1" presStyleIdx="1" presStyleCnt="2"/>
      <dgm:spPr/>
    </dgm:pt>
    <dgm:pt modelId="{DF8FAE28-D701-4D32-8A58-D0DB79DF26A8}" type="pres">
      <dgm:prSet presAssocID="{46B13A6C-1CAA-4660-B642-BB086B542D16}" presName="vSp2" presStyleCnt="0"/>
      <dgm:spPr/>
    </dgm:pt>
    <dgm:pt modelId="{67A82A48-8011-4D4B-A736-5E753A403963}" type="pres">
      <dgm:prSet presAssocID="{46B13A6C-1CAA-4660-B642-BB086B542D16}" presName="sibTrans" presStyleCnt="0"/>
      <dgm:spPr/>
    </dgm:pt>
    <dgm:pt modelId="{7EF86D30-515B-4033-B58D-EDD3503843B4}" type="pres">
      <dgm:prSet presAssocID="{916DDB18-68C5-41D1-89CD-9EA725E453A1}" presName="compositeNode" presStyleCnt="0">
        <dgm:presLayoutVars>
          <dgm:bulletEnabled val="1"/>
        </dgm:presLayoutVars>
      </dgm:prSet>
      <dgm:spPr/>
    </dgm:pt>
    <dgm:pt modelId="{64D597D8-F576-4FF3-BE37-3FE20922BC78}" type="pres">
      <dgm:prSet presAssocID="{916DDB18-68C5-41D1-89CD-9EA725E453A1}" presName="bgRect" presStyleLbl="node1" presStyleIdx="2" presStyleCnt="3"/>
      <dgm:spPr/>
      <dgm:t>
        <a:bodyPr/>
        <a:lstStyle/>
        <a:p>
          <a:endParaRPr lang="zh-CN" altLang="en-US"/>
        </a:p>
      </dgm:t>
    </dgm:pt>
    <dgm:pt modelId="{AD87FA44-ACFD-416D-A290-8FEA9FA3DB84}" type="pres">
      <dgm:prSet presAssocID="{916DDB18-68C5-41D1-89CD-9EA725E453A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9E7F6-E3EC-4F7A-982E-F0AFAE59B968}" type="pres">
      <dgm:prSet presAssocID="{916DDB18-68C5-41D1-89CD-9EA725E453A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CB1255-C567-48D2-AC96-FF15F8BFCBD9}" srcId="{916DDB18-68C5-41D1-89CD-9EA725E453A1}" destId="{CE4358F9-606C-4451-A126-060D335E40A9}" srcOrd="0" destOrd="0" parTransId="{2CC74038-5A59-47A2-AD3B-0C0F112F7114}" sibTransId="{2C96AB2D-C46F-4E80-987D-2EE2B0DD09F4}"/>
    <dgm:cxn modelId="{AC60C8AE-A86F-422C-B4A9-73445D562EB8}" type="presOf" srcId="{588E1934-2AC0-4F99-A360-AE3E2BF12E83}" destId="{3C35F7FE-0131-4065-A8E9-EE967AF29A84}" srcOrd="0" destOrd="0" presId="urn:microsoft.com/office/officeart/2005/8/layout/hProcess7"/>
    <dgm:cxn modelId="{E751E217-528F-4C74-B0E9-924E8E8D6EBD}" type="presOf" srcId="{0E46124A-648A-4DD9-B072-48E936DEE0DF}" destId="{AF9B50AC-7CE7-415C-B567-0160B34421B1}" srcOrd="0" destOrd="0" presId="urn:microsoft.com/office/officeart/2005/8/layout/hProcess7"/>
    <dgm:cxn modelId="{023A03F4-EBA7-4479-A638-73ACF35AD4DE}" type="presOf" srcId="{0E46124A-648A-4DD9-B072-48E936DEE0DF}" destId="{520C6405-A2DA-425F-9A03-71D11F2C915E}" srcOrd="1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A0313833-BD27-49ED-8F1F-5E1B6431ECDD}" type="presOf" srcId="{588E1934-2AC0-4F99-A360-AE3E2BF12E83}" destId="{8D22AA3F-A943-4501-8F4D-0818A199F347}" srcOrd="1" destOrd="0" presId="urn:microsoft.com/office/officeart/2005/8/layout/hProcess7"/>
    <dgm:cxn modelId="{C7C3465A-4FD3-4989-8898-004A08566C4B}" type="presOf" srcId="{B736B8A2-74B2-4928-8749-908E11ACA60B}" destId="{C6B234ED-BD6D-4586-8103-116F90EA7A8C}" srcOrd="0" destOrd="0" presId="urn:microsoft.com/office/officeart/2005/8/layout/hProcess7"/>
    <dgm:cxn modelId="{2E024A95-D141-41F3-BE71-CB737826CF31}" type="presOf" srcId="{CE4358F9-606C-4451-A126-060D335E40A9}" destId="{3979E7F6-E3EC-4F7A-982E-F0AFAE59B968}" srcOrd="0" destOrd="0" presId="urn:microsoft.com/office/officeart/2005/8/layout/hProcess7"/>
    <dgm:cxn modelId="{285FDC77-82F7-47D6-95DB-23196C1199B9}" srcId="{007A15DB-F0F7-48EC-B108-513E5BA588D4}" destId="{916DDB18-68C5-41D1-89CD-9EA725E453A1}" srcOrd="2" destOrd="0" parTransId="{AC6CAA44-9534-435C-82AB-B65D7C800FB5}" sibTransId="{E48227F0-CD1D-4047-AA22-4C026BC2783B}"/>
    <dgm:cxn modelId="{A8D67E95-048D-4314-A590-825968B6577F}" type="presOf" srcId="{CEC0C19A-D1A0-4641-B7F3-A517A9E9614F}" destId="{82E115C4-9AEE-40EF-B321-50BD43FD71F8}" srcOrd="0" destOrd="0" presId="urn:microsoft.com/office/officeart/2005/8/layout/hProcess7"/>
    <dgm:cxn modelId="{52B09097-0333-4F7A-BF7F-5DE88E6266B1}" type="presOf" srcId="{007A15DB-F0F7-48EC-B108-513E5BA588D4}" destId="{8D088D58-5610-4B72-815B-D7C36C664662}" srcOrd="0" destOrd="0" presId="urn:microsoft.com/office/officeart/2005/8/layout/hProcess7"/>
    <dgm:cxn modelId="{F587DB17-B0ED-483A-9635-1957B302F174}" srcId="{007A15DB-F0F7-48EC-B108-513E5BA588D4}" destId="{0E46124A-648A-4DD9-B072-48E936DEE0DF}" srcOrd="1" destOrd="0" parTransId="{3325F13F-A54E-46D4-961A-97A6731C670F}" sibTransId="{46B13A6C-1CAA-4660-B642-BB086B542D16}"/>
    <dgm:cxn modelId="{EDE365F6-6DFD-410B-B398-2B51BDA824DA}" srcId="{0E46124A-648A-4DD9-B072-48E936DEE0DF}" destId="{B736B8A2-74B2-4928-8749-908E11ACA60B}" srcOrd="0" destOrd="0" parTransId="{5E054968-2D17-4658-AAB6-824B98F33BA1}" sibTransId="{CF1F7B89-9C3C-4F90-A5C7-0596D20F7C14}"/>
    <dgm:cxn modelId="{CA40BFF6-F987-4E02-82EB-09DE3D2A2657}" type="presOf" srcId="{916DDB18-68C5-41D1-89CD-9EA725E453A1}" destId="{AD87FA44-ACFD-416D-A290-8FEA9FA3DB84}" srcOrd="1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8014CF54-4432-4448-BA6E-7DC0866663FC}" type="presOf" srcId="{916DDB18-68C5-41D1-89CD-9EA725E453A1}" destId="{64D597D8-F576-4FF3-BE37-3FE20922BC78}" srcOrd="0" destOrd="0" presId="urn:microsoft.com/office/officeart/2005/8/layout/hProcess7"/>
    <dgm:cxn modelId="{0AB2A99D-45D9-4E59-8621-DB3E2538A80C}" type="presParOf" srcId="{8D088D58-5610-4B72-815B-D7C36C664662}" destId="{0192D388-575A-4EC2-B09C-F74C5A5CB360}" srcOrd="0" destOrd="0" presId="urn:microsoft.com/office/officeart/2005/8/layout/hProcess7"/>
    <dgm:cxn modelId="{76C54677-433C-46F7-A00E-69755AC41FDE}" type="presParOf" srcId="{0192D388-575A-4EC2-B09C-F74C5A5CB360}" destId="{3C35F7FE-0131-4065-A8E9-EE967AF29A84}" srcOrd="0" destOrd="0" presId="urn:microsoft.com/office/officeart/2005/8/layout/hProcess7"/>
    <dgm:cxn modelId="{18EBC19E-A0F9-4B7F-A54E-AD487352372C}" type="presParOf" srcId="{0192D388-575A-4EC2-B09C-F74C5A5CB360}" destId="{8D22AA3F-A943-4501-8F4D-0818A199F347}" srcOrd="1" destOrd="0" presId="urn:microsoft.com/office/officeart/2005/8/layout/hProcess7"/>
    <dgm:cxn modelId="{79BEEB23-7E52-495D-B6D5-FB41A07EE42D}" type="presParOf" srcId="{0192D388-575A-4EC2-B09C-F74C5A5CB360}" destId="{82E115C4-9AEE-40EF-B321-50BD43FD71F8}" srcOrd="2" destOrd="0" presId="urn:microsoft.com/office/officeart/2005/8/layout/hProcess7"/>
    <dgm:cxn modelId="{155B612C-7E80-4454-9582-84C1DA6903AF}" type="presParOf" srcId="{8D088D58-5610-4B72-815B-D7C36C664662}" destId="{3ACA422F-BCC5-4592-AC71-120964832492}" srcOrd="1" destOrd="0" presId="urn:microsoft.com/office/officeart/2005/8/layout/hProcess7"/>
    <dgm:cxn modelId="{5E0A11C8-57D5-48A8-A6C3-03864717F796}" type="presParOf" srcId="{8D088D58-5610-4B72-815B-D7C36C664662}" destId="{A46CA5B4-0B4D-4F91-9DBF-1B9F8DF15EFB}" srcOrd="2" destOrd="0" presId="urn:microsoft.com/office/officeart/2005/8/layout/hProcess7"/>
    <dgm:cxn modelId="{012B474A-2081-4644-A7E9-DE9002A6E9D2}" type="presParOf" srcId="{A46CA5B4-0B4D-4F91-9DBF-1B9F8DF15EFB}" destId="{2D444F11-C490-42F4-8BD7-BECC48C1B8FF}" srcOrd="0" destOrd="0" presId="urn:microsoft.com/office/officeart/2005/8/layout/hProcess7"/>
    <dgm:cxn modelId="{0AB09812-E030-47E0-A4CE-1264C4FFFA48}" type="presParOf" srcId="{A46CA5B4-0B4D-4F91-9DBF-1B9F8DF15EFB}" destId="{B381E099-3D3D-4C96-A326-27639058098C}" srcOrd="1" destOrd="0" presId="urn:microsoft.com/office/officeart/2005/8/layout/hProcess7"/>
    <dgm:cxn modelId="{7BF837CD-FA63-42AC-AB3F-EB1380A813DB}" type="presParOf" srcId="{A46CA5B4-0B4D-4F91-9DBF-1B9F8DF15EFB}" destId="{F4FFC33B-D9BE-4449-8612-5CB3267C05FE}" srcOrd="2" destOrd="0" presId="urn:microsoft.com/office/officeart/2005/8/layout/hProcess7"/>
    <dgm:cxn modelId="{B399DB72-62D6-4E7D-B614-C36C1D303FA2}" type="presParOf" srcId="{8D088D58-5610-4B72-815B-D7C36C664662}" destId="{AE63D718-7521-4036-A241-0F1D99F01832}" srcOrd="3" destOrd="0" presId="urn:microsoft.com/office/officeart/2005/8/layout/hProcess7"/>
    <dgm:cxn modelId="{A625556E-02FE-4B68-AC7B-8F879B649CB8}" type="presParOf" srcId="{8D088D58-5610-4B72-815B-D7C36C664662}" destId="{BA92FC71-594E-4574-9327-6D23B05728E7}" srcOrd="4" destOrd="0" presId="urn:microsoft.com/office/officeart/2005/8/layout/hProcess7"/>
    <dgm:cxn modelId="{3A8ED3E6-01D9-47C0-8273-A05DBD90B2A8}" type="presParOf" srcId="{BA92FC71-594E-4574-9327-6D23B05728E7}" destId="{AF9B50AC-7CE7-415C-B567-0160B34421B1}" srcOrd="0" destOrd="0" presId="urn:microsoft.com/office/officeart/2005/8/layout/hProcess7"/>
    <dgm:cxn modelId="{FE01E227-7B97-4685-AE10-5726AD601281}" type="presParOf" srcId="{BA92FC71-594E-4574-9327-6D23B05728E7}" destId="{520C6405-A2DA-425F-9A03-71D11F2C915E}" srcOrd="1" destOrd="0" presId="urn:microsoft.com/office/officeart/2005/8/layout/hProcess7"/>
    <dgm:cxn modelId="{D9FB029D-9E07-42F5-B264-190AA5C444C2}" type="presParOf" srcId="{BA92FC71-594E-4574-9327-6D23B05728E7}" destId="{C6B234ED-BD6D-4586-8103-116F90EA7A8C}" srcOrd="2" destOrd="0" presId="urn:microsoft.com/office/officeart/2005/8/layout/hProcess7"/>
    <dgm:cxn modelId="{34B2795C-BEDA-4F6C-92D5-57F00DA5BED3}" type="presParOf" srcId="{8D088D58-5610-4B72-815B-D7C36C664662}" destId="{6E2B69F8-1A55-44F2-8DE1-B28E992E8550}" srcOrd="5" destOrd="0" presId="urn:microsoft.com/office/officeart/2005/8/layout/hProcess7"/>
    <dgm:cxn modelId="{3E874C45-9207-4DF6-839D-42F4B1808483}" type="presParOf" srcId="{8D088D58-5610-4B72-815B-D7C36C664662}" destId="{E2E482F2-6B7A-4613-9C65-E57BA0415567}" srcOrd="6" destOrd="0" presId="urn:microsoft.com/office/officeart/2005/8/layout/hProcess7"/>
    <dgm:cxn modelId="{50005ADA-AD7E-4F70-A615-72D35FFC5BAA}" type="presParOf" srcId="{E2E482F2-6B7A-4613-9C65-E57BA0415567}" destId="{BE63B320-5424-481F-B6D2-371EC0931452}" srcOrd="0" destOrd="0" presId="urn:microsoft.com/office/officeart/2005/8/layout/hProcess7"/>
    <dgm:cxn modelId="{12AA0430-567B-4FEB-8639-F50015E4A729}" type="presParOf" srcId="{E2E482F2-6B7A-4613-9C65-E57BA0415567}" destId="{53D07561-72A5-43EC-960A-0715A85870B9}" srcOrd="1" destOrd="0" presId="urn:microsoft.com/office/officeart/2005/8/layout/hProcess7"/>
    <dgm:cxn modelId="{8F3E41D4-C4A6-4F71-BFE9-6FE03CE42821}" type="presParOf" srcId="{E2E482F2-6B7A-4613-9C65-E57BA0415567}" destId="{DF8FAE28-D701-4D32-8A58-D0DB79DF26A8}" srcOrd="2" destOrd="0" presId="urn:microsoft.com/office/officeart/2005/8/layout/hProcess7"/>
    <dgm:cxn modelId="{BA89266C-447B-4EB1-8EDB-C8CC34557D3E}" type="presParOf" srcId="{8D088D58-5610-4B72-815B-D7C36C664662}" destId="{67A82A48-8011-4D4B-A736-5E753A403963}" srcOrd="7" destOrd="0" presId="urn:microsoft.com/office/officeart/2005/8/layout/hProcess7"/>
    <dgm:cxn modelId="{4C8A4679-0D87-47E3-B2C2-0DA3294687B0}" type="presParOf" srcId="{8D088D58-5610-4B72-815B-D7C36C664662}" destId="{7EF86D30-515B-4033-B58D-EDD3503843B4}" srcOrd="8" destOrd="0" presId="urn:microsoft.com/office/officeart/2005/8/layout/hProcess7"/>
    <dgm:cxn modelId="{0BA02828-2B6F-42E9-BADF-F8432735475F}" type="presParOf" srcId="{7EF86D30-515B-4033-B58D-EDD3503843B4}" destId="{64D597D8-F576-4FF3-BE37-3FE20922BC78}" srcOrd="0" destOrd="0" presId="urn:microsoft.com/office/officeart/2005/8/layout/hProcess7"/>
    <dgm:cxn modelId="{CB40F8D8-4970-48DB-B1B2-C7137BD7BBB8}" type="presParOf" srcId="{7EF86D30-515B-4033-B58D-EDD3503843B4}" destId="{AD87FA44-ACFD-416D-A290-8FEA9FA3DB84}" srcOrd="1" destOrd="0" presId="urn:microsoft.com/office/officeart/2005/8/layout/hProcess7"/>
    <dgm:cxn modelId="{1057D299-C747-45C6-A303-92FEC82E2069}" type="presParOf" srcId="{7EF86D30-515B-4033-B58D-EDD3503843B4}" destId="{3979E7F6-E3EC-4F7A-982E-F0AFAE59B96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/>
      <dgm:t>
        <a:bodyPr/>
        <a:lstStyle/>
        <a:p>
          <a:r>
            <a:rPr lang="en-US" altLang="zh-CN" dirty="0" smtClean="0"/>
            <a:t>Study 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is our approach able to infer MRs?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42F622-877E-4F20-926F-ACE480362F78}" type="presOf" srcId="{588E1934-2AC0-4F99-A360-AE3E2BF12E83}" destId="{8D22AA3F-A943-4501-8F4D-0818A199F347}" srcOrd="1" destOrd="0" presId="urn:microsoft.com/office/officeart/2005/8/layout/hProcess7"/>
    <dgm:cxn modelId="{BEC84424-2F3F-4967-99BA-726D0BAF4C67}" type="presOf" srcId="{588E1934-2AC0-4F99-A360-AE3E2BF12E83}" destId="{3C35F7FE-0131-4065-A8E9-EE967AF29A84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C11B8A79-7F16-43C7-AF62-F61923A2AFB6}" type="presOf" srcId="{CEC0C19A-D1A0-4641-B7F3-A517A9E9614F}" destId="{82E115C4-9AEE-40EF-B321-50BD43FD71F8}" srcOrd="0" destOrd="0" presId="urn:microsoft.com/office/officeart/2005/8/layout/hProcess7"/>
    <dgm:cxn modelId="{FF844DE3-583A-4043-AC4D-CFA0017DF925}" type="presOf" srcId="{007A15DB-F0F7-48EC-B108-513E5BA588D4}" destId="{8D088D58-5610-4B72-815B-D7C36C664662}" srcOrd="0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4D515326-13B2-4A32-AB1D-BF8AE71A2CF3}" type="presParOf" srcId="{8D088D58-5610-4B72-815B-D7C36C664662}" destId="{0192D388-575A-4EC2-B09C-F74C5A5CB360}" srcOrd="0" destOrd="0" presId="urn:microsoft.com/office/officeart/2005/8/layout/hProcess7"/>
    <dgm:cxn modelId="{9605A30A-4DD9-4830-A742-50D9E71EB08E}" type="presParOf" srcId="{0192D388-575A-4EC2-B09C-F74C5A5CB360}" destId="{3C35F7FE-0131-4065-A8E9-EE967AF29A84}" srcOrd="0" destOrd="0" presId="urn:microsoft.com/office/officeart/2005/8/layout/hProcess7"/>
    <dgm:cxn modelId="{BAD5BEB0-57A3-4C99-9503-A19CB66EDA9A}" type="presParOf" srcId="{0192D388-575A-4EC2-B09C-F74C5A5CB360}" destId="{8D22AA3F-A943-4501-8F4D-0818A199F347}" srcOrd="1" destOrd="0" presId="urn:microsoft.com/office/officeart/2005/8/layout/hProcess7"/>
    <dgm:cxn modelId="{8D80BA20-7215-4464-8049-E8C6F4E9B969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80D5C37D-492B-40D4-A928-6EDEFCEA8CA7}" type="presOf" srcId="{588E1934-2AC0-4F99-A360-AE3E2BF12E83}" destId="{8D22AA3F-A943-4501-8F4D-0818A199F347}" srcOrd="1" destOrd="0" presId="urn:microsoft.com/office/officeart/2005/8/layout/hProcess7"/>
    <dgm:cxn modelId="{65BD6660-C6AB-47A8-BE97-88CFF0CAC49A}" type="presOf" srcId="{CEC0C19A-D1A0-4641-B7F3-A517A9E9614F}" destId="{82E115C4-9AEE-40EF-B321-50BD43FD71F8}" srcOrd="0" destOrd="0" presId="urn:microsoft.com/office/officeart/2005/8/layout/hProcess7"/>
    <dgm:cxn modelId="{939E2317-BB0E-45E7-B03E-D6D520B64E98}" type="presOf" srcId="{007A15DB-F0F7-48EC-B108-513E5BA588D4}" destId="{8D088D58-5610-4B72-815B-D7C36C664662}" srcOrd="0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C1A9A296-2086-419D-8621-D05FCD20FE17}" type="presOf" srcId="{588E1934-2AC0-4F99-A360-AE3E2BF12E83}" destId="{3C35F7FE-0131-4065-A8E9-EE967AF29A84}" srcOrd="0" destOrd="0" presId="urn:microsoft.com/office/officeart/2005/8/layout/hProcess7"/>
    <dgm:cxn modelId="{57B2147E-198B-409A-9E09-D2CC11C061B9}" type="presParOf" srcId="{8D088D58-5610-4B72-815B-D7C36C664662}" destId="{0192D388-575A-4EC2-B09C-F74C5A5CB360}" srcOrd="0" destOrd="0" presId="urn:microsoft.com/office/officeart/2005/8/layout/hProcess7"/>
    <dgm:cxn modelId="{F632E47D-E4B8-49E0-B42C-A2E94AB812BB}" type="presParOf" srcId="{0192D388-575A-4EC2-B09C-F74C5A5CB360}" destId="{3C35F7FE-0131-4065-A8E9-EE967AF29A84}" srcOrd="0" destOrd="0" presId="urn:microsoft.com/office/officeart/2005/8/layout/hProcess7"/>
    <dgm:cxn modelId="{F250996E-145D-4584-9F02-840FFE10BE11}" type="presParOf" srcId="{0192D388-575A-4EC2-B09C-F74C5A5CB360}" destId="{8D22AA3F-A943-4501-8F4D-0818A199F347}" srcOrd="1" destOrd="0" presId="urn:microsoft.com/office/officeart/2005/8/layout/hProcess7"/>
    <dgm:cxn modelId="{4331C7C3-A410-4DD1-9801-6A1258BE5EF1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D485B0-1C7F-464E-9DD7-0E716B207263}" type="presOf" srcId="{588E1934-2AC0-4F99-A360-AE3E2BF12E83}" destId="{3C35F7FE-0131-4065-A8E9-EE967AF29A84}" srcOrd="0" destOrd="0" presId="urn:microsoft.com/office/officeart/2005/8/layout/hProcess7"/>
    <dgm:cxn modelId="{E79CA571-63BC-4025-8308-C9ABB09957B3}" type="presOf" srcId="{007A15DB-F0F7-48EC-B108-513E5BA588D4}" destId="{8D088D58-5610-4B72-815B-D7C36C664662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90064583-1149-40B1-B1F7-D7027291D0C4}" type="presOf" srcId="{588E1934-2AC0-4F99-A360-AE3E2BF12E83}" destId="{8D22AA3F-A943-4501-8F4D-0818A199F347}" srcOrd="1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29F16B06-3E45-46B0-91E9-C199A3967621}" type="presOf" srcId="{CEC0C19A-D1A0-4641-B7F3-A517A9E9614F}" destId="{82E115C4-9AEE-40EF-B321-50BD43FD71F8}" srcOrd="0" destOrd="0" presId="urn:microsoft.com/office/officeart/2005/8/layout/hProcess7"/>
    <dgm:cxn modelId="{23146482-71F0-40A9-9E42-5DF62405E712}" type="presParOf" srcId="{8D088D58-5610-4B72-815B-D7C36C664662}" destId="{0192D388-575A-4EC2-B09C-F74C5A5CB360}" srcOrd="0" destOrd="0" presId="urn:microsoft.com/office/officeart/2005/8/layout/hProcess7"/>
    <dgm:cxn modelId="{2F554413-525B-4848-9E74-1F4C9A55E70B}" type="presParOf" srcId="{0192D388-575A-4EC2-B09C-F74C5A5CB360}" destId="{3C35F7FE-0131-4065-A8E9-EE967AF29A84}" srcOrd="0" destOrd="0" presId="urn:microsoft.com/office/officeart/2005/8/layout/hProcess7"/>
    <dgm:cxn modelId="{20C55426-68BD-438E-93F4-A35E4D3B9589}" type="presParOf" srcId="{0192D388-575A-4EC2-B09C-F74C5A5CB360}" destId="{8D22AA3F-A943-4501-8F4D-0818A199F347}" srcOrd="1" destOrd="0" presId="urn:microsoft.com/office/officeart/2005/8/layout/hProcess7"/>
    <dgm:cxn modelId="{28E29C7A-3F0F-47AB-811E-B5C7DB0FFE4A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E28A-7C7F-4CA9-899D-1B35FBD896EB}" type="presOf" srcId="{007A15DB-F0F7-48EC-B108-513E5BA588D4}" destId="{8D088D58-5610-4B72-815B-D7C36C664662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8FC0536E-E740-471E-B0D6-C3ECE13C0F4A}" type="presOf" srcId="{588E1934-2AC0-4F99-A360-AE3E2BF12E83}" destId="{3C35F7FE-0131-4065-A8E9-EE967AF29A84}" srcOrd="0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A957E315-5707-41D9-91B5-059334D0FEE8}" type="presOf" srcId="{588E1934-2AC0-4F99-A360-AE3E2BF12E83}" destId="{8D22AA3F-A943-4501-8F4D-0818A199F347}" srcOrd="1" destOrd="0" presId="urn:microsoft.com/office/officeart/2005/8/layout/hProcess7"/>
    <dgm:cxn modelId="{5DD765FF-65B2-4E37-B2E4-C9D17E4C83AD}" type="presOf" srcId="{CEC0C19A-D1A0-4641-B7F3-A517A9E9614F}" destId="{82E115C4-9AEE-40EF-B321-50BD43FD71F8}" srcOrd="0" destOrd="0" presId="urn:microsoft.com/office/officeart/2005/8/layout/hProcess7"/>
    <dgm:cxn modelId="{8FB5A3B7-E6B9-4545-B46D-958CE51CA703}" type="presParOf" srcId="{8D088D58-5610-4B72-815B-D7C36C664662}" destId="{0192D388-575A-4EC2-B09C-F74C5A5CB360}" srcOrd="0" destOrd="0" presId="urn:microsoft.com/office/officeart/2005/8/layout/hProcess7"/>
    <dgm:cxn modelId="{37EFB334-C3F3-4C22-B366-5A2DAC923DC6}" type="presParOf" srcId="{0192D388-575A-4EC2-B09C-F74C5A5CB360}" destId="{3C35F7FE-0131-4065-A8E9-EE967AF29A84}" srcOrd="0" destOrd="0" presId="urn:microsoft.com/office/officeart/2005/8/layout/hProcess7"/>
    <dgm:cxn modelId="{990902CA-ECA5-4D2F-A51A-5F93949277B4}" type="presParOf" srcId="{0192D388-575A-4EC2-B09C-F74C5A5CB360}" destId="{8D22AA3F-A943-4501-8F4D-0818A199F347}" srcOrd="1" destOrd="0" presId="urn:microsoft.com/office/officeart/2005/8/layout/hProcess7"/>
    <dgm:cxn modelId="{65A2D339-7C05-4918-968A-52005BB71962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619B51-8590-450F-93F7-772DDA83135B}" type="presOf" srcId="{007A15DB-F0F7-48EC-B108-513E5BA588D4}" destId="{8D088D58-5610-4B72-815B-D7C36C664662}" srcOrd="0" destOrd="0" presId="urn:microsoft.com/office/officeart/2005/8/layout/hProcess7"/>
    <dgm:cxn modelId="{FF9F1055-6145-43E5-9952-E9EAE1F7AB3D}" type="presOf" srcId="{588E1934-2AC0-4F99-A360-AE3E2BF12E83}" destId="{3C35F7FE-0131-4065-A8E9-EE967AF29A84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CB90A60A-78FD-477E-84DB-7770EACBCFD2}" type="presOf" srcId="{CEC0C19A-D1A0-4641-B7F3-A517A9E9614F}" destId="{82E115C4-9AEE-40EF-B321-50BD43FD71F8}" srcOrd="0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2AAEC8EC-7F6E-4E29-98DD-9F04B6A7E2F2}" type="presOf" srcId="{588E1934-2AC0-4F99-A360-AE3E2BF12E83}" destId="{8D22AA3F-A943-4501-8F4D-0818A199F347}" srcOrd="1" destOrd="0" presId="urn:microsoft.com/office/officeart/2005/8/layout/hProcess7"/>
    <dgm:cxn modelId="{605F4B92-62A4-4F12-8253-2BB3C8EA6E76}" type="presParOf" srcId="{8D088D58-5610-4B72-815B-D7C36C664662}" destId="{0192D388-575A-4EC2-B09C-F74C5A5CB360}" srcOrd="0" destOrd="0" presId="urn:microsoft.com/office/officeart/2005/8/layout/hProcess7"/>
    <dgm:cxn modelId="{C22321B4-CFF9-4315-B80A-3DE3C51ACA7D}" type="presParOf" srcId="{0192D388-575A-4EC2-B09C-F74C5A5CB360}" destId="{3C35F7FE-0131-4065-A8E9-EE967AF29A84}" srcOrd="0" destOrd="0" presId="urn:microsoft.com/office/officeart/2005/8/layout/hProcess7"/>
    <dgm:cxn modelId="{8FCC3F7B-DA8C-4E17-8C37-49B3DD05BD3C}" type="presParOf" srcId="{0192D388-575A-4EC2-B09C-F74C5A5CB360}" destId="{8D22AA3F-A943-4501-8F4D-0818A199F347}" srcOrd="1" destOrd="0" presId="urn:microsoft.com/office/officeart/2005/8/layout/hProcess7"/>
    <dgm:cxn modelId="{DA111E77-FF79-4056-9FA5-71F8ADFC40A9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how is the quality of MRs inferred by our approach?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86BF95-A9AE-4E6C-8FDB-7DDDF2CBA352}" type="presOf" srcId="{588E1934-2AC0-4F99-A360-AE3E2BF12E83}" destId="{3C35F7FE-0131-4065-A8E9-EE967AF29A84}" srcOrd="0" destOrd="0" presId="urn:microsoft.com/office/officeart/2005/8/layout/hProcess7"/>
    <dgm:cxn modelId="{4F1308ED-4CE8-44A0-A178-090615D84BD1}" type="presOf" srcId="{588E1934-2AC0-4F99-A360-AE3E2BF12E83}" destId="{8D22AA3F-A943-4501-8F4D-0818A199F347}" srcOrd="1" destOrd="0" presId="urn:microsoft.com/office/officeart/2005/8/layout/hProcess7"/>
    <dgm:cxn modelId="{F9E2380F-485F-4E60-AE0F-C40BB15C6364}" type="presOf" srcId="{007A15DB-F0F7-48EC-B108-513E5BA588D4}" destId="{8D088D58-5610-4B72-815B-D7C36C664662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332E52F6-A9CF-4BA6-A037-AA9461859C74}" type="presOf" srcId="{CEC0C19A-D1A0-4641-B7F3-A517A9E9614F}" destId="{82E115C4-9AEE-40EF-B321-50BD43FD71F8}" srcOrd="0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C47298E8-0BD0-47DC-8928-FA9FDCCF8921}" type="presParOf" srcId="{8D088D58-5610-4B72-815B-D7C36C664662}" destId="{0192D388-575A-4EC2-B09C-F74C5A5CB360}" srcOrd="0" destOrd="0" presId="urn:microsoft.com/office/officeart/2005/8/layout/hProcess7"/>
    <dgm:cxn modelId="{0364F066-C641-49C5-A3D4-AF97E9D8E3D6}" type="presParOf" srcId="{0192D388-575A-4EC2-B09C-F74C5A5CB360}" destId="{3C35F7FE-0131-4065-A8E9-EE967AF29A84}" srcOrd="0" destOrd="0" presId="urn:microsoft.com/office/officeart/2005/8/layout/hProcess7"/>
    <dgm:cxn modelId="{006A57B9-CBFE-4737-9818-3B41D383A8AF}" type="presParOf" srcId="{0192D388-575A-4EC2-B09C-F74C5A5CB360}" destId="{8D22AA3F-A943-4501-8F4D-0818A199F347}" srcOrd="1" destOrd="0" presId="urn:microsoft.com/office/officeart/2005/8/layout/hProcess7"/>
    <dgm:cxn modelId="{68A607CD-2D13-4801-A0EC-0ADFE1252610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07009-EA77-4A06-B4C7-2681C2B530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037B8518-83A8-4523-A0BB-737D2D61B7E6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rId1" action="ppaction://hlinksldjump"/>
            </a:rPr>
            <a:t>general formula</a:t>
          </a:r>
          <a:r>
            <a:rPr lang="en-US" altLang="zh-CN" sz="2400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altLang="zh-CN" sz="2400" dirty="0" smtClean="0"/>
            <a:t>to represent polynomial MRS</a:t>
          </a:r>
        </a:p>
      </dgm:t>
    </dgm:pt>
    <dgm:pt modelId="{F22C337F-5157-4CB4-B71F-8B82CF14B005}" type="par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488DF4BD-9B1D-4690-9391-2088850C1B2B}" type="sibTrans" cxnId="{90B44AE5-3423-4627-9D10-E72826F233E0}">
      <dgm:prSet/>
      <dgm:spPr/>
      <dgm:t>
        <a:bodyPr/>
        <a:lstStyle/>
        <a:p>
          <a:endParaRPr lang="zh-CN" altLang="en-US"/>
        </a:p>
      </dgm:t>
    </dgm:pt>
    <dgm:pt modelId="{12A412CA-60A6-44F7-A9D6-4E32D42A4271}">
      <dgm:prSet phldrT="[文本]" custT="1"/>
      <dgm:spPr/>
      <dgm:t>
        <a:bodyPr/>
        <a:lstStyle/>
        <a:p>
          <a:r>
            <a:rPr lang="en-US" altLang="zh-CN" sz="2800" dirty="0" smtClean="0"/>
            <a:t>MR filtering</a:t>
          </a:r>
          <a:endParaRPr lang="zh-CN" altLang="en-US" sz="2800" dirty="0"/>
        </a:p>
      </dgm:t>
    </dgm:pt>
    <dgm:pt modelId="{586B022C-3E6C-496E-8D1C-1BA21527F1BA}" type="par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844D1B1A-4204-49ED-9E98-88299ED5F3A5}" type="sibTrans" cxnId="{E9E1448C-D421-4054-BF7C-A3169323D14C}">
      <dgm:prSet/>
      <dgm:spPr/>
      <dgm:t>
        <a:bodyPr/>
        <a:lstStyle/>
        <a:p>
          <a:endParaRPr lang="zh-CN" altLang="en-US"/>
        </a:p>
      </dgm:t>
    </dgm:pt>
    <dgm:pt modelId="{B7A1260E-538F-4E3B-B7DA-125C586FDD04}">
      <dgm:prSet phldrT="[文本]" custT="1"/>
      <dgm:spPr/>
      <dgm:t>
        <a:bodyPr/>
        <a:lstStyle/>
        <a:p>
          <a:r>
            <a:rPr lang="en-US" altLang="zh-CN" sz="2400" dirty="0" smtClean="0"/>
            <a:t>Use </a:t>
          </a:r>
          <a:r>
            <a:rPr lang="en-US" altLang="zh-CN" sz="2400" dirty="0" smtClean="0">
              <a:hlinkClick xmlns:r="http://schemas.openxmlformats.org/officeDocument/2006/relationships" r:id="rId2" action="ppaction://hlinksldjump"/>
            </a:rPr>
            <a:t>search-based algorithm </a:t>
          </a:r>
          <a:r>
            <a:rPr lang="en-US" altLang="zh-CN" sz="2400" dirty="0" smtClean="0"/>
            <a:t>to search for suitable parameters</a:t>
          </a:r>
          <a:endParaRPr lang="zh-CN" altLang="en-US" sz="2400" dirty="0"/>
        </a:p>
      </dgm:t>
    </dgm:pt>
    <dgm:pt modelId="{965B72B2-5BDF-40A5-B7AC-43BDAC56B5E0}" type="sib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7B192B52-27F1-43D3-830D-68887EF2E524}" type="parTrans" cxnId="{87CA7AF9-4378-4D83-B243-A474FB13C1D8}">
      <dgm:prSet/>
      <dgm:spPr/>
      <dgm:t>
        <a:bodyPr/>
        <a:lstStyle/>
        <a:p>
          <a:endParaRPr lang="zh-CN" altLang="en-US"/>
        </a:p>
      </dgm:t>
    </dgm:pt>
    <dgm:pt modelId="{CCFA1FB7-8D0F-47C7-9BF5-62F526F56EB1}" type="pres">
      <dgm:prSet presAssocID="{8BC07009-EA77-4A06-B4C7-2681C2B53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D9E7056-9D6A-43C2-B883-8D3B9FEA7054}" type="pres">
      <dgm:prSet presAssocID="{037B8518-83A8-4523-A0BB-737D2D61B7E6}" presName="composite" presStyleCnt="0"/>
      <dgm:spPr/>
    </dgm:pt>
    <dgm:pt modelId="{592E2084-CAEF-486D-9B49-34ABB57555F9}" type="pres">
      <dgm:prSet presAssocID="{037B8518-83A8-4523-A0BB-737D2D61B7E6}" presName="LShape" presStyleLbl="alignNode1" presStyleIdx="0" presStyleCnt="5" custLinFactNeighborX="19401" custLinFactNeighborY="-16662"/>
      <dgm:spPr>
        <a:solidFill>
          <a:srgbClr val="800000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1F2C234-BAE7-4F30-8CD7-3CDFFD8DEC5F}" type="pres">
      <dgm:prSet presAssocID="{037B8518-83A8-4523-A0BB-737D2D61B7E6}" presName="ParentText" presStyleLbl="revTx" presStyleIdx="0" presStyleCnt="3" custLinFactNeighborX="23207" custLinFactNeighborY="-10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08E7-B3B8-4D39-90DF-07183D582CC6}" type="pres">
      <dgm:prSet presAssocID="{037B8518-83A8-4523-A0BB-737D2D61B7E6}" presName="Triangle" presStyleLbl="alignNode1" presStyleIdx="1" presStyleCnt="5" custLinFactNeighborX="97067" custLinFactNeighborY="-17102"/>
      <dgm:spPr/>
    </dgm:pt>
    <dgm:pt modelId="{D3BF7F2C-3FEB-4983-83FC-9C16D4805C0A}" type="pres">
      <dgm:prSet presAssocID="{488DF4BD-9B1D-4690-9391-2088850C1B2B}" presName="sibTrans" presStyleCnt="0"/>
      <dgm:spPr/>
    </dgm:pt>
    <dgm:pt modelId="{8A552970-EC75-45C2-BFC9-4267F84DEE0F}" type="pres">
      <dgm:prSet presAssocID="{488DF4BD-9B1D-4690-9391-2088850C1B2B}" presName="space" presStyleCnt="0"/>
      <dgm:spPr/>
    </dgm:pt>
    <dgm:pt modelId="{D5EBF117-0039-40E0-A0C4-17FF511C223F}" type="pres">
      <dgm:prSet presAssocID="{B7A1260E-538F-4E3B-B7DA-125C586FDD04}" presName="composite" presStyleCnt="0"/>
      <dgm:spPr/>
    </dgm:pt>
    <dgm:pt modelId="{B04FAC6C-96E1-42F7-AEBA-8389BDCFC65F}" type="pres">
      <dgm:prSet presAssocID="{B7A1260E-538F-4E3B-B7DA-125C586FDD04}" presName="LShape" presStyleLbl="alignNode1" presStyleIdx="2" presStyleCnt="5" custLinFactNeighborX="9561" custLinFactNeighborY="-421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03F66FD-761D-4B96-A0F9-D5AA6D6898D6}" type="pres">
      <dgm:prSet presAssocID="{B7A1260E-538F-4E3B-B7DA-125C586FDD04}" presName="ParentText" presStyleLbl="revTx" presStyleIdx="1" presStyleCnt="3" custLinFactNeighborX="14925" custLinFactNeighborY="-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F719-34F2-445E-964C-860267B46475}" type="pres">
      <dgm:prSet presAssocID="{B7A1260E-538F-4E3B-B7DA-125C586FDD04}" presName="Triangle" presStyleLbl="alignNode1" presStyleIdx="3" presStyleCnt="5" custLinFactNeighborX="39552" custLinFactNeighborY="19347"/>
      <dgm:spPr/>
    </dgm:pt>
    <dgm:pt modelId="{C3E600D5-B737-4F2C-8E00-C821ADCFC9AE}" type="pres">
      <dgm:prSet presAssocID="{965B72B2-5BDF-40A5-B7AC-43BDAC56B5E0}" presName="sibTrans" presStyleCnt="0"/>
      <dgm:spPr/>
    </dgm:pt>
    <dgm:pt modelId="{07FD6A3B-796B-4E39-92C0-E57DC4295137}" type="pres">
      <dgm:prSet presAssocID="{965B72B2-5BDF-40A5-B7AC-43BDAC56B5E0}" presName="space" presStyleCnt="0"/>
      <dgm:spPr/>
    </dgm:pt>
    <dgm:pt modelId="{749A5962-BA3E-40EF-9B2C-D466F6BFFAC0}" type="pres">
      <dgm:prSet presAssocID="{12A412CA-60A6-44F7-A9D6-4E32D42A4271}" presName="composite" presStyleCnt="0"/>
      <dgm:spPr/>
    </dgm:pt>
    <dgm:pt modelId="{435FAF34-83C4-48C3-A564-C7D1AF12C8B5}" type="pres">
      <dgm:prSet presAssocID="{12A412CA-60A6-44F7-A9D6-4E32D42A4271}" presName="LShape" presStyleLbl="alignNode1" presStyleIdx="4" presStyleCnt="5"/>
      <dgm:spPr/>
    </dgm:pt>
    <dgm:pt modelId="{3925CBA5-C965-4673-9E3D-C60328DFBD26}" type="pres">
      <dgm:prSet presAssocID="{12A412CA-60A6-44F7-A9D6-4E32D42A427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10200D-4457-4462-A007-139B845A30E4}" type="presOf" srcId="{8BC07009-EA77-4A06-B4C7-2681C2B53092}" destId="{CCFA1FB7-8D0F-47C7-9BF5-62F526F56EB1}" srcOrd="0" destOrd="0" presId="urn:microsoft.com/office/officeart/2009/3/layout/StepUpProcess"/>
    <dgm:cxn modelId="{4FEBE7F0-816D-44ED-887E-019ABB95F9B0}" type="presOf" srcId="{12A412CA-60A6-44F7-A9D6-4E32D42A4271}" destId="{3925CBA5-C965-4673-9E3D-C60328DFBD26}" srcOrd="0" destOrd="0" presId="urn:microsoft.com/office/officeart/2009/3/layout/StepUpProcess"/>
    <dgm:cxn modelId="{90B44AE5-3423-4627-9D10-E72826F233E0}" srcId="{8BC07009-EA77-4A06-B4C7-2681C2B53092}" destId="{037B8518-83A8-4523-A0BB-737D2D61B7E6}" srcOrd="0" destOrd="0" parTransId="{F22C337F-5157-4CB4-B71F-8B82CF14B005}" sibTransId="{488DF4BD-9B1D-4690-9391-2088850C1B2B}"/>
    <dgm:cxn modelId="{E9E1448C-D421-4054-BF7C-A3169323D14C}" srcId="{8BC07009-EA77-4A06-B4C7-2681C2B53092}" destId="{12A412CA-60A6-44F7-A9D6-4E32D42A4271}" srcOrd="2" destOrd="0" parTransId="{586B022C-3E6C-496E-8D1C-1BA21527F1BA}" sibTransId="{844D1B1A-4204-49ED-9E98-88299ED5F3A5}"/>
    <dgm:cxn modelId="{839EDCB3-95EF-458A-A4FB-5BFACD972EC8}" type="presOf" srcId="{B7A1260E-538F-4E3B-B7DA-125C586FDD04}" destId="{803F66FD-761D-4B96-A0F9-D5AA6D6898D6}" srcOrd="0" destOrd="0" presId="urn:microsoft.com/office/officeart/2009/3/layout/StepUpProcess"/>
    <dgm:cxn modelId="{87CA7AF9-4378-4D83-B243-A474FB13C1D8}" srcId="{8BC07009-EA77-4A06-B4C7-2681C2B53092}" destId="{B7A1260E-538F-4E3B-B7DA-125C586FDD04}" srcOrd="1" destOrd="0" parTransId="{7B192B52-27F1-43D3-830D-68887EF2E524}" sibTransId="{965B72B2-5BDF-40A5-B7AC-43BDAC56B5E0}"/>
    <dgm:cxn modelId="{67B78811-F168-43E8-8667-75A8D58B09B2}" type="presOf" srcId="{037B8518-83A8-4523-A0BB-737D2D61B7E6}" destId="{D1F2C234-BAE7-4F30-8CD7-3CDFFD8DEC5F}" srcOrd="0" destOrd="0" presId="urn:microsoft.com/office/officeart/2009/3/layout/StepUpProcess"/>
    <dgm:cxn modelId="{2BFAB0A6-8A7C-45B7-9E39-4E7A1E2408B2}" type="presParOf" srcId="{CCFA1FB7-8D0F-47C7-9BF5-62F526F56EB1}" destId="{FD9E7056-9D6A-43C2-B883-8D3B9FEA7054}" srcOrd="0" destOrd="0" presId="urn:microsoft.com/office/officeart/2009/3/layout/StepUpProcess"/>
    <dgm:cxn modelId="{02199A82-8DA1-41A3-8A88-472E2DCB7054}" type="presParOf" srcId="{FD9E7056-9D6A-43C2-B883-8D3B9FEA7054}" destId="{592E2084-CAEF-486D-9B49-34ABB57555F9}" srcOrd="0" destOrd="0" presId="urn:microsoft.com/office/officeart/2009/3/layout/StepUpProcess"/>
    <dgm:cxn modelId="{E4BF8CB0-DDE0-44F6-BECE-4FE40CDFEDFE}" type="presParOf" srcId="{FD9E7056-9D6A-43C2-B883-8D3B9FEA7054}" destId="{D1F2C234-BAE7-4F30-8CD7-3CDFFD8DEC5F}" srcOrd="1" destOrd="0" presId="urn:microsoft.com/office/officeart/2009/3/layout/StepUpProcess"/>
    <dgm:cxn modelId="{D82582D1-B71E-4CA4-B766-5CB9C769B365}" type="presParOf" srcId="{FD9E7056-9D6A-43C2-B883-8D3B9FEA7054}" destId="{BE9908E7-B3B8-4D39-90DF-07183D582CC6}" srcOrd="2" destOrd="0" presId="urn:microsoft.com/office/officeart/2009/3/layout/StepUpProcess"/>
    <dgm:cxn modelId="{565F5566-4905-4264-B6C1-A9125719DDEB}" type="presParOf" srcId="{CCFA1FB7-8D0F-47C7-9BF5-62F526F56EB1}" destId="{D3BF7F2C-3FEB-4983-83FC-9C16D4805C0A}" srcOrd="1" destOrd="0" presId="urn:microsoft.com/office/officeart/2009/3/layout/StepUpProcess"/>
    <dgm:cxn modelId="{A75A08F9-89AE-4167-8D00-069BADDDD936}" type="presParOf" srcId="{D3BF7F2C-3FEB-4983-83FC-9C16D4805C0A}" destId="{8A552970-EC75-45C2-BFC9-4267F84DEE0F}" srcOrd="0" destOrd="0" presId="urn:microsoft.com/office/officeart/2009/3/layout/StepUpProcess"/>
    <dgm:cxn modelId="{57CB8C36-3D24-4324-9811-96E211F05BBF}" type="presParOf" srcId="{CCFA1FB7-8D0F-47C7-9BF5-62F526F56EB1}" destId="{D5EBF117-0039-40E0-A0C4-17FF511C223F}" srcOrd="2" destOrd="0" presId="urn:microsoft.com/office/officeart/2009/3/layout/StepUpProcess"/>
    <dgm:cxn modelId="{69C01364-68E2-4BB4-BBE4-1F263703AEA0}" type="presParOf" srcId="{D5EBF117-0039-40E0-A0C4-17FF511C223F}" destId="{B04FAC6C-96E1-42F7-AEBA-8389BDCFC65F}" srcOrd="0" destOrd="0" presId="urn:microsoft.com/office/officeart/2009/3/layout/StepUpProcess"/>
    <dgm:cxn modelId="{49816658-9986-4061-BB4C-22B2C295F5DD}" type="presParOf" srcId="{D5EBF117-0039-40E0-A0C4-17FF511C223F}" destId="{803F66FD-761D-4B96-A0F9-D5AA6D6898D6}" srcOrd="1" destOrd="0" presId="urn:microsoft.com/office/officeart/2009/3/layout/StepUpProcess"/>
    <dgm:cxn modelId="{359B7FCD-29B6-4B35-B265-16E1874CA923}" type="presParOf" srcId="{D5EBF117-0039-40E0-A0C4-17FF511C223F}" destId="{0736F719-34F2-445E-964C-860267B46475}" srcOrd="2" destOrd="0" presId="urn:microsoft.com/office/officeart/2009/3/layout/StepUpProcess"/>
    <dgm:cxn modelId="{E291BB6D-0C68-4582-A5CA-369C58DFF94C}" type="presParOf" srcId="{CCFA1FB7-8D0F-47C7-9BF5-62F526F56EB1}" destId="{C3E600D5-B737-4F2C-8E00-C821ADCFC9AE}" srcOrd="3" destOrd="0" presId="urn:microsoft.com/office/officeart/2009/3/layout/StepUpProcess"/>
    <dgm:cxn modelId="{CFC6AF8D-4B1E-476D-8AC8-70BE75412A2E}" type="presParOf" srcId="{C3E600D5-B737-4F2C-8E00-C821ADCFC9AE}" destId="{07FD6A3B-796B-4E39-92C0-E57DC4295137}" srcOrd="0" destOrd="0" presId="urn:microsoft.com/office/officeart/2009/3/layout/StepUpProcess"/>
    <dgm:cxn modelId="{51DFF9B2-B735-4553-97BF-4B602E4FDA7F}" type="presParOf" srcId="{CCFA1FB7-8D0F-47C7-9BF5-62F526F56EB1}" destId="{749A5962-BA3E-40EF-9B2C-D466F6BFFAC0}" srcOrd="4" destOrd="0" presId="urn:microsoft.com/office/officeart/2009/3/layout/StepUpProcess"/>
    <dgm:cxn modelId="{9A9C70CB-448A-467D-A13B-BC5BCFEAFAC1}" type="presParOf" srcId="{749A5962-BA3E-40EF-9B2C-D466F6BFFAC0}" destId="{435FAF34-83C4-48C3-A564-C7D1AF12C8B5}" srcOrd="0" destOrd="0" presId="urn:microsoft.com/office/officeart/2009/3/layout/StepUpProcess"/>
    <dgm:cxn modelId="{75F813CC-1DFC-4F47-84B7-0D4AFEBCA0C5}" type="presParOf" srcId="{749A5962-BA3E-40EF-9B2C-D466F6BFFAC0}" destId="{3925CBA5-C965-4673-9E3D-C60328DFBD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07A15DB-F0F7-48EC-B108-513E5BA588D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88E1934-2AC0-4F99-A360-AE3E2BF12E83}">
      <dgm:prSet phldrT="[文本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Study III</a:t>
          </a:r>
          <a:endParaRPr lang="zh-CN" altLang="en-US" dirty="0"/>
        </a:p>
      </dgm:t>
    </dgm:pt>
    <dgm:pt modelId="{9D8B3BC0-1A1E-4976-AACA-31E0D18708DF}" type="par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E1EB3D9A-D8C2-4AEF-9221-301DEE698DEE}" type="sibTrans" cxnId="{F88807EF-3D41-4F10-8711-E3896DA007FE}">
      <dgm:prSet/>
      <dgm:spPr/>
      <dgm:t>
        <a:bodyPr/>
        <a:lstStyle/>
        <a:p>
          <a:endParaRPr lang="zh-CN" altLang="en-US"/>
        </a:p>
      </dgm:t>
    </dgm:pt>
    <dgm:pt modelId="{CEC0C19A-D1A0-4641-B7F3-A517A9E9614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smtClean="0"/>
            <a:t>does MR filtering improve the quality of the inferred MRs?</a:t>
          </a:r>
          <a:endParaRPr lang="zh-CN" altLang="en-US" sz="2400" dirty="0"/>
        </a:p>
      </dgm:t>
    </dgm:pt>
    <dgm:pt modelId="{D60A92E5-8CB4-4092-B5A2-F882697ED6AE}" type="par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9B3FB24-1C75-47ED-8CA2-99940C5921BB}" type="sibTrans" cxnId="{39ADF54D-8495-43EB-8FB7-73FEC9E91193}">
      <dgm:prSet/>
      <dgm:spPr/>
      <dgm:t>
        <a:bodyPr/>
        <a:lstStyle/>
        <a:p>
          <a:endParaRPr lang="zh-CN" altLang="en-US"/>
        </a:p>
      </dgm:t>
    </dgm:pt>
    <dgm:pt modelId="{8D088D58-5610-4B72-815B-D7C36C664662}" type="pres">
      <dgm:prSet presAssocID="{007A15DB-F0F7-48EC-B108-513E5BA588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2D388-575A-4EC2-B09C-F74C5A5CB360}" type="pres">
      <dgm:prSet presAssocID="{588E1934-2AC0-4F99-A360-AE3E2BF12E83}" presName="compositeNode" presStyleCnt="0">
        <dgm:presLayoutVars>
          <dgm:bulletEnabled val="1"/>
        </dgm:presLayoutVars>
      </dgm:prSet>
      <dgm:spPr/>
    </dgm:pt>
    <dgm:pt modelId="{3C35F7FE-0131-4065-A8E9-EE967AF29A84}" type="pres">
      <dgm:prSet presAssocID="{588E1934-2AC0-4F99-A360-AE3E2BF12E83}" presName="bgRect" presStyleLbl="node1" presStyleIdx="0" presStyleCnt="1" custScaleY="122213" custLinFactNeighborX="-516" custLinFactNeighborY="12478"/>
      <dgm:spPr/>
      <dgm:t>
        <a:bodyPr/>
        <a:lstStyle/>
        <a:p>
          <a:endParaRPr lang="zh-CN" altLang="en-US"/>
        </a:p>
      </dgm:t>
    </dgm:pt>
    <dgm:pt modelId="{8D22AA3F-A943-4501-8F4D-0818A199F347}" type="pres">
      <dgm:prSet presAssocID="{588E1934-2AC0-4F99-A360-AE3E2BF12E83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115C4-9AEE-40EF-B321-50BD43FD71F8}" type="pres">
      <dgm:prSet presAssocID="{588E1934-2AC0-4F99-A360-AE3E2BF12E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A64475-074F-487C-B4E2-8C0897A445DB}" type="presOf" srcId="{588E1934-2AC0-4F99-A360-AE3E2BF12E83}" destId="{3C35F7FE-0131-4065-A8E9-EE967AF29A84}" srcOrd="0" destOrd="0" presId="urn:microsoft.com/office/officeart/2005/8/layout/hProcess7"/>
    <dgm:cxn modelId="{F88807EF-3D41-4F10-8711-E3896DA007FE}" srcId="{007A15DB-F0F7-48EC-B108-513E5BA588D4}" destId="{588E1934-2AC0-4F99-A360-AE3E2BF12E83}" srcOrd="0" destOrd="0" parTransId="{9D8B3BC0-1A1E-4976-AACA-31E0D18708DF}" sibTransId="{E1EB3D9A-D8C2-4AEF-9221-301DEE698DEE}"/>
    <dgm:cxn modelId="{E4834AE8-3536-43F7-BAC5-3024C2EB8524}" type="presOf" srcId="{588E1934-2AC0-4F99-A360-AE3E2BF12E83}" destId="{8D22AA3F-A943-4501-8F4D-0818A199F347}" srcOrd="1" destOrd="0" presId="urn:microsoft.com/office/officeart/2005/8/layout/hProcess7"/>
    <dgm:cxn modelId="{39ADF54D-8495-43EB-8FB7-73FEC9E91193}" srcId="{588E1934-2AC0-4F99-A360-AE3E2BF12E83}" destId="{CEC0C19A-D1A0-4641-B7F3-A517A9E9614F}" srcOrd="0" destOrd="0" parTransId="{D60A92E5-8CB4-4092-B5A2-F882697ED6AE}" sibTransId="{89B3FB24-1C75-47ED-8CA2-99940C5921BB}"/>
    <dgm:cxn modelId="{E45776CA-A567-4E20-AE6F-9FF36F96291F}" type="presOf" srcId="{007A15DB-F0F7-48EC-B108-513E5BA588D4}" destId="{8D088D58-5610-4B72-815B-D7C36C664662}" srcOrd="0" destOrd="0" presId="urn:microsoft.com/office/officeart/2005/8/layout/hProcess7"/>
    <dgm:cxn modelId="{4522B597-72E7-46EE-BD5D-74A5C683FF7C}" type="presOf" srcId="{CEC0C19A-D1A0-4641-B7F3-A517A9E9614F}" destId="{82E115C4-9AEE-40EF-B321-50BD43FD71F8}" srcOrd="0" destOrd="0" presId="urn:microsoft.com/office/officeart/2005/8/layout/hProcess7"/>
    <dgm:cxn modelId="{630A6841-DC58-4591-9228-322D71AB869D}" type="presParOf" srcId="{8D088D58-5610-4B72-815B-D7C36C664662}" destId="{0192D388-575A-4EC2-B09C-F74C5A5CB360}" srcOrd="0" destOrd="0" presId="urn:microsoft.com/office/officeart/2005/8/layout/hProcess7"/>
    <dgm:cxn modelId="{7F0BA034-FC52-4775-A7EB-22C392B4562D}" type="presParOf" srcId="{0192D388-575A-4EC2-B09C-F74C5A5CB360}" destId="{3C35F7FE-0131-4065-A8E9-EE967AF29A84}" srcOrd="0" destOrd="0" presId="urn:microsoft.com/office/officeart/2005/8/layout/hProcess7"/>
    <dgm:cxn modelId="{7C2CCF4E-D591-4D9A-B7E0-97E4C3C7CF48}" type="presParOf" srcId="{0192D388-575A-4EC2-B09C-F74C5A5CB360}" destId="{8D22AA3F-A943-4501-8F4D-0818A199F347}" srcOrd="1" destOrd="0" presId="urn:microsoft.com/office/officeart/2005/8/layout/hProcess7"/>
    <dgm:cxn modelId="{F0D73BDE-A514-42B4-897A-793B17CE8885}" type="presParOf" srcId="{0192D388-575A-4EC2-B09C-F74C5A5CB360}" destId="{82E115C4-9AEE-40EF-B321-50BD43FD71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0.xml><?xml version="1.0" encoding="utf-8"?>
<dgm:dataModel xmlns:dgm="http://schemas.openxmlformats.org/drawingml/2006/diagram" xmlns:a="http://schemas.openxmlformats.org/drawingml/2006/main">
  <dgm:ptLst>
    <dgm:pt modelId="{2423A94E-BEC0-43DB-B3DB-B00B4503D760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90BD4DB6-F334-4050-98FA-190996238D6A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6572D73-F23B-4823-B379-0CF48FD1625C}" type="parTrans" cxnId="{0239FA59-3627-4D57-8EC4-AE9B9CB8FED1}">
      <dgm:prSet/>
      <dgm:spPr/>
      <dgm:t>
        <a:bodyPr/>
        <a:lstStyle/>
        <a:p>
          <a:endParaRPr lang="zh-CN" altLang="en-US" sz="2400" b="1"/>
        </a:p>
      </dgm:t>
    </dgm:pt>
    <dgm:pt modelId="{46BED434-A3A1-4962-8662-D538E34F4A34}" type="sibTrans" cxnId="{0239FA59-3627-4D57-8EC4-AE9B9CB8FED1}">
      <dgm:prSet/>
      <dgm:spPr/>
      <dgm:t>
        <a:bodyPr/>
        <a:lstStyle/>
        <a:p>
          <a:endParaRPr lang="zh-CN" altLang="en-US" sz="2400" b="1"/>
        </a:p>
      </dgm:t>
    </dgm:pt>
    <dgm:pt modelId="{F3225E04-0F13-4BE2-B7A0-EF7ABA056CAC}">
      <dgm:prSet phldrT="[文本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E04C5B8-D16E-42C1-A9E4-7ED98D85E02E}" type="parTrans" cxnId="{D792B604-EE12-4BE0-852D-24B72AEF97BF}">
      <dgm:prSet/>
      <dgm:spPr/>
      <dgm:t>
        <a:bodyPr/>
        <a:lstStyle/>
        <a:p>
          <a:endParaRPr lang="zh-CN" altLang="en-US" sz="2400" b="1"/>
        </a:p>
      </dgm:t>
    </dgm:pt>
    <dgm:pt modelId="{7A80DE76-F795-4C02-A1F1-A10EC94AC812}" type="sibTrans" cxnId="{D792B604-EE12-4BE0-852D-24B72AEF97BF}">
      <dgm:prSet/>
      <dgm:spPr/>
      <dgm:t>
        <a:bodyPr/>
        <a:lstStyle/>
        <a:p>
          <a:endParaRPr lang="zh-CN" altLang="en-US" sz="2400" b="1"/>
        </a:p>
      </dgm:t>
    </dgm:pt>
    <dgm:pt modelId="{DA2B42EA-139F-4671-8FFF-F0AABC0CA5E1}">
      <dgm:prSet phldrT="[文本]" custT="1"/>
      <dgm:spPr>
        <a:solidFill>
          <a:srgbClr val="800000"/>
        </a:solidFill>
      </dgm:spPr>
      <dgm:t>
        <a:bodyPr/>
        <a:lstStyle/>
        <a:p>
          <a:r>
            <a:rPr lang="en-US" altLang="zh-CN" sz="1400" b="1" dirty="0" smtClean="0"/>
            <a:t>other optimization algorithms</a:t>
          </a:r>
          <a:endParaRPr lang="zh-CN" altLang="en-US" sz="1400" b="1" dirty="0"/>
        </a:p>
      </dgm:t>
    </dgm:pt>
    <dgm:pt modelId="{AE095BB3-08F4-4434-B9CA-D3113191F6CC}" type="parTrans" cxnId="{71371621-44D8-409B-9D0E-657CF7B40FDF}">
      <dgm:prSet/>
      <dgm:spPr/>
      <dgm:t>
        <a:bodyPr/>
        <a:lstStyle/>
        <a:p>
          <a:endParaRPr lang="zh-CN" altLang="en-US" sz="2400" b="1"/>
        </a:p>
      </dgm:t>
    </dgm:pt>
    <dgm:pt modelId="{2B2E0A85-E447-44FC-9575-1845E721F0E5}" type="sibTrans" cxnId="{71371621-44D8-409B-9D0E-657CF7B40FDF}">
      <dgm:prSet/>
      <dgm:spPr/>
      <dgm:t>
        <a:bodyPr/>
        <a:lstStyle/>
        <a:p>
          <a:endParaRPr lang="zh-CN" altLang="en-US" sz="2400" b="1"/>
        </a:p>
      </dgm:t>
    </dgm:pt>
    <dgm:pt modelId="{EBB571DF-C9A2-4CDB-8180-60E23FCD2273}">
      <dgm:prSet phldrT="[文本]" custT="1"/>
      <dgm:spPr/>
      <dgm:t>
        <a:bodyPr/>
        <a:lstStyle/>
        <a:p>
          <a:r>
            <a:rPr lang="en-US" altLang="zh-CN" sz="1400" b="1" dirty="0" smtClean="0"/>
            <a:t>polynomial inequalities</a:t>
          </a:r>
          <a:endParaRPr lang="zh-CN" altLang="en-US" sz="1400" b="1" dirty="0"/>
        </a:p>
      </dgm:t>
    </dgm:pt>
    <dgm:pt modelId="{2418B41B-BE68-41B0-A294-F8C9FD749E6A}" type="parTrans" cxnId="{52A5EA2E-5ED0-4C9C-A7DE-8BEBD222995F}">
      <dgm:prSet/>
      <dgm:spPr/>
      <dgm:t>
        <a:bodyPr/>
        <a:lstStyle/>
        <a:p>
          <a:endParaRPr lang="zh-CN" altLang="en-US" sz="2400" b="1"/>
        </a:p>
      </dgm:t>
    </dgm:pt>
    <dgm:pt modelId="{412E7475-7B3C-4161-A0A4-233768CDE740}" type="sibTrans" cxnId="{52A5EA2E-5ED0-4C9C-A7DE-8BEBD222995F}">
      <dgm:prSet/>
      <dgm:spPr/>
      <dgm:t>
        <a:bodyPr/>
        <a:lstStyle/>
        <a:p>
          <a:endParaRPr lang="zh-CN" altLang="en-US" sz="2400" b="1"/>
        </a:p>
      </dgm:t>
    </dgm:pt>
    <dgm:pt modelId="{E17689EA-0020-42C2-BBBE-EC74A4B0F8C2}">
      <dgm:prSet/>
      <dgm:spPr/>
    </dgm:pt>
    <dgm:pt modelId="{B5177DDF-0036-4339-9D69-15BE44E8C9BE}" type="parTrans" cxnId="{560D6795-AEE3-420B-A634-1AA6EBE7F3AA}">
      <dgm:prSet/>
      <dgm:spPr/>
      <dgm:t>
        <a:bodyPr/>
        <a:lstStyle/>
        <a:p>
          <a:endParaRPr lang="zh-CN" altLang="en-US" sz="2400" b="1"/>
        </a:p>
      </dgm:t>
    </dgm:pt>
    <dgm:pt modelId="{8E6DEAB9-57B6-4FFD-816B-10E1CF4EB44B}" type="sibTrans" cxnId="{560D6795-AEE3-420B-A634-1AA6EBE7F3AA}">
      <dgm:prSet/>
      <dgm:spPr/>
      <dgm:t>
        <a:bodyPr/>
        <a:lstStyle/>
        <a:p>
          <a:endParaRPr lang="zh-CN" altLang="en-US" sz="2400" b="1"/>
        </a:p>
      </dgm:t>
    </dgm:pt>
    <dgm:pt modelId="{C3AC6376-F3B0-463A-8737-4E5CFE1494E4}">
      <dgm:prSet/>
      <dgm:spPr/>
    </dgm:pt>
    <dgm:pt modelId="{55A42000-D0E1-4E42-9BA2-0FFB36261BF6}" type="parTrans" cxnId="{697BC23B-2728-4214-8175-21657BFED1FE}">
      <dgm:prSet/>
      <dgm:spPr/>
      <dgm:t>
        <a:bodyPr/>
        <a:lstStyle/>
        <a:p>
          <a:endParaRPr lang="zh-CN" altLang="en-US" sz="2400" b="1"/>
        </a:p>
      </dgm:t>
    </dgm:pt>
    <dgm:pt modelId="{36F8E557-A46C-4EB6-9F44-89BC2C96461D}" type="sibTrans" cxnId="{697BC23B-2728-4214-8175-21657BFED1FE}">
      <dgm:prSet/>
      <dgm:spPr/>
      <dgm:t>
        <a:bodyPr/>
        <a:lstStyle/>
        <a:p>
          <a:endParaRPr lang="zh-CN" altLang="en-US" sz="2400" b="1"/>
        </a:p>
      </dgm:t>
    </dgm:pt>
    <mc:AlternateContent xmlns:mc="http://schemas.openxmlformats.org/markup-compatibility/2006">
      <mc:Choice xmlns:a14="http://schemas.microsoft.com/office/drawing/2010/main" Requires="a14">
        <dgm:pt modelId="{0D0757D3-D966-40E3-ADFC-40C59C3E6AD4}">
          <dgm:prSet phldrT="[文本]" custScaleX="66236" custScaleY="66223"/>
          <dgm:spPr/>
        </dgm:pt>
      </mc:Choice>
      <mc:Fallback>
        <dgm:pt modelId="{0D0757D3-D966-40E3-ADFC-40C59C3E6AD4}">
          <dgm:prSet phldrT="[文本]" custScaleX="66236" custScaleY="66223"/>
          <dgm:spPr/>
          <dgm:t>
            <a:bodyPr/>
            <a:lstStyle/>
            <a:p>
              <a:r>
                <a:rPr lang="en-US" altLang="zh-CN" sz="2400" b="1" i="0" smtClean="0">
                  <a:latin typeface="Cambria Math" panose="02040503050406030204" pitchFamily="18" charset="0"/>
                </a:rPr>
                <a:t>𝑹_𝒊</a:t>
              </a:r>
              <a:r>
                <a:rPr lang="en-US" altLang="zh-CN" sz="2400" b="1" dirty="0" smtClean="0"/>
                <a:t>: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to a higher degree</a:t>
              </a:r>
              <a:endParaRPr lang="zh-CN" altLang="en-US" sz="2400" b="1" dirty="0"/>
            </a:p>
          </dgm:t>
        </dgm:pt>
      </mc:Fallback>
    </mc:AlternateContent>
    <dgm:pt modelId="{16267B18-CEDE-4A75-9F61-6D71931DDB4C}" type="parTrans" cxnId="{B4628D5C-B8E2-4ACE-99EB-E49FD5F8B931}">
      <dgm:prSet/>
      <dgm:spPr/>
      <dgm:t>
        <a:bodyPr/>
        <a:lstStyle/>
        <a:p>
          <a:endParaRPr lang="zh-CN" altLang="en-US" sz="2400" b="1"/>
        </a:p>
      </dgm:t>
    </dgm:pt>
    <dgm:pt modelId="{6533D69F-54A5-4BEC-84D8-A9704D8E3CAA}" type="sibTrans" cxnId="{B4628D5C-B8E2-4ACE-99EB-E49FD5F8B931}">
      <dgm:prSet/>
      <dgm:spPr/>
      <dgm:t>
        <a:bodyPr/>
        <a:lstStyle/>
        <a:p>
          <a:endParaRPr lang="zh-CN" altLang="en-US" sz="2400" b="1"/>
        </a:p>
      </dgm:t>
    </dgm:pt>
    <mc:AlternateContent xmlns:mc="http://schemas.openxmlformats.org/markup-compatibility/2006">
      <mc:Choice xmlns:a14="http://schemas.microsoft.com/office/drawing/2010/main" Requires="a14">
        <dgm:pt modelId="{B35AA5C1-A066-4B82-8F60-38524FD2B64F}">
          <dgm:prSet phldrT="[文本]" custScaleX="66236" custScaleY="66223" custLinFactNeighborX="-12479" custLinFactNeighborY="-29989"/>
          <dgm:spPr/>
        </dgm:pt>
      </mc:Choice>
      <mc:Fallback>
        <dgm:pt modelId="{B35AA5C1-A066-4B82-8F60-38524FD2B64F}">
          <dgm:prSet phldrT="[文本]" custScaleX="66236" custScaleY="66223" custLinFactNeighborX="-12479" custLinFactNeighborY="-29989"/>
          <dgm:spPr/>
          <dgm:t>
            <a:bodyPr/>
            <a:lstStyle/>
            <a:p>
              <a:r>
                <a:rPr lang="en-US" altLang="zh-CN" sz="2400" b="1" i="0" smtClean="0">
                  <a:latin typeface="Cambria Math" panose="02040503050406030204" pitchFamily="18" charset="0"/>
                </a:rPr>
                <a:t>𝑹_𝒊</a:t>
              </a:r>
              <a:r>
                <a:rPr lang="en-US" altLang="zh-CN" sz="2400" b="1" dirty="0" smtClean="0"/>
                <a:t>: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to a higher degree</a:t>
              </a:r>
              <a:endParaRPr lang="zh-CN" altLang="en-US" sz="2400" b="1" dirty="0"/>
            </a:p>
          </dgm:t>
        </dgm:pt>
      </mc:Fallback>
    </mc:AlternateContent>
    <dgm:pt modelId="{B5998BAE-68FB-4C83-8410-A7D33E78E694}" type="parTrans" cxnId="{DB8C0A55-BB31-40A2-A4D9-8010F365456C}">
      <dgm:prSet/>
      <dgm:spPr/>
      <dgm:t>
        <a:bodyPr/>
        <a:lstStyle/>
        <a:p>
          <a:endParaRPr lang="zh-CN" altLang="en-US" sz="2400" b="1"/>
        </a:p>
      </dgm:t>
    </dgm:pt>
    <dgm:pt modelId="{BDABE722-9043-4077-A43C-8BB63B95CBDE}" type="sibTrans" cxnId="{DB8C0A55-BB31-40A2-A4D9-8010F365456C}">
      <dgm:prSet/>
      <dgm:spPr/>
      <dgm:t>
        <a:bodyPr/>
        <a:lstStyle/>
        <a:p>
          <a:endParaRPr lang="zh-CN" altLang="en-US" sz="2400" b="1"/>
        </a:p>
      </dgm:t>
    </dgm:pt>
    <dgm:pt modelId="{27AE9908-ED4C-4C55-B731-90F58733B82E}">
      <dgm:prSet phldrT="[文本]" custT="1"/>
      <dgm:spPr>
        <a:solidFill>
          <a:srgbClr val="800000"/>
        </a:solidFill>
      </dgm:spPr>
      <dgm:t>
        <a:bodyPr/>
        <a:lstStyle/>
        <a:p>
          <a:r>
            <a:rPr lang="en-US" altLang="zh-CN" sz="1400" b="1" dirty="0" smtClean="0"/>
            <a:t>Among more executions</a:t>
          </a:r>
          <a:endParaRPr lang="zh-CN" altLang="en-US" sz="1400" b="1" dirty="0"/>
        </a:p>
      </dgm:t>
    </dgm:pt>
    <dgm:pt modelId="{6121BC4A-D0FE-40E4-B834-7BC30D34E6B5}" type="parTrans" cxnId="{83BDE64E-79B5-41CA-A333-6C919E343BEC}">
      <dgm:prSet/>
      <dgm:spPr/>
      <dgm:t>
        <a:bodyPr/>
        <a:lstStyle/>
        <a:p>
          <a:endParaRPr lang="zh-CN" altLang="en-US" sz="2400" b="1"/>
        </a:p>
      </dgm:t>
    </dgm:pt>
    <dgm:pt modelId="{91255EFC-BDC1-45BA-80C7-2B32A90F9CED}" type="sibTrans" cxnId="{83BDE64E-79B5-41CA-A333-6C919E343BEC}">
      <dgm:prSet/>
      <dgm:spPr/>
      <dgm:t>
        <a:bodyPr/>
        <a:lstStyle/>
        <a:p>
          <a:endParaRPr lang="zh-CN" altLang="en-US" sz="2400" b="1"/>
        </a:p>
      </dgm:t>
    </dgm:pt>
    <dgm:pt modelId="{BEF6EFFD-9245-42CC-A53C-B97197B63FE5}" type="pres">
      <dgm:prSet presAssocID="{2423A94E-BEC0-43DB-B3DB-B00B4503D760}" presName="Name0" presStyleCnt="0">
        <dgm:presLayoutVars>
          <dgm:chMax val="1"/>
          <dgm:chPref val="1"/>
        </dgm:presLayoutVars>
      </dgm:prSet>
      <dgm:spPr/>
    </dgm:pt>
    <dgm:pt modelId="{BE16E67F-9A15-4D63-B3DC-FCD3AED2A3F7}" type="pres">
      <dgm:prSet presAssocID="{90BD4DB6-F334-4050-98FA-190996238D6A}" presName="Parent" presStyleLbl="node0" presStyleIdx="0" presStyleCnt="1" custScaleX="40863" custScaleY="41684" custLinFactNeighborX="-6739" custLinFactNeighborY="-22692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B590E2C-C7CF-4825-90B9-D568B8BED237}" type="pres">
      <dgm:prSet presAssocID="{90BD4DB6-F334-4050-98FA-190996238D6A}" presName="Accent1" presStyleLbl="node1" presStyleIdx="0" presStyleCnt="17" custLinFactX="25656" custLinFactY="-57337" custLinFactNeighborX="100000" custLinFactNeighborY="-100000"/>
      <dgm:spPr/>
    </dgm:pt>
    <dgm:pt modelId="{89B9A168-170B-4CAD-A172-85A62CBB465A}" type="pres">
      <dgm:prSet presAssocID="{90BD4DB6-F334-4050-98FA-190996238D6A}" presName="Accent2" presStyleLbl="node1" presStyleIdx="1" presStyleCnt="17"/>
      <dgm:spPr>
        <a:solidFill>
          <a:srgbClr val="800000"/>
        </a:solidFill>
      </dgm:spPr>
    </dgm:pt>
    <dgm:pt modelId="{5030052F-732C-4E05-87BA-F41DFE2B89CB}" type="pres">
      <dgm:prSet presAssocID="{90BD4DB6-F334-4050-98FA-190996238D6A}" presName="Accent3" presStyleLbl="node1" presStyleIdx="2" presStyleCnt="17"/>
      <dgm:spPr>
        <a:solidFill>
          <a:srgbClr val="800000"/>
        </a:solidFill>
      </dgm:spPr>
    </dgm:pt>
    <dgm:pt modelId="{4BB70C0B-ECB6-435D-9B64-B940DF5E9D31}" type="pres">
      <dgm:prSet presAssocID="{90BD4DB6-F334-4050-98FA-190996238D6A}" presName="Accent4" presStyleLbl="node1" presStyleIdx="3" presStyleCnt="17"/>
      <dgm:spPr/>
    </dgm:pt>
    <dgm:pt modelId="{A692FDDB-16A1-4BCE-88F0-D09BD0B7EC7E}" type="pres">
      <dgm:prSet presAssocID="{90BD4DB6-F334-4050-98FA-190996238D6A}" presName="Accent5" presStyleLbl="node1" presStyleIdx="4" presStyleCnt="17" custLinFactX="-200000" custLinFactY="-100000" custLinFactNeighborX="-283428" custLinFactNeighborY="-119810"/>
      <dgm:spPr/>
    </dgm:pt>
    <dgm:pt modelId="{A1A6006C-5C39-4348-822F-79E5A5C9765D}" type="pres">
      <dgm:prSet presAssocID="{90BD4DB6-F334-4050-98FA-190996238D6A}" presName="Accent6" presStyleLbl="node1" presStyleIdx="5" presStyleCnt="17"/>
      <dgm:spPr/>
    </dgm:pt>
    <dgm:pt modelId="{DAD308AA-7923-4E23-A004-5E52E4A5E3D0}" type="pres">
      <dgm:prSet presAssocID="{F3225E04-0F13-4BE2-B7A0-EF7ABA056CAC}" presName="Child1" presStyleLbl="node1" presStyleIdx="6" presStyleCnt="17" custLinFactNeighborX="14095" custLinFactNeighborY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543A921-9F4E-4F88-991C-7F8912F0FD11}" type="pres">
      <dgm:prSet presAssocID="{F3225E04-0F13-4BE2-B7A0-EF7ABA056CAC}" presName="Accent7" presStyleCnt="0"/>
      <dgm:spPr/>
    </dgm:pt>
    <dgm:pt modelId="{B2E83D80-5279-4016-A687-2765D3CD9628}" type="pres">
      <dgm:prSet presAssocID="{F3225E04-0F13-4BE2-B7A0-EF7ABA056CAC}" presName="AccentHold1" presStyleLbl="node1" presStyleIdx="7" presStyleCnt="17" custLinFactX="-54826" custLinFactY="-152610" custLinFactNeighborX="-100000" custLinFactNeighborY="-200000"/>
      <dgm:spPr>
        <a:solidFill>
          <a:srgbClr val="800000"/>
        </a:solidFill>
      </dgm:spPr>
    </dgm:pt>
    <dgm:pt modelId="{D4229447-B47F-4B6E-B40D-536D642A0AB5}" type="pres">
      <dgm:prSet presAssocID="{F3225E04-0F13-4BE2-B7A0-EF7ABA056CAC}" presName="Accent8" presStyleCnt="0"/>
      <dgm:spPr/>
    </dgm:pt>
    <dgm:pt modelId="{98AF250D-8867-4684-AA38-8303A3D199B9}" type="pres">
      <dgm:prSet presAssocID="{F3225E04-0F13-4BE2-B7A0-EF7ABA056CAC}" presName="AccentHold2" presStyleLbl="node1" presStyleIdx="8" presStyleCnt="17" custScaleX="60899" custScaleY="60523"/>
      <dgm:spPr/>
    </dgm:pt>
    <dgm:pt modelId="{911CAC8E-EA68-4712-B85D-71C70EF74AA0}" type="pres">
      <dgm:prSet presAssocID="{27AE9908-ED4C-4C55-B731-90F58733B82E}" presName="Child2" presStyleLbl="node1" presStyleIdx="9" presStyleCnt="17" custScaleX="119264" custScaleY="122856" custLinFactNeighborX="2336" custLinFactNeighborY="9806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3A76353-07EC-4703-8256-6AB266210E3D}" type="pres">
      <dgm:prSet presAssocID="{27AE9908-ED4C-4C55-B731-90F58733B82E}" presName="Accent9" presStyleCnt="0"/>
      <dgm:spPr/>
    </dgm:pt>
    <dgm:pt modelId="{B60AAD40-B98F-410E-BC83-A549FF8CB1F0}" type="pres">
      <dgm:prSet presAssocID="{27AE9908-ED4C-4C55-B731-90F58733B82E}" presName="AccentHold1" presStyleLbl="node1" presStyleIdx="10" presStyleCnt="17"/>
      <dgm:spPr/>
    </dgm:pt>
    <dgm:pt modelId="{2AC1632A-79A2-4295-9375-6EB719F13664}" type="pres">
      <dgm:prSet presAssocID="{27AE9908-ED4C-4C55-B731-90F58733B82E}" presName="Accent10" presStyleCnt="0"/>
      <dgm:spPr/>
    </dgm:pt>
    <dgm:pt modelId="{BEDDF8DD-F734-4CD4-B878-E136CFD23373}" type="pres">
      <dgm:prSet presAssocID="{27AE9908-ED4C-4C55-B731-90F58733B82E}" presName="AccentHold2" presStyleLbl="node1" presStyleIdx="11" presStyleCnt="17"/>
      <dgm:spPr/>
    </dgm:pt>
    <dgm:pt modelId="{4A0CDF43-BDF7-4034-9732-6D3C3311D622}" type="pres">
      <dgm:prSet presAssocID="{27AE9908-ED4C-4C55-B731-90F58733B82E}" presName="Accent11" presStyleCnt="0"/>
      <dgm:spPr/>
    </dgm:pt>
    <dgm:pt modelId="{280DAE38-E046-43DA-AF5C-5F19A4C749AD}" type="pres">
      <dgm:prSet presAssocID="{27AE9908-ED4C-4C55-B731-90F58733B82E}" presName="AccentHold3" presStyleLbl="node1" presStyleIdx="12" presStyleCnt="17"/>
      <dgm:spPr/>
    </dgm:pt>
    <dgm:pt modelId="{71FDB035-0B75-4CEE-92B1-67DBD4B0DB8E}" type="pres">
      <dgm:prSet presAssocID="{DA2B42EA-139F-4671-8FFF-F0AABC0CA5E1}" presName="Child3" presStyleLbl="node1" presStyleIdx="13" presStyleCnt="17" custScaleX="141056" custScaleY="142863" custLinFactX="-61484" custLinFactNeighborX="-100000" custLinFactNeighborY="-862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6C7576B-274A-4BAD-86E4-ED9DC9A9B102}" type="pres">
      <dgm:prSet presAssocID="{DA2B42EA-139F-4671-8FFF-F0AABC0CA5E1}" presName="Accent12" presStyleCnt="0"/>
      <dgm:spPr/>
    </dgm:pt>
    <dgm:pt modelId="{B5053ADB-0631-4BCE-8CDA-5816B3080689}" type="pres">
      <dgm:prSet presAssocID="{DA2B42EA-139F-4671-8FFF-F0AABC0CA5E1}" presName="AccentHold1" presStyleLbl="node1" presStyleIdx="14" presStyleCnt="17" custLinFactX="100000" custLinFactY="200000" custLinFactNeighborX="126629" custLinFactNeighborY="212875"/>
      <dgm:spPr>
        <a:solidFill>
          <a:srgbClr val="800000"/>
        </a:solidFill>
      </dgm:spPr>
    </dgm:pt>
    <dgm:pt modelId="{15832416-18F4-43A2-8957-5685B03C4FB3}" type="pres">
      <dgm:prSet presAssocID="{EBB571DF-C9A2-4CDB-8180-60E23FCD2273}" presName="Child4" presStyleLbl="node1" presStyleIdx="15" presStyleCnt="17" custScaleX="128211" custScaleY="129084" custLinFactNeighborX="-59577" custLinFactNeighborY="-74472">
        <dgm:presLayoutVars>
          <dgm:chMax val="0"/>
          <dgm:chPref val="0"/>
        </dgm:presLayoutVars>
      </dgm:prSet>
      <dgm:spPr/>
    </dgm:pt>
    <dgm:pt modelId="{5BD21E56-D574-4DAE-A716-EFE800931E35}" type="pres">
      <dgm:prSet presAssocID="{EBB571DF-C9A2-4CDB-8180-60E23FCD2273}" presName="Accent13" presStyleCnt="0"/>
      <dgm:spPr/>
    </dgm:pt>
    <dgm:pt modelId="{1DB6EA5A-0AB8-4793-9FA0-F2D04FB677DA}" type="pres">
      <dgm:prSet presAssocID="{EBB571DF-C9A2-4CDB-8180-60E23FCD2273}" presName="AccentHold1" presStyleLbl="node1" presStyleIdx="16" presStyleCnt="17"/>
      <dgm:spPr/>
    </dgm:pt>
  </dgm:ptLst>
  <dgm:cxnLst>
    <dgm:cxn modelId="{DB8C0A55-BB31-40A2-A4D9-8010F365456C}" srcId="{2423A94E-BEC0-43DB-B3DB-B00B4503D760}" destId="{B35AA5C1-A066-4B82-8F60-38524FD2B64F}" srcOrd="1" destOrd="0" parTransId="{B5998BAE-68FB-4C83-8410-A7D33E78E694}" sibTransId="{BDABE722-9043-4077-A43C-8BB63B95CBDE}"/>
    <dgm:cxn modelId="{D792B604-EE12-4BE0-852D-24B72AEF97BF}" srcId="{90BD4DB6-F334-4050-98FA-190996238D6A}" destId="{F3225E04-0F13-4BE2-B7A0-EF7ABA056CAC}" srcOrd="0" destOrd="0" parTransId="{EE04C5B8-D16E-42C1-A9E4-7ED98D85E02E}" sibTransId="{7A80DE76-F795-4C02-A1F1-A10EC94AC812}"/>
    <dgm:cxn modelId="{A5439367-47CB-4FE1-83F6-0FA784973905}" type="presOf" srcId="{DA2B42EA-139F-4671-8FFF-F0AABC0CA5E1}" destId="{71FDB035-0B75-4CEE-92B1-67DBD4B0DB8E}" srcOrd="0" destOrd="0" presId="urn:microsoft.com/office/officeart/2009/3/layout/CircleRelationship"/>
    <dgm:cxn modelId="{0CC89226-293A-410D-9ACA-B3F10CE0895B}" type="presOf" srcId="{90BD4DB6-F334-4050-98FA-190996238D6A}" destId="{BE16E67F-9A15-4D63-B3DC-FCD3AED2A3F7}" srcOrd="0" destOrd="0" presId="urn:microsoft.com/office/officeart/2009/3/layout/CircleRelationship"/>
    <dgm:cxn modelId="{560D6795-AEE3-420B-A634-1AA6EBE7F3AA}" srcId="{2423A94E-BEC0-43DB-B3DB-B00B4503D760}" destId="{E17689EA-0020-42C2-BBBE-EC74A4B0F8C2}" srcOrd="4" destOrd="0" parTransId="{B5177DDF-0036-4339-9D69-15BE44E8C9BE}" sibTransId="{8E6DEAB9-57B6-4FFD-816B-10E1CF4EB44B}"/>
    <dgm:cxn modelId="{697BC23B-2728-4214-8175-21657BFED1FE}" srcId="{2423A94E-BEC0-43DB-B3DB-B00B4503D760}" destId="{C3AC6376-F3B0-463A-8737-4E5CFE1494E4}" srcOrd="3" destOrd="0" parTransId="{55A42000-D0E1-4E42-9BA2-0FFB36261BF6}" sibTransId="{36F8E557-A46C-4EB6-9F44-89BC2C96461D}"/>
    <dgm:cxn modelId="{52A5EA2E-5ED0-4C9C-A7DE-8BEBD222995F}" srcId="{90BD4DB6-F334-4050-98FA-190996238D6A}" destId="{EBB571DF-C9A2-4CDB-8180-60E23FCD2273}" srcOrd="3" destOrd="0" parTransId="{2418B41B-BE68-41B0-A294-F8C9FD749E6A}" sibTransId="{412E7475-7B3C-4161-A0A4-233768CDE740}"/>
    <dgm:cxn modelId="{83BDE64E-79B5-41CA-A333-6C919E343BEC}" srcId="{90BD4DB6-F334-4050-98FA-190996238D6A}" destId="{27AE9908-ED4C-4C55-B731-90F58733B82E}" srcOrd="1" destOrd="0" parTransId="{6121BC4A-D0FE-40E4-B834-7BC30D34E6B5}" sibTransId="{91255EFC-BDC1-45BA-80C7-2B32A90F9CED}"/>
    <dgm:cxn modelId="{71371621-44D8-409B-9D0E-657CF7B40FDF}" srcId="{90BD4DB6-F334-4050-98FA-190996238D6A}" destId="{DA2B42EA-139F-4671-8FFF-F0AABC0CA5E1}" srcOrd="2" destOrd="0" parTransId="{AE095BB3-08F4-4434-B9CA-D3113191F6CC}" sibTransId="{2B2E0A85-E447-44FC-9575-1845E721F0E5}"/>
    <dgm:cxn modelId="{C70CF61B-6475-4A22-9B03-452CB6007880}" type="presOf" srcId="{27AE9908-ED4C-4C55-B731-90F58733B82E}" destId="{911CAC8E-EA68-4712-B85D-71C70EF74AA0}" srcOrd="0" destOrd="0" presId="urn:microsoft.com/office/officeart/2009/3/layout/CircleRelationship"/>
    <dgm:cxn modelId="{C775061D-4233-4D56-B8A4-647C901AE382}" type="presOf" srcId="{2423A94E-BEC0-43DB-B3DB-B00B4503D760}" destId="{BEF6EFFD-9245-42CC-A53C-B97197B63FE5}" srcOrd="0" destOrd="0" presId="urn:microsoft.com/office/officeart/2009/3/layout/CircleRelationship"/>
    <dgm:cxn modelId="{0239FA59-3627-4D57-8EC4-AE9B9CB8FED1}" srcId="{2423A94E-BEC0-43DB-B3DB-B00B4503D760}" destId="{90BD4DB6-F334-4050-98FA-190996238D6A}" srcOrd="0" destOrd="0" parTransId="{66572D73-F23B-4823-B379-0CF48FD1625C}" sibTransId="{46BED434-A3A1-4962-8662-D538E34F4A34}"/>
    <dgm:cxn modelId="{B4628D5C-B8E2-4ACE-99EB-E49FD5F8B931}" srcId="{2423A94E-BEC0-43DB-B3DB-B00B4503D760}" destId="{0D0757D3-D966-40E3-ADFC-40C59C3E6AD4}" srcOrd="2" destOrd="0" parTransId="{16267B18-CEDE-4A75-9F61-6D71931DDB4C}" sibTransId="{6533D69F-54A5-4BEC-84D8-A9704D8E3CAA}"/>
    <dgm:cxn modelId="{EA4243A7-541D-4430-B1C9-B34733F051F3}" type="presOf" srcId="{F3225E04-0F13-4BE2-B7A0-EF7ABA056CAC}" destId="{DAD308AA-7923-4E23-A004-5E52E4A5E3D0}" srcOrd="0" destOrd="0" presId="urn:microsoft.com/office/officeart/2009/3/layout/CircleRelationship"/>
    <dgm:cxn modelId="{19ED3DB5-587E-40AA-9F67-2F9AC9BEDEFE}" type="presOf" srcId="{EBB571DF-C9A2-4CDB-8180-60E23FCD2273}" destId="{15832416-18F4-43A2-8957-5685B03C4FB3}" srcOrd="0" destOrd="0" presId="urn:microsoft.com/office/officeart/2009/3/layout/CircleRelationship"/>
    <dgm:cxn modelId="{B5DF4612-7A1F-452F-88D0-53B0C4EB1E89}" type="presParOf" srcId="{BEF6EFFD-9245-42CC-A53C-B97197B63FE5}" destId="{BE16E67F-9A15-4D63-B3DC-FCD3AED2A3F7}" srcOrd="0" destOrd="0" presId="urn:microsoft.com/office/officeart/2009/3/layout/CircleRelationship"/>
    <dgm:cxn modelId="{3FF029AC-1410-489A-87A6-ABBC98B67F52}" type="presParOf" srcId="{BEF6EFFD-9245-42CC-A53C-B97197B63FE5}" destId="{FB590E2C-C7CF-4825-90B9-D568B8BED237}" srcOrd="1" destOrd="0" presId="urn:microsoft.com/office/officeart/2009/3/layout/CircleRelationship"/>
    <dgm:cxn modelId="{23328198-37D8-4A16-A0E5-6550447CA097}" type="presParOf" srcId="{BEF6EFFD-9245-42CC-A53C-B97197B63FE5}" destId="{89B9A168-170B-4CAD-A172-85A62CBB465A}" srcOrd="2" destOrd="0" presId="urn:microsoft.com/office/officeart/2009/3/layout/CircleRelationship"/>
    <dgm:cxn modelId="{6856B613-9A91-4D4C-B44F-E609B4FF0CD4}" type="presParOf" srcId="{BEF6EFFD-9245-42CC-A53C-B97197B63FE5}" destId="{5030052F-732C-4E05-87BA-F41DFE2B89CB}" srcOrd="3" destOrd="0" presId="urn:microsoft.com/office/officeart/2009/3/layout/CircleRelationship"/>
    <dgm:cxn modelId="{87EAAB7A-0E31-4020-82EA-D6B65B4459BC}" type="presParOf" srcId="{BEF6EFFD-9245-42CC-A53C-B97197B63FE5}" destId="{4BB70C0B-ECB6-435D-9B64-B940DF5E9D31}" srcOrd="4" destOrd="0" presId="urn:microsoft.com/office/officeart/2009/3/layout/CircleRelationship"/>
    <dgm:cxn modelId="{F75CAC51-2F12-41B2-B4C0-FF116C69ACF8}" type="presParOf" srcId="{BEF6EFFD-9245-42CC-A53C-B97197B63FE5}" destId="{A692FDDB-16A1-4BCE-88F0-D09BD0B7EC7E}" srcOrd="5" destOrd="0" presId="urn:microsoft.com/office/officeart/2009/3/layout/CircleRelationship"/>
    <dgm:cxn modelId="{719F81E2-D7C2-4ADA-A754-6127BCDA66C6}" type="presParOf" srcId="{BEF6EFFD-9245-42CC-A53C-B97197B63FE5}" destId="{A1A6006C-5C39-4348-822F-79E5A5C9765D}" srcOrd="6" destOrd="0" presId="urn:microsoft.com/office/officeart/2009/3/layout/CircleRelationship"/>
    <dgm:cxn modelId="{CBB73724-8CF6-4C1E-9C5E-EAACE114E1D3}" type="presParOf" srcId="{BEF6EFFD-9245-42CC-A53C-B97197B63FE5}" destId="{DAD308AA-7923-4E23-A004-5E52E4A5E3D0}" srcOrd="7" destOrd="0" presId="urn:microsoft.com/office/officeart/2009/3/layout/CircleRelationship"/>
    <dgm:cxn modelId="{69D59A86-0340-49FF-9BE3-3E4DE0333E8A}" type="presParOf" srcId="{BEF6EFFD-9245-42CC-A53C-B97197B63FE5}" destId="{C543A921-9F4E-4F88-991C-7F8912F0FD11}" srcOrd="8" destOrd="0" presId="urn:microsoft.com/office/officeart/2009/3/layout/CircleRelationship"/>
    <dgm:cxn modelId="{E27CD430-1CE8-4C06-966E-C06C696DEBDE}" type="presParOf" srcId="{C543A921-9F4E-4F88-991C-7F8912F0FD11}" destId="{B2E83D80-5279-4016-A687-2765D3CD9628}" srcOrd="0" destOrd="0" presId="urn:microsoft.com/office/officeart/2009/3/layout/CircleRelationship"/>
    <dgm:cxn modelId="{ED55F814-AD61-42CA-9C45-39AE15E4E3DB}" type="presParOf" srcId="{BEF6EFFD-9245-42CC-A53C-B97197B63FE5}" destId="{D4229447-B47F-4B6E-B40D-536D642A0AB5}" srcOrd="9" destOrd="0" presId="urn:microsoft.com/office/officeart/2009/3/layout/CircleRelationship"/>
    <dgm:cxn modelId="{69EE9F97-1BC1-43C2-9396-9F6C27CE4A37}" type="presParOf" srcId="{D4229447-B47F-4B6E-B40D-536D642A0AB5}" destId="{98AF250D-8867-4684-AA38-8303A3D199B9}" srcOrd="0" destOrd="0" presId="urn:microsoft.com/office/officeart/2009/3/layout/CircleRelationship"/>
    <dgm:cxn modelId="{3D73C26D-580C-45E1-99F5-B13C04BB4444}" type="presParOf" srcId="{BEF6EFFD-9245-42CC-A53C-B97197B63FE5}" destId="{911CAC8E-EA68-4712-B85D-71C70EF74AA0}" srcOrd="10" destOrd="0" presId="urn:microsoft.com/office/officeart/2009/3/layout/CircleRelationship"/>
    <dgm:cxn modelId="{6F23FC0B-6F92-4610-B98E-F4DD963ECE50}" type="presParOf" srcId="{BEF6EFFD-9245-42CC-A53C-B97197B63FE5}" destId="{03A76353-07EC-4703-8256-6AB266210E3D}" srcOrd="11" destOrd="0" presId="urn:microsoft.com/office/officeart/2009/3/layout/CircleRelationship"/>
    <dgm:cxn modelId="{3A37983D-A641-426C-8F93-26CC2FEAA920}" type="presParOf" srcId="{03A76353-07EC-4703-8256-6AB266210E3D}" destId="{B60AAD40-B98F-410E-BC83-A549FF8CB1F0}" srcOrd="0" destOrd="0" presId="urn:microsoft.com/office/officeart/2009/3/layout/CircleRelationship"/>
    <dgm:cxn modelId="{43F915B1-B2A3-4CD4-8894-B7884E7F26A1}" type="presParOf" srcId="{BEF6EFFD-9245-42CC-A53C-B97197B63FE5}" destId="{2AC1632A-79A2-4295-9375-6EB719F13664}" srcOrd="12" destOrd="0" presId="urn:microsoft.com/office/officeart/2009/3/layout/CircleRelationship"/>
    <dgm:cxn modelId="{C471D400-6B11-4E27-AA76-A36955429C65}" type="presParOf" srcId="{2AC1632A-79A2-4295-9375-6EB719F13664}" destId="{BEDDF8DD-F734-4CD4-B878-E136CFD23373}" srcOrd="0" destOrd="0" presId="urn:microsoft.com/office/officeart/2009/3/layout/CircleRelationship"/>
    <dgm:cxn modelId="{6108CB9C-F27C-40FD-B203-3AEA3DA16A2D}" type="presParOf" srcId="{BEF6EFFD-9245-42CC-A53C-B97197B63FE5}" destId="{4A0CDF43-BDF7-4034-9732-6D3C3311D622}" srcOrd="13" destOrd="0" presId="urn:microsoft.com/office/officeart/2009/3/layout/CircleRelationship"/>
    <dgm:cxn modelId="{34740209-27DE-4A08-BF3C-25D8D0F80627}" type="presParOf" srcId="{4A0CDF43-BDF7-4034-9732-6D3C3311D622}" destId="{280DAE38-E046-43DA-AF5C-5F19A4C749AD}" srcOrd="0" destOrd="0" presId="urn:microsoft.com/office/officeart/2009/3/layout/CircleRelationship"/>
    <dgm:cxn modelId="{5B80FE81-8F76-4A6C-9173-9F639312E4DF}" type="presParOf" srcId="{BEF6EFFD-9245-42CC-A53C-B97197B63FE5}" destId="{71FDB035-0B75-4CEE-92B1-67DBD4B0DB8E}" srcOrd="14" destOrd="0" presId="urn:microsoft.com/office/officeart/2009/3/layout/CircleRelationship"/>
    <dgm:cxn modelId="{D917BCCC-9543-4EE8-A60D-1ED4C18993FC}" type="presParOf" srcId="{BEF6EFFD-9245-42CC-A53C-B97197B63FE5}" destId="{16C7576B-274A-4BAD-86E4-ED9DC9A9B102}" srcOrd="15" destOrd="0" presId="urn:microsoft.com/office/officeart/2009/3/layout/CircleRelationship"/>
    <dgm:cxn modelId="{E9008040-42E0-478F-B310-ABC5A12A10C3}" type="presParOf" srcId="{16C7576B-274A-4BAD-86E4-ED9DC9A9B102}" destId="{B5053ADB-0631-4BCE-8CDA-5816B3080689}" srcOrd="0" destOrd="0" presId="urn:microsoft.com/office/officeart/2009/3/layout/CircleRelationship"/>
    <dgm:cxn modelId="{D9AC2BC8-5354-4AEC-807C-3C30893A98E0}" type="presParOf" srcId="{BEF6EFFD-9245-42CC-A53C-B97197B63FE5}" destId="{15832416-18F4-43A2-8957-5685B03C4FB3}" srcOrd="16" destOrd="0" presId="urn:microsoft.com/office/officeart/2009/3/layout/CircleRelationship"/>
    <dgm:cxn modelId="{0DD5D456-FB50-4AA2-8E91-3EB8C0DD3A81}" type="presParOf" srcId="{BEF6EFFD-9245-42CC-A53C-B97197B63FE5}" destId="{5BD21E56-D574-4DAE-A716-EFE800931E35}" srcOrd="17" destOrd="0" presId="urn:microsoft.com/office/officeart/2009/3/layout/CircleRelationship"/>
    <dgm:cxn modelId="{3126AD2E-9CDB-4FBE-9023-5B1075BB4BCA}" type="presParOf" srcId="{5BD21E56-D574-4DAE-A716-EFE800931E35}" destId="{1DB6EA5A-0AB8-4793-9FA0-F2D04FB677D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423A94E-BEC0-43DB-B3DB-B00B4503D760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0BD4DB6-F334-4050-98FA-190996238D6A}">
          <dgm:prSet phldrT="[文本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</m:oMath>
              </a14:m>
              <a:r>
                <a:rPr lang="en-US" altLang="zh-CN" sz="1400" b="1" dirty="0" smtClean="0"/>
                <a:t>:</a:t>
              </a:r>
              <a:r>
                <a:rPr lang="zh-CN" altLang="en-US" sz="1400" b="1" dirty="0" smtClean="0"/>
                <a:t> </a:t>
              </a:r>
              <a:r>
                <a:rPr lang="en-US" altLang="zh-CN" sz="1400" b="1" dirty="0" smtClean="0"/>
                <a:t>to a higher degree</a:t>
              </a:r>
              <a:endParaRPr lang="zh-CN" altLang="en-US" sz="1400" b="1" dirty="0"/>
            </a:p>
          </dgm:t>
        </dgm:pt>
      </mc:Choice>
      <mc:Fallback xmlns="">
        <dgm:pt modelId="{90BD4DB6-F334-4050-98FA-190996238D6A}">
          <dgm:prSet phldrT="[文本]" custT="1"/>
          <dgm:spPr/>
          <dgm:t>
            <a:bodyPr/>
            <a:lstStyle/>
            <a:p>
              <a:r>
                <a:rPr lang="en-US" altLang="zh-CN" sz="1400" b="1" i="0" smtClean="0">
                  <a:latin typeface="Cambria Math" panose="02040503050406030204" pitchFamily="18" charset="0"/>
                </a:rPr>
                <a:t>𝑹_𝒊</a:t>
              </a:r>
              <a:r>
                <a:rPr lang="en-US" altLang="zh-CN" sz="1400" b="1" dirty="0" smtClean="0"/>
                <a:t>:</a:t>
              </a:r>
              <a:r>
                <a:rPr lang="zh-CN" altLang="en-US" sz="1400" b="1" dirty="0" smtClean="0"/>
                <a:t> </a:t>
              </a:r>
              <a:r>
                <a:rPr lang="en-US" altLang="zh-CN" sz="1400" b="1" dirty="0" smtClean="0"/>
                <a:t>to a higher degree</a:t>
              </a:r>
              <a:endParaRPr lang="zh-CN" altLang="en-US" sz="1400" b="1" dirty="0"/>
            </a:p>
          </dgm:t>
        </dgm:pt>
      </mc:Fallback>
    </mc:AlternateContent>
    <dgm:pt modelId="{66572D73-F23B-4823-B379-0CF48FD1625C}" type="parTrans" cxnId="{0239FA59-3627-4D57-8EC4-AE9B9CB8FED1}">
      <dgm:prSet/>
      <dgm:spPr/>
      <dgm:t>
        <a:bodyPr/>
        <a:lstStyle/>
        <a:p>
          <a:endParaRPr lang="zh-CN" altLang="en-US" sz="2400" b="1"/>
        </a:p>
      </dgm:t>
    </dgm:pt>
    <dgm:pt modelId="{46BED434-A3A1-4962-8662-D538E34F4A34}" type="sibTrans" cxnId="{0239FA59-3627-4D57-8EC4-AE9B9CB8FED1}">
      <dgm:prSet/>
      <dgm:spPr/>
      <dgm:t>
        <a:bodyPr/>
        <a:lstStyle/>
        <a:p>
          <a:endParaRPr lang="zh-CN" altLang="en-US" sz="2400" b="1"/>
        </a:p>
      </dgm:t>
    </dgm:pt>
    <mc:AlternateContent xmlns:mc="http://schemas.openxmlformats.org/markup-compatibility/2006" xmlns:a14="http://schemas.microsoft.com/office/drawing/2010/main">
      <mc:Choice Requires="a14">
        <dgm:pt modelId="{F3225E04-0F13-4BE2-B7A0-EF7ABA056CAC}">
          <dgm:prSet phldrT="[文本]" custT="1"/>
          <dgm:spPr>
            <a:solidFill>
              <a:srgbClr val="800000"/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𝒐</m:t>
                      </m:r>
                    </m:sub>
                  </m:sSub>
                </m:oMath>
              </a14:m>
              <a:r>
                <a:rPr lang="en-US" altLang="zh-CN" sz="1400" b="1" dirty="0" smtClean="0"/>
                <a:t>: to a higher degree</a:t>
              </a:r>
              <a:r>
                <a:rPr lang="zh-CN" altLang="en-US" sz="1400" b="1" dirty="0" smtClean="0"/>
                <a:t> </a:t>
              </a:r>
              <a:endParaRPr lang="zh-CN" altLang="en-US" sz="1400" b="1" dirty="0"/>
            </a:p>
          </dgm:t>
        </dgm:pt>
      </mc:Choice>
      <mc:Fallback xmlns="">
        <dgm:pt modelId="{F3225E04-0F13-4BE2-B7A0-EF7ABA056CAC}">
          <dgm:prSet phldrT="[文本]" custT="1"/>
          <dgm:spPr>
            <a:solidFill>
              <a:srgbClr val="800000"/>
            </a:solidFill>
          </dgm:spPr>
          <dgm:t>
            <a:bodyPr/>
            <a:lstStyle/>
            <a:p>
              <a:r>
                <a:rPr lang="en-US" altLang="zh-CN" sz="1400" b="1" i="0" smtClean="0">
                  <a:latin typeface="Cambria Math" panose="02040503050406030204" pitchFamily="18" charset="0"/>
                </a:rPr>
                <a:t>𝑹</a:t>
              </a:r>
              <a:r>
                <a:rPr lang="en-US" altLang="zh-CN" sz="1400" b="1" i="0" smtClean="0">
                  <a:latin typeface="Cambria Math" panose="02040503050406030204" pitchFamily="18" charset="0"/>
                </a:rPr>
                <a:t>_𝒐</a:t>
              </a:r>
              <a:r>
                <a:rPr lang="en-US" altLang="zh-CN" sz="1400" b="1" dirty="0" smtClean="0"/>
                <a:t>: to a higher degree</a:t>
              </a:r>
              <a:r>
                <a:rPr lang="zh-CN" altLang="en-US" sz="1400" b="1" dirty="0" smtClean="0"/>
                <a:t> </a:t>
              </a:r>
              <a:endParaRPr lang="zh-CN" altLang="en-US" sz="1400" b="1" dirty="0"/>
            </a:p>
          </dgm:t>
        </dgm:pt>
      </mc:Fallback>
    </mc:AlternateContent>
    <dgm:pt modelId="{EE04C5B8-D16E-42C1-A9E4-7ED98D85E02E}" type="parTrans" cxnId="{D792B604-EE12-4BE0-852D-24B72AEF97BF}">
      <dgm:prSet/>
      <dgm:spPr/>
      <dgm:t>
        <a:bodyPr/>
        <a:lstStyle/>
        <a:p>
          <a:endParaRPr lang="zh-CN" altLang="en-US" sz="2400" b="1"/>
        </a:p>
      </dgm:t>
    </dgm:pt>
    <dgm:pt modelId="{7A80DE76-F795-4C02-A1F1-A10EC94AC812}" type="sibTrans" cxnId="{D792B604-EE12-4BE0-852D-24B72AEF97BF}">
      <dgm:prSet/>
      <dgm:spPr/>
      <dgm:t>
        <a:bodyPr/>
        <a:lstStyle/>
        <a:p>
          <a:endParaRPr lang="zh-CN" altLang="en-US" sz="2400" b="1"/>
        </a:p>
      </dgm:t>
    </dgm:pt>
    <dgm:pt modelId="{DA2B42EA-139F-4671-8FFF-F0AABC0CA5E1}">
      <dgm:prSet phldrT="[文本]" custT="1"/>
      <dgm:spPr>
        <a:solidFill>
          <a:srgbClr val="800000"/>
        </a:solidFill>
      </dgm:spPr>
      <dgm:t>
        <a:bodyPr/>
        <a:lstStyle/>
        <a:p>
          <a:r>
            <a:rPr lang="en-US" altLang="zh-CN" sz="1400" b="1" dirty="0" smtClean="0"/>
            <a:t>other optimization algorithms</a:t>
          </a:r>
          <a:endParaRPr lang="zh-CN" altLang="en-US" sz="1400" b="1" dirty="0"/>
        </a:p>
      </dgm:t>
    </dgm:pt>
    <dgm:pt modelId="{AE095BB3-08F4-4434-B9CA-D3113191F6CC}" type="parTrans" cxnId="{71371621-44D8-409B-9D0E-657CF7B40FDF}">
      <dgm:prSet/>
      <dgm:spPr/>
      <dgm:t>
        <a:bodyPr/>
        <a:lstStyle/>
        <a:p>
          <a:endParaRPr lang="zh-CN" altLang="en-US" sz="2400" b="1"/>
        </a:p>
      </dgm:t>
    </dgm:pt>
    <dgm:pt modelId="{2B2E0A85-E447-44FC-9575-1845E721F0E5}" type="sibTrans" cxnId="{71371621-44D8-409B-9D0E-657CF7B40FDF}">
      <dgm:prSet/>
      <dgm:spPr/>
      <dgm:t>
        <a:bodyPr/>
        <a:lstStyle/>
        <a:p>
          <a:endParaRPr lang="zh-CN" altLang="en-US" sz="2400" b="1"/>
        </a:p>
      </dgm:t>
    </dgm:pt>
    <dgm:pt modelId="{EBB571DF-C9A2-4CDB-8180-60E23FCD2273}">
      <dgm:prSet phldrT="[文本]" custT="1"/>
      <dgm:spPr/>
      <dgm:t>
        <a:bodyPr/>
        <a:lstStyle/>
        <a:p>
          <a:r>
            <a:rPr lang="en-US" altLang="zh-CN" sz="1400" b="1" dirty="0" smtClean="0"/>
            <a:t>polynomial inequalities</a:t>
          </a:r>
          <a:endParaRPr lang="zh-CN" altLang="en-US" sz="1400" b="1" dirty="0"/>
        </a:p>
      </dgm:t>
    </dgm:pt>
    <dgm:pt modelId="{2418B41B-BE68-41B0-A294-F8C9FD749E6A}" type="parTrans" cxnId="{52A5EA2E-5ED0-4C9C-A7DE-8BEBD222995F}">
      <dgm:prSet/>
      <dgm:spPr/>
      <dgm:t>
        <a:bodyPr/>
        <a:lstStyle/>
        <a:p>
          <a:endParaRPr lang="zh-CN" altLang="en-US" sz="2400" b="1"/>
        </a:p>
      </dgm:t>
    </dgm:pt>
    <dgm:pt modelId="{412E7475-7B3C-4161-A0A4-233768CDE740}" type="sibTrans" cxnId="{52A5EA2E-5ED0-4C9C-A7DE-8BEBD222995F}">
      <dgm:prSet/>
      <dgm:spPr/>
      <dgm:t>
        <a:bodyPr/>
        <a:lstStyle/>
        <a:p>
          <a:endParaRPr lang="zh-CN" altLang="en-US" sz="2400" b="1"/>
        </a:p>
      </dgm:t>
    </dgm:pt>
    <dgm:pt modelId="{E17689EA-0020-42C2-BBBE-EC74A4B0F8C2}">
      <dgm:prSet/>
      <dgm:spPr/>
      <dgm:t>
        <a:bodyPr/>
        <a:lstStyle/>
        <a:p>
          <a:endParaRPr lang="zh-CN" altLang="en-US"/>
        </a:p>
      </dgm:t>
    </dgm:pt>
    <dgm:pt modelId="{B5177DDF-0036-4339-9D69-15BE44E8C9BE}" type="parTrans" cxnId="{560D6795-AEE3-420B-A634-1AA6EBE7F3AA}">
      <dgm:prSet/>
      <dgm:spPr/>
      <dgm:t>
        <a:bodyPr/>
        <a:lstStyle/>
        <a:p>
          <a:endParaRPr lang="zh-CN" altLang="en-US" sz="2400" b="1"/>
        </a:p>
      </dgm:t>
    </dgm:pt>
    <dgm:pt modelId="{8E6DEAB9-57B6-4FFD-816B-10E1CF4EB44B}" type="sibTrans" cxnId="{560D6795-AEE3-420B-A634-1AA6EBE7F3AA}">
      <dgm:prSet/>
      <dgm:spPr/>
      <dgm:t>
        <a:bodyPr/>
        <a:lstStyle/>
        <a:p>
          <a:endParaRPr lang="zh-CN" altLang="en-US" sz="2400" b="1"/>
        </a:p>
      </dgm:t>
    </dgm:pt>
    <dgm:pt modelId="{C3AC6376-F3B0-463A-8737-4E5CFE1494E4}">
      <dgm:prSet/>
      <dgm:spPr/>
      <dgm:t>
        <a:bodyPr/>
        <a:lstStyle/>
        <a:p>
          <a:endParaRPr lang="zh-CN" altLang="en-US"/>
        </a:p>
      </dgm:t>
    </dgm:pt>
    <dgm:pt modelId="{55A42000-D0E1-4E42-9BA2-0FFB36261BF6}" type="parTrans" cxnId="{697BC23B-2728-4214-8175-21657BFED1FE}">
      <dgm:prSet/>
      <dgm:spPr/>
      <dgm:t>
        <a:bodyPr/>
        <a:lstStyle/>
        <a:p>
          <a:endParaRPr lang="zh-CN" altLang="en-US" sz="2400" b="1"/>
        </a:p>
      </dgm:t>
    </dgm:pt>
    <dgm:pt modelId="{36F8E557-A46C-4EB6-9F44-89BC2C96461D}" type="sibTrans" cxnId="{697BC23B-2728-4214-8175-21657BFED1FE}">
      <dgm:prSet/>
      <dgm:spPr/>
      <dgm:t>
        <a:bodyPr/>
        <a:lstStyle/>
        <a:p>
          <a:endParaRPr lang="zh-CN" altLang="en-US" sz="2400" b="1"/>
        </a:p>
      </dgm:t>
    </dgm:pt>
    <mc:AlternateContent xmlns:mc="http://schemas.openxmlformats.org/markup-compatibility/2006" xmlns:a14="http://schemas.microsoft.com/office/drawing/2010/main">
      <mc:Choice Requires="a14">
        <dgm:pt modelId="{0D0757D3-D966-40E3-ADFC-40C59C3E6AD4}">
          <dgm:prSet phldrT="[文本]" custScaleX="66236" custScaleY="66223"/>
          <dgm:spPr/>
          <dgm:t>
            <a:bodyPr/>
            <a:lstStyle/>
            <a:p>
              <a:endParaRPr lang="zh-CN" altLang="en-US"/>
            </a:p>
          </dgm:t>
        </dgm:pt>
      </mc:Choice>
      <mc:Fallback xmlns="">
        <dgm:pt modelId="{0D0757D3-D966-40E3-ADFC-40C59C3E6AD4}">
          <dgm:prSet phldrT="[文本]" custScaleX="66236" custScaleY="66223"/>
          <dgm:spPr/>
          <dgm:t>
            <a:bodyPr/>
            <a:lstStyle/>
            <a:p>
              <a:r>
                <a:rPr lang="en-US" altLang="zh-CN" sz="2400" b="1" i="0" smtClean="0">
                  <a:latin typeface="Cambria Math" panose="02040503050406030204" pitchFamily="18" charset="0"/>
                </a:rPr>
                <a:t>𝑹_𝒊</a:t>
              </a:r>
              <a:r>
                <a:rPr lang="en-US" altLang="zh-CN" sz="2400" b="1" dirty="0" smtClean="0"/>
                <a:t>: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to a higher degree</a:t>
              </a:r>
              <a:endParaRPr lang="zh-CN" altLang="en-US" sz="2400" b="1" dirty="0"/>
            </a:p>
          </dgm:t>
        </dgm:pt>
      </mc:Fallback>
    </mc:AlternateContent>
    <dgm:pt modelId="{16267B18-CEDE-4A75-9F61-6D71931DDB4C}" type="parTrans" cxnId="{B4628D5C-B8E2-4ACE-99EB-E49FD5F8B931}">
      <dgm:prSet/>
      <dgm:spPr/>
      <dgm:t>
        <a:bodyPr/>
        <a:lstStyle/>
        <a:p>
          <a:endParaRPr lang="zh-CN" altLang="en-US" sz="2400" b="1"/>
        </a:p>
      </dgm:t>
    </dgm:pt>
    <dgm:pt modelId="{6533D69F-54A5-4BEC-84D8-A9704D8E3CAA}" type="sibTrans" cxnId="{B4628D5C-B8E2-4ACE-99EB-E49FD5F8B931}">
      <dgm:prSet/>
      <dgm:spPr/>
      <dgm:t>
        <a:bodyPr/>
        <a:lstStyle/>
        <a:p>
          <a:endParaRPr lang="zh-CN" altLang="en-US" sz="2400" b="1"/>
        </a:p>
      </dgm:t>
    </dgm:pt>
    <mc:AlternateContent xmlns:mc="http://schemas.openxmlformats.org/markup-compatibility/2006" xmlns:a14="http://schemas.microsoft.com/office/drawing/2010/main">
      <mc:Choice Requires="a14">
        <dgm:pt modelId="{B35AA5C1-A066-4B82-8F60-38524FD2B64F}">
          <dgm:prSet phldrT="[文本]" custScaleX="66236" custScaleY="66223" custLinFactNeighborX="-12479" custLinFactNeighborY="-29989"/>
          <dgm:spPr/>
          <dgm:t>
            <a:bodyPr/>
            <a:lstStyle/>
            <a:p>
              <a:endParaRPr lang="zh-CN" altLang="en-US"/>
            </a:p>
          </dgm:t>
        </dgm:pt>
      </mc:Choice>
      <mc:Fallback xmlns="">
        <dgm:pt modelId="{B35AA5C1-A066-4B82-8F60-38524FD2B64F}">
          <dgm:prSet phldrT="[文本]" custScaleX="66236" custScaleY="66223" custLinFactNeighborX="-12479" custLinFactNeighborY="-29989"/>
          <dgm:spPr/>
          <dgm:t>
            <a:bodyPr/>
            <a:lstStyle/>
            <a:p>
              <a:r>
                <a:rPr lang="en-US" altLang="zh-CN" sz="2400" b="1" i="0" smtClean="0">
                  <a:latin typeface="Cambria Math" panose="02040503050406030204" pitchFamily="18" charset="0"/>
                </a:rPr>
                <a:t>𝑹_𝒊</a:t>
              </a:r>
              <a:r>
                <a:rPr lang="en-US" altLang="zh-CN" sz="2400" b="1" dirty="0" smtClean="0"/>
                <a:t>: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to a higher degree</a:t>
              </a:r>
              <a:endParaRPr lang="zh-CN" altLang="en-US" sz="2400" b="1" dirty="0"/>
            </a:p>
          </dgm:t>
        </dgm:pt>
      </mc:Fallback>
    </mc:AlternateContent>
    <dgm:pt modelId="{B5998BAE-68FB-4C83-8410-A7D33E78E694}" type="parTrans" cxnId="{DB8C0A55-BB31-40A2-A4D9-8010F365456C}">
      <dgm:prSet/>
      <dgm:spPr/>
      <dgm:t>
        <a:bodyPr/>
        <a:lstStyle/>
        <a:p>
          <a:endParaRPr lang="zh-CN" altLang="en-US" sz="2400" b="1"/>
        </a:p>
      </dgm:t>
    </dgm:pt>
    <dgm:pt modelId="{BDABE722-9043-4077-A43C-8BB63B95CBDE}" type="sibTrans" cxnId="{DB8C0A55-BB31-40A2-A4D9-8010F365456C}">
      <dgm:prSet/>
      <dgm:spPr/>
      <dgm:t>
        <a:bodyPr/>
        <a:lstStyle/>
        <a:p>
          <a:endParaRPr lang="zh-CN" altLang="en-US" sz="2400" b="1"/>
        </a:p>
      </dgm:t>
    </dgm:pt>
    <dgm:pt modelId="{27AE9908-ED4C-4C55-B731-90F58733B82E}">
      <dgm:prSet phldrT="[文本]" custT="1"/>
      <dgm:spPr>
        <a:solidFill>
          <a:srgbClr val="800000"/>
        </a:solidFill>
      </dgm:spPr>
      <dgm:t>
        <a:bodyPr/>
        <a:lstStyle/>
        <a:p>
          <a:r>
            <a:rPr lang="en-US" altLang="zh-CN" sz="1400" b="1" dirty="0" smtClean="0"/>
            <a:t>Among more executions</a:t>
          </a:r>
          <a:endParaRPr lang="zh-CN" altLang="en-US" sz="1400" b="1" dirty="0"/>
        </a:p>
      </dgm:t>
    </dgm:pt>
    <dgm:pt modelId="{6121BC4A-D0FE-40E4-B834-7BC30D34E6B5}" type="parTrans" cxnId="{83BDE64E-79B5-41CA-A333-6C919E343BEC}">
      <dgm:prSet/>
      <dgm:spPr/>
      <dgm:t>
        <a:bodyPr/>
        <a:lstStyle/>
        <a:p>
          <a:endParaRPr lang="zh-CN" altLang="en-US" sz="2400" b="1"/>
        </a:p>
      </dgm:t>
    </dgm:pt>
    <dgm:pt modelId="{91255EFC-BDC1-45BA-80C7-2B32A90F9CED}" type="sibTrans" cxnId="{83BDE64E-79B5-41CA-A333-6C919E343BEC}">
      <dgm:prSet/>
      <dgm:spPr/>
      <dgm:t>
        <a:bodyPr/>
        <a:lstStyle/>
        <a:p>
          <a:endParaRPr lang="zh-CN" altLang="en-US" sz="2400" b="1"/>
        </a:p>
      </dgm:t>
    </dgm:pt>
    <dgm:pt modelId="{BEF6EFFD-9245-42CC-A53C-B97197B63FE5}" type="pres">
      <dgm:prSet presAssocID="{2423A94E-BEC0-43DB-B3DB-B00B4503D76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BE16E67F-9A15-4D63-B3DC-FCD3AED2A3F7}" type="pres">
      <dgm:prSet presAssocID="{90BD4DB6-F334-4050-98FA-190996238D6A}" presName="Parent" presStyleLbl="node0" presStyleIdx="0" presStyleCnt="1" custScaleX="40863" custScaleY="41684" custLinFactNeighborX="-6739" custLinFactNeighborY="-22692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B590E2C-C7CF-4825-90B9-D568B8BED237}" type="pres">
      <dgm:prSet presAssocID="{90BD4DB6-F334-4050-98FA-190996238D6A}" presName="Accent1" presStyleLbl="node1" presStyleIdx="0" presStyleCnt="17" custLinFactX="25656" custLinFactY="-57337" custLinFactNeighborX="100000" custLinFactNeighborY="-100000"/>
      <dgm:spPr/>
    </dgm:pt>
    <dgm:pt modelId="{89B9A168-170B-4CAD-A172-85A62CBB465A}" type="pres">
      <dgm:prSet presAssocID="{90BD4DB6-F334-4050-98FA-190996238D6A}" presName="Accent2" presStyleLbl="node1" presStyleIdx="1" presStyleCnt="17"/>
      <dgm:spPr>
        <a:solidFill>
          <a:srgbClr val="800000"/>
        </a:solidFill>
      </dgm:spPr>
    </dgm:pt>
    <dgm:pt modelId="{5030052F-732C-4E05-87BA-F41DFE2B89CB}" type="pres">
      <dgm:prSet presAssocID="{90BD4DB6-F334-4050-98FA-190996238D6A}" presName="Accent3" presStyleLbl="node1" presStyleIdx="2" presStyleCnt="17"/>
      <dgm:spPr>
        <a:solidFill>
          <a:srgbClr val="800000"/>
        </a:solidFill>
      </dgm:spPr>
    </dgm:pt>
    <dgm:pt modelId="{4BB70C0B-ECB6-435D-9B64-B940DF5E9D31}" type="pres">
      <dgm:prSet presAssocID="{90BD4DB6-F334-4050-98FA-190996238D6A}" presName="Accent4" presStyleLbl="node1" presStyleIdx="3" presStyleCnt="17"/>
      <dgm:spPr/>
    </dgm:pt>
    <dgm:pt modelId="{A692FDDB-16A1-4BCE-88F0-D09BD0B7EC7E}" type="pres">
      <dgm:prSet presAssocID="{90BD4DB6-F334-4050-98FA-190996238D6A}" presName="Accent5" presStyleLbl="node1" presStyleIdx="4" presStyleCnt="17" custLinFactX="-200000" custLinFactY="-100000" custLinFactNeighborX="-283428" custLinFactNeighborY="-119810"/>
      <dgm:spPr/>
    </dgm:pt>
    <dgm:pt modelId="{A1A6006C-5C39-4348-822F-79E5A5C9765D}" type="pres">
      <dgm:prSet presAssocID="{90BD4DB6-F334-4050-98FA-190996238D6A}" presName="Accent6" presStyleLbl="node1" presStyleIdx="5" presStyleCnt="17"/>
      <dgm:spPr/>
    </dgm:pt>
    <dgm:pt modelId="{DAD308AA-7923-4E23-A004-5E52E4A5E3D0}" type="pres">
      <dgm:prSet presAssocID="{F3225E04-0F13-4BE2-B7A0-EF7ABA056CAC}" presName="Child1" presStyleLbl="node1" presStyleIdx="6" presStyleCnt="17" custLinFactNeighborX="14095" custLinFactNeighborY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543A921-9F4E-4F88-991C-7F8912F0FD11}" type="pres">
      <dgm:prSet presAssocID="{F3225E04-0F13-4BE2-B7A0-EF7ABA056CAC}" presName="Accent7" presStyleCnt="0"/>
      <dgm:spPr/>
    </dgm:pt>
    <dgm:pt modelId="{B2E83D80-5279-4016-A687-2765D3CD9628}" type="pres">
      <dgm:prSet presAssocID="{F3225E04-0F13-4BE2-B7A0-EF7ABA056CAC}" presName="AccentHold1" presStyleLbl="node1" presStyleIdx="7" presStyleCnt="17" custLinFactX="-54826" custLinFactY="-152610" custLinFactNeighborX="-100000" custLinFactNeighborY="-200000"/>
      <dgm:spPr>
        <a:solidFill>
          <a:srgbClr val="800000"/>
        </a:solidFill>
      </dgm:spPr>
    </dgm:pt>
    <dgm:pt modelId="{D4229447-B47F-4B6E-B40D-536D642A0AB5}" type="pres">
      <dgm:prSet presAssocID="{F3225E04-0F13-4BE2-B7A0-EF7ABA056CAC}" presName="Accent8" presStyleCnt="0"/>
      <dgm:spPr/>
    </dgm:pt>
    <dgm:pt modelId="{98AF250D-8867-4684-AA38-8303A3D199B9}" type="pres">
      <dgm:prSet presAssocID="{F3225E04-0F13-4BE2-B7A0-EF7ABA056CAC}" presName="AccentHold2" presStyleLbl="node1" presStyleIdx="8" presStyleCnt="17" custScaleX="60899" custScaleY="60523"/>
      <dgm:spPr/>
    </dgm:pt>
    <dgm:pt modelId="{911CAC8E-EA68-4712-B85D-71C70EF74AA0}" type="pres">
      <dgm:prSet presAssocID="{27AE9908-ED4C-4C55-B731-90F58733B82E}" presName="Child2" presStyleLbl="node1" presStyleIdx="9" presStyleCnt="17" custScaleX="119264" custScaleY="122856" custLinFactNeighborX="2336" custLinFactNeighborY="9806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3A76353-07EC-4703-8256-6AB266210E3D}" type="pres">
      <dgm:prSet presAssocID="{27AE9908-ED4C-4C55-B731-90F58733B82E}" presName="Accent9" presStyleCnt="0"/>
      <dgm:spPr/>
    </dgm:pt>
    <dgm:pt modelId="{B60AAD40-B98F-410E-BC83-A549FF8CB1F0}" type="pres">
      <dgm:prSet presAssocID="{27AE9908-ED4C-4C55-B731-90F58733B82E}" presName="AccentHold1" presStyleLbl="node1" presStyleIdx="10" presStyleCnt="17"/>
      <dgm:spPr/>
    </dgm:pt>
    <dgm:pt modelId="{2AC1632A-79A2-4295-9375-6EB719F13664}" type="pres">
      <dgm:prSet presAssocID="{27AE9908-ED4C-4C55-B731-90F58733B82E}" presName="Accent10" presStyleCnt="0"/>
      <dgm:spPr/>
    </dgm:pt>
    <dgm:pt modelId="{BEDDF8DD-F734-4CD4-B878-E136CFD23373}" type="pres">
      <dgm:prSet presAssocID="{27AE9908-ED4C-4C55-B731-90F58733B82E}" presName="AccentHold2" presStyleLbl="node1" presStyleIdx="11" presStyleCnt="17"/>
      <dgm:spPr/>
    </dgm:pt>
    <dgm:pt modelId="{4A0CDF43-BDF7-4034-9732-6D3C3311D622}" type="pres">
      <dgm:prSet presAssocID="{27AE9908-ED4C-4C55-B731-90F58733B82E}" presName="Accent11" presStyleCnt="0"/>
      <dgm:spPr/>
    </dgm:pt>
    <dgm:pt modelId="{280DAE38-E046-43DA-AF5C-5F19A4C749AD}" type="pres">
      <dgm:prSet presAssocID="{27AE9908-ED4C-4C55-B731-90F58733B82E}" presName="AccentHold3" presStyleLbl="node1" presStyleIdx="12" presStyleCnt="17"/>
      <dgm:spPr/>
    </dgm:pt>
    <dgm:pt modelId="{71FDB035-0B75-4CEE-92B1-67DBD4B0DB8E}" type="pres">
      <dgm:prSet presAssocID="{DA2B42EA-139F-4671-8FFF-F0AABC0CA5E1}" presName="Child3" presStyleLbl="node1" presStyleIdx="13" presStyleCnt="17" custScaleX="141056" custScaleY="142863" custLinFactX="-61484" custLinFactNeighborX="-100000" custLinFactNeighborY="-862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6C7576B-274A-4BAD-86E4-ED9DC9A9B102}" type="pres">
      <dgm:prSet presAssocID="{DA2B42EA-139F-4671-8FFF-F0AABC0CA5E1}" presName="Accent12" presStyleCnt="0"/>
      <dgm:spPr/>
    </dgm:pt>
    <dgm:pt modelId="{B5053ADB-0631-4BCE-8CDA-5816B3080689}" type="pres">
      <dgm:prSet presAssocID="{DA2B42EA-139F-4671-8FFF-F0AABC0CA5E1}" presName="AccentHold1" presStyleLbl="node1" presStyleIdx="14" presStyleCnt="17" custLinFactX="100000" custLinFactY="200000" custLinFactNeighborX="126629" custLinFactNeighborY="212875"/>
      <dgm:spPr>
        <a:solidFill>
          <a:srgbClr val="800000"/>
        </a:solidFill>
      </dgm:spPr>
    </dgm:pt>
    <dgm:pt modelId="{15832416-18F4-43A2-8957-5685B03C4FB3}" type="pres">
      <dgm:prSet presAssocID="{EBB571DF-C9A2-4CDB-8180-60E23FCD2273}" presName="Child4" presStyleLbl="node1" presStyleIdx="15" presStyleCnt="17" custScaleX="128211" custScaleY="129084" custLinFactNeighborX="-59577" custLinFactNeighborY="-7447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BD21E56-D574-4DAE-A716-EFE800931E35}" type="pres">
      <dgm:prSet presAssocID="{EBB571DF-C9A2-4CDB-8180-60E23FCD2273}" presName="Accent13" presStyleCnt="0"/>
      <dgm:spPr/>
    </dgm:pt>
    <dgm:pt modelId="{1DB6EA5A-0AB8-4793-9FA0-F2D04FB677DA}" type="pres">
      <dgm:prSet presAssocID="{EBB571DF-C9A2-4CDB-8180-60E23FCD2273}" presName="AccentHold1" presStyleLbl="node1" presStyleIdx="16" presStyleCnt="17"/>
      <dgm:spPr/>
    </dgm:pt>
  </dgm:ptLst>
  <dgm:cxnLst>
    <dgm:cxn modelId="{A5439367-47CB-4FE1-83F6-0FA784973905}" type="presOf" srcId="{DA2B42EA-139F-4671-8FFF-F0AABC0CA5E1}" destId="{71FDB035-0B75-4CEE-92B1-67DBD4B0DB8E}" srcOrd="0" destOrd="0" presId="urn:microsoft.com/office/officeart/2009/3/layout/CircleRelationship"/>
    <dgm:cxn modelId="{B4628D5C-B8E2-4ACE-99EB-E49FD5F8B931}" srcId="{2423A94E-BEC0-43DB-B3DB-B00B4503D760}" destId="{0D0757D3-D966-40E3-ADFC-40C59C3E6AD4}" srcOrd="2" destOrd="0" parTransId="{16267B18-CEDE-4A75-9F61-6D71931DDB4C}" sibTransId="{6533D69F-54A5-4BEC-84D8-A9704D8E3CAA}"/>
    <dgm:cxn modelId="{D792B604-EE12-4BE0-852D-24B72AEF97BF}" srcId="{90BD4DB6-F334-4050-98FA-190996238D6A}" destId="{F3225E04-0F13-4BE2-B7A0-EF7ABA056CAC}" srcOrd="0" destOrd="0" parTransId="{EE04C5B8-D16E-42C1-A9E4-7ED98D85E02E}" sibTransId="{7A80DE76-F795-4C02-A1F1-A10EC94AC812}"/>
    <dgm:cxn modelId="{697BC23B-2728-4214-8175-21657BFED1FE}" srcId="{2423A94E-BEC0-43DB-B3DB-B00B4503D760}" destId="{C3AC6376-F3B0-463A-8737-4E5CFE1494E4}" srcOrd="3" destOrd="0" parTransId="{55A42000-D0E1-4E42-9BA2-0FFB36261BF6}" sibTransId="{36F8E557-A46C-4EB6-9F44-89BC2C96461D}"/>
    <dgm:cxn modelId="{C775061D-4233-4D56-B8A4-647C901AE382}" type="presOf" srcId="{2423A94E-BEC0-43DB-B3DB-B00B4503D760}" destId="{BEF6EFFD-9245-42CC-A53C-B97197B63FE5}" srcOrd="0" destOrd="0" presId="urn:microsoft.com/office/officeart/2009/3/layout/CircleRelationship"/>
    <dgm:cxn modelId="{52A5EA2E-5ED0-4C9C-A7DE-8BEBD222995F}" srcId="{90BD4DB6-F334-4050-98FA-190996238D6A}" destId="{EBB571DF-C9A2-4CDB-8180-60E23FCD2273}" srcOrd="3" destOrd="0" parTransId="{2418B41B-BE68-41B0-A294-F8C9FD749E6A}" sibTransId="{412E7475-7B3C-4161-A0A4-233768CDE740}"/>
    <dgm:cxn modelId="{C70CF61B-6475-4A22-9B03-452CB6007880}" type="presOf" srcId="{27AE9908-ED4C-4C55-B731-90F58733B82E}" destId="{911CAC8E-EA68-4712-B85D-71C70EF74AA0}" srcOrd="0" destOrd="0" presId="urn:microsoft.com/office/officeart/2009/3/layout/CircleRelationship"/>
    <dgm:cxn modelId="{83BDE64E-79B5-41CA-A333-6C919E343BEC}" srcId="{90BD4DB6-F334-4050-98FA-190996238D6A}" destId="{27AE9908-ED4C-4C55-B731-90F58733B82E}" srcOrd="1" destOrd="0" parTransId="{6121BC4A-D0FE-40E4-B834-7BC30D34E6B5}" sibTransId="{91255EFC-BDC1-45BA-80C7-2B32A90F9CED}"/>
    <dgm:cxn modelId="{0239FA59-3627-4D57-8EC4-AE9B9CB8FED1}" srcId="{2423A94E-BEC0-43DB-B3DB-B00B4503D760}" destId="{90BD4DB6-F334-4050-98FA-190996238D6A}" srcOrd="0" destOrd="0" parTransId="{66572D73-F23B-4823-B379-0CF48FD1625C}" sibTransId="{46BED434-A3A1-4962-8662-D538E34F4A34}"/>
    <dgm:cxn modelId="{EA4243A7-541D-4430-B1C9-B34733F051F3}" type="presOf" srcId="{F3225E04-0F13-4BE2-B7A0-EF7ABA056CAC}" destId="{DAD308AA-7923-4E23-A004-5E52E4A5E3D0}" srcOrd="0" destOrd="0" presId="urn:microsoft.com/office/officeart/2009/3/layout/CircleRelationship"/>
    <dgm:cxn modelId="{0CC89226-293A-410D-9ACA-B3F10CE0895B}" type="presOf" srcId="{90BD4DB6-F334-4050-98FA-190996238D6A}" destId="{BE16E67F-9A15-4D63-B3DC-FCD3AED2A3F7}" srcOrd="0" destOrd="0" presId="urn:microsoft.com/office/officeart/2009/3/layout/CircleRelationship"/>
    <dgm:cxn modelId="{19ED3DB5-587E-40AA-9F67-2F9AC9BEDEFE}" type="presOf" srcId="{EBB571DF-C9A2-4CDB-8180-60E23FCD2273}" destId="{15832416-18F4-43A2-8957-5685B03C4FB3}" srcOrd="0" destOrd="0" presId="urn:microsoft.com/office/officeart/2009/3/layout/CircleRelationship"/>
    <dgm:cxn modelId="{DB8C0A55-BB31-40A2-A4D9-8010F365456C}" srcId="{2423A94E-BEC0-43DB-B3DB-B00B4503D760}" destId="{B35AA5C1-A066-4B82-8F60-38524FD2B64F}" srcOrd="1" destOrd="0" parTransId="{B5998BAE-68FB-4C83-8410-A7D33E78E694}" sibTransId="{BDABE722-9043-4077-A43C-8BB63B95CBDE}"/>
    <dgm:cxn modelId="{71371621-44D8-409B-9D0E-657CF7B40FDF}" srcId="{90BD4DB6-F334-4050-98FA-190996238D6A}" destId="{DA2B42EA-139F-4671-8FFF-F0AABC0CA5E1}" srcOrd="2" destOrd="0" parTransId="{AE095BB3-08F4-4434-B9CA-D3113191F6CC}" sibTransId="{2B2E0A85-E447-44FC-9575-1845E721F0E5}"/>
    <dgm:cxn modelId="{560D6795-AEE3-420B-A634-1AA6EBE7F3AA}" srcId="{2423A94E-BEC0-43DB-B3DB-B00B4503D760}" destId="{E17689EA-0020-42C2-BBBE-EC74A4B0F8C2}" srcOrd="4" destOrd="0" parTransId="{B5177DDF-0036-4339-9D69-15BE44E8C9BE}" sibTransId="{8E6DEAB9-57B6-4FFD-816B-10E1CF4EB44B}"/>
    <dgm:cxn modelId="{B5DF4612-7A1F-452F-88D0-53B0C4EB1E89}" type="presParOf" srcId="{BEF6EFFD-9245-42CC-A53C-B97197B63FE5}" destId="{BE16E67F-9A15-4D63-B3DC-FCD3AED2A3F7}" srcOrd="0" destOrd="0" presId="urn:microsoft.com/office/officeart/2009/3/layout/CircleRelationship"/>
    <dgm:cxn modelId="{3FF029AC-1410-489A-87A6-ABBC98B67F52}" type="presParOf" srcId="{BEF6EFFD-9245-42CC-A53C-B97197B63FE5}" destId="{FB590E2C-C7CF-4825-90B9-D568B8BED237}" srcOrd="1" destOrd="0" presId="urn:microsoft.com/office/officeart/2009/3/layout/CircleRelationship"/>
    <dgm:cxn modelId="{23328198-37D8-4A16-A0E5-6550447CA097}" type="presParOf" srcId="{BEF6EFFD-9245-42CC-A53C-B97197B63FE5}" destId="{89B9A168-170B-4CAD-A172-85A62CBB465A}" srcOrd="2" destOrd="0" presId="urn:microsoft.com/office/officeart/2009/3/layout/CircleRelationship"/>
    <dgm:cxn modelId="{6856B613-9A91-4D4C-B44F-E609B4FF0CD4}" type="presParOf" srcId="{BEF6EFFD-9245-42CC-A53C-B97197B63FE5}" destId="{5030052F-732C-4E05-87BA-F41DFE2B89CB}" srcOrd="3" destOrd="0" presId="urn:microsoft.com/office/officeart/2009/3/layout/CircleRelationship"/>
    <dgm:cxn modelId="{87EAAB7A-0E31-4020-82EA-D6B65B4459BC}" type="presParOf" srcId="{BEF6EFFD-9245-42CC-A53C-B97197B63FE5}" destId="{4BB70C0B-ECB6-435D-9B64-B940DF5E9D31}" srcOrd="4" destOrd="0" presId="urn:microsoft.com/office/officeart/2009/3/layout/CircleRelationship"/>
    <dgm:cxn modelId="{F75CAC51-2F12-41B2-B4C0-FF116C69ACF8}" type="presParOf" srcId="{BEF6EFFD-9245-42CC-A53C-B97197B63FE5}" destId="{A692FDDB-16A1-4BCE-88F0-D09BD0B7EC7E}" srcOrd="5" destOrd="0" presId="urn:microsoft.com/office/officeart/2009/3/layout/CircleRelationship"/>
    <dgm:cxn modelId="{719F81E2-D7C2-4ADA-A754-6127BCDA66C6}" type="presParOf" srcId="{BEF6EFFD-9245-42CC-A53C-B97197B63FE5}" destId="{A1A6006C-5C39-4348-822F-79E5A5C9765D}" srcOrd="6" destOrd="0" presId="urn:microsoft.com/office/officeart/2009/3/layout/CircleRelationship"/>
    <dgm:cxn modelId="{CBB73724-8CF6-4C1E-9C5E-EAACE114E1D3}" type="presParOf" srcId="{BEF6EFFD-9245-42CC-A53C-B97197B63FE5}" destId="{DAD308AA-7923-4E23-A004-5E52E4A5E3D0}" srcOrd="7" destOrd="0" presId="urn:microsoft.com/office/officeart/2009/3/layout/CircleRelationship"/>
    <dgm:cxn modelId="{69D59A86-0340-49FF-9BE3-3E4DE0333E8A}" type="presParOf" srcId="{BEF6EFFD-9245-42CC-A53C-B97197B63FE5}" destId="{C543A921-9F4E-4F88-991C-7F8912F0FD11}" srcOrd="8" destOrd="0" presId="urn:microsoft.com/office/officeart/2009/3/layout/CircleRelationship"/>
    <dgm:cxn modelId="{E27CD430-1CE8-4C06-966E-C06C696DEBDE}" type="presParOf" srcId="{C543A921-9F4E-4F88-991C-7F8912F0FD11}" destId="{B2E83D80-5279-4016-A687-2765D3CD9628}" srcOrd="0" destOrd="0" presId="urn:microsoft.com/office/officeart/2009/3/layout/CircleRelationship"/>
    <dgm:cxn modelId="{ED55F814-AD61-42CA-9C45-39AE15E4E3DB}" type="presParOf" srcId="{BEF6EFFD-9245-42CC-A53C-B97197B63FE5}" destId="{D4229447-B47F-4B6E-B40D-536D642A0AB5}" srcOrd="9" destOrd="0" presId="urn:microsoft.com/office/officeart/2009/3/layout/CircleRelationship"/>
    <dgm:cxn modelId="{69EE9F97-1BC1-43C2-9396-9F6C27CE4A37}" type="presParOf" srcId="{D4229447-B47F-4B6E-B40D-536D642A0AB5}" destId="{98AF250D-8867-4684-AA38-8303A3D199B9}" srcOrd="0" destOrd="0" presId="urn:microsoft.com/office/officeart/2009/3/layout/CircleRelationship"/>
    <dgm:cxn modelId="{3D73C26D-580C-45E1-99F5-B13C04BB4444}" type="presParOf" srcId="{BEF6EFFD-9245-42CC-A53C-B97197B63FE5}" destId="{911CAC8E-EA68-4712-B85D-71C70EF74AA0}" srcOrd="10" destOrd="0" presId="urn:microsoft.com/office/officeart/2009/3/layout/CircleRelationship"/>
    <dgm:cxn modelId="{6F23FC0B-6F92-4610-B98E-F4DD963ECE50}" type="presParOf" srcId="{BEF6EFFD-9245-42CC-A53C-B97197B63FE5}" destId="{03A76353-07EC-4703-8256-6AB266210E3D}" srcOrd="11" destOrd="0" presId="urn:microsoft.com/office/officeart/2009/3/layout/CircleRelationship"/>
    <dgm:cxn modelId="{3A37983D-A641-426C-8F93-26CC2FEAA920}" type="presParOf" srcId="{03A76353-07EC-4703-8256-6AB266210E3D}" destId="{B60AAD40-B98F-410E-BC83-A549FF8CB1F0}" srcOrd="0" destOrd="0" presId="urn:microsoft.com/office/officeart/2009/3/layout/CircleRelationship"/>
    <dgm:cxn modelId="{43F915B1-B2A3-4CD4-8894-B7884E7F26A1}" type="presParOf" srcId="{BEF6EFFD-9245-42CC-A53C-B97197B63FE5}" destId="{2AC1632A-79A2-4295-9375-6EB719F13664}" srcOrd="12" destOrd="0" presId="urn:microsoft.com/office/officeart/2009/3/layout/CircleRelationship"/>
    <dgm:cxn modelId="{C471D400-6B11-4E27-AA76-A36955429C65}" type="presParOf" srcId="{2AC1632A-79A2-4295-9375-6EB719F13664}" destId="{BEDDF8DD-F734-4CD4-B878-E136CFD23373}" srcOrd="0" destOrd="0" presId="urn:microsoft.com/office/officeart/2009/3/layout/CircleRelationship"/>
    <dgm:cxn modelId="{6108CB9C-F27C-40FD-B203-3AEA3DA16A2D}" type="presParOf" srcId="{BEF6EFFD-9245-42CC-A53C-B97197B63FE5}" destId="{4A0CDF43-BDF7-4034-9732-6D3C3311D622}" srcOrd="13" destOrd="0" presId="urn:microsoft.com/office/officeart/2009/3/layout/CircleRelationship"/>
    <dgm:cxn modelId="{34740209-27DE-4A08-BF3C-25D8D0F80627}" type="presParOf" srcId="{4A0CDF43-BDF7-4034-9732-6D3C3311D622}" destId="{280DAE38-E046-43DA-AF5C-5F19A4C749AD}" srcOrd="0" destOrd="0" presId="urn:microsoft.com/office/officeart/2009/3/layout/CircleRelationship"/>
    <dgm:cxn modelId="{5B80FE81-8F76-4A6C-9173-9F639312E4DF}" type="presParOf" srcId="{BEF6EFFD-9245-42CC-A53C-B97197B63FE5}" destId="{71FDB035-0B75-4CEE-92B1-67DBD4B0DB8E}" srcOrd="14" destOrd="0" presId="urn:microsoft.com/office/officeart/2009/3/layout/CircleRelationship"/>
    <dgm:cxn modelId="{D917BCCC-9543-4EE8-A60D-1ED4C18993FC}" type="presParOf" srcId="{BEF6EFFD-9245-42CC-A53C-B97197B63FE5}" destId="{16C7576B-274A-4BAD-86E4-ED9DC9A9B102}" srcOrd="15" destOrd="0" presId="urn:microsoft.com/office/officeart/2009/3/layout/CircleRelationship"/>
    <dgm:cxn modelId="{E9008040-42E0-478F-B310-ABC5A12A10C3}" type="presParOf" srcId="{16C7576B-274A-4BAD-86E4-ED9DC9A9B102}" destId="{B5053ADB-0631-4BCE-8CDA-5816B3080689}" srcOrd="0" destOrd="0" presId="urn:microsoft.com/office/officeart/2009/3/layout/CircleRelationship"/>
    <dgm:cxn modelId="{D9AC2BC8-5354-4AEC-807C-3C30893A98E0}" type="presParOf" srcId="{BEF6EFFD-9245-42CC-A53C-B97197B63FE5}" destId="{15832416-18F4-43A2-8957-5685B03C4FB3}" srcOrd="16" destOrd="0" presId="urn:microsoft.com/office/officeart/2009/3/layout/CircleRelationship"/>
    <dgm:cxn modelId="{0DD5D456-FB50-4AA2-8E91-3EB8C0DD3A81}" type="presParOf" srcId="{BEF6EFFD-9245-42CC-A53C-B97197B63FE5}" destId="{5BD21E56-D574-4DAE-A716-EFE800931E35}" srcOrd="17" destOrd="0" presId="urn:microsoft.com/office/officeart/2009/3/layout/CircleRelationship"/>
    <dgm:cxn modelId="{3126AD2E-9CDB-4FBE-9023-5B1075BB4BCA}" type="presParOf" srcId="{5BD21E56-D574-4DAE-A716-EFE800931E35}" destId="{1DB6EA5A-0AB8-4793-9FA0-F2D04FB677D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F695B-801A-4351-811D-9B2722D24D93}" type="doc">
      <dgm:prSet loTypeId="urn:microsoft.com/office/officeart/2005/8/layout/radial2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06DA7B-184E-4902-9B43-E227528A67A1}">
          <dgm:prSet phldrT="[文本]" custT="1"/>
          <dgm:spPr>
            <a:solidFill>
              <a:schemeClr val="bg1">
                <a:lumMod val="65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600" dirty="0"/>
            </a:p>
          </dgm:t>
        </dgm:pt>
      </mc:Choice>
      <mc:Fallback xmlns="">
        <dgm:pt modelId="{3006DA7B-184E-4902-9B43-E227528A67A1}">
          <dgm:prSet phldrT="[文本]" custT="1"/>
          <dgm:spPr>
            <a:solidFill>
              <a:schemeClr val="bg1">
                <a:lumMod val="65000"/>
              </a:schemeClr>
            </a:solidFill>
          </dgm:spPr>
          <dgm:t>
            <a:bodyPr/>
            <a:lstStyle/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𝑅_𝑖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en-US" altLang="zh-CN" sz="1800" dirty="0" smtClean="0"/>
            </a:p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𝑅_𝑜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600" dirty="0"/>
            </a:p>
          </dgm:t>
        </dgm:pt>
      </mc:Fallback>
    </mc:AlternateContent>
    <dgm:pt modelId="{8BB08694-9135-4206-8765-C7FA113334D2}" type="par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1D6CC831-C13D-4DB7-A94C-EB1A8424539E}" type="sibTrans" cxnId="{9701010A-81F0-4151-9F79-DBC6F3179FF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84E067-89EB-4DA3-8D13-18F5FCB5AC53}">
          <dgm:prSet phldrT="[文本]" custT="1"/>
          <dgm:spPr>
            <a:solidFill>
              <a:schemeClr val="bg1">
                <a:lumMod val="50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sub>
                  </m:sSub>
                </m:oMath>
              </a14:m>
              <a:r>
                <a:rPr lang="en-US" altLang="zh-CN" sz="1800" dirty="0" smtClean="0"/>
                <a:t>:quadratic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800" dirty="0"/>
            </a:p>
          </dgm:t>
        </dgm:pt>
      </mc:Choice>
      <mc:Fallback xmlns="">
        <dgm:pt modelId="{2084E067-89EB-4DA3-8D13-18F5FCB5AC53}">
          <dgm:prSet phldrT="[文本]" custT="1"/>
          <dgm:spPr>
            <a:solidFill>
              <a:schemeClr val="bg1">
                <a:lumMod val="50000"/>
              </a:schemeClr>
            </a:solidFill>
          </dgm:spPr>
          <dgm:t>
            <a:bodyPr/>
            <a:lstStyle/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𝑅_𝑖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en-US" altLang="zh-CN" sz="1800" dirty="0" smtClean="0"/>
            </a:p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𝑅_𝑜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quadratic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800" dirty="0"/>
            </a:p>
          </dgm:t>
        </dgm:pt>
      </mc:Fallback>
    </mc:AlternateContent>
    <dgm:pt modelId="{49891AAB-BD0C-44E6-B4BE-06F038235844}" type="par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3D2F3867-AD93-40EB-AE35-CE082D905D28}" type="sib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B0AE81C3-5842-42E1-9D90-C67DB0BA51FF}" type="pres">
      <dgm:prSet presAssocID="{83CF695B-801A-4351-811D-9B2722D24D9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C71815-22EA-423C-B9A1-6BD8EE4A6E02}" type="pres">
      <dgm:prSet presAssocID="{83CF695B-801A-4351-811D-9B2722D24D93}" presName="cycle" presStyleCnt="0"/>
      <dgm:spPr/>
      <dgm:t>
        <a:bodyPr/>
        <a:lstStyle/>
        <a:p>
          <a:endParaRPr lang="zh-CN" altLang="en-US"/>
        </a:p>
      </dgm:t>
    </dgm:pt>
    <dgm:pt modelId="{7D0237EA-B512-4187-B9A4-F435E7327BB9}" type="pres">
      <dgm:prSet presAssocID="{83CF695B-801A-4351-811D-9B2722D24D93}" presName="centerShape" presStyleCnt="0"/>
      <dgm:spPr/>
      <dgm:t>
        <a:bodyPr/>
        <a:lstStyle/>
        <a:p>
          <a:endParaRPr lang="zh-CN" altLang="en-US"/>
        </a:p>
      </dgm:t>
    </dgm:pt>
    <dgm:pt modelId="{0C71DEA6-D244-4187-966A-AE8A3719CE3B}" type="pres">
      <dgm:prSet presAssocID="{83CF695B-801A-4351-811D-9B2722D24D93}" presName="connSite" presStyleLbl="node1" presStyleIdx="0" presStyleCnt="3"/>
      <dgm:spPr/>
      <dgm:t>
        <a:bodyPr/>
        <a:lstStyle/>
        <a:p>
          <a:endParaRPr lang="zh-CN" altLang="en-US"/>
        </a:p>
      </dgm:t>
    </dgm:pt>
    <dgm:pt modelId="{07266496-3B9C-492E-A8EE-1D0EFCA98F45}" type="pres">
      <dgm:prSet presAssocID="{83CF695B-801A-4351-811D-9B2722D24D93}" presName="visible" presStyleLbl="node1" presStyleIdx="0" presStyleCnt="3" custScaleX="118259" custScaleY="117206" custLinFactNeighborX="-5772" custLinFactNeighborY="-69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5A7CA9-CA39-4AD9-9C0A-26F892EFE358}" type="pres">
      <dgm:prSet presAssocID="{8BB08694-9135-4206-8765-C7FA113334D2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DC75F911-99F9-4C2B-AE2A-785F631A5C61}" type="pres">
      <dgm:prSet presAssocID="{3006DA7B-184E-4902-9B43-E227528A67A1}" presName="node" presStyleCnt="0"/>
      <dgm:spPr/>
      <dgm:t>
        <a:bodyPr/>
        <a:lstStyle/>
        <a:p>
          <a:endParaRPr lang="zh-CN" altLang="en-US"/>
        </a:p>
      </dgm:t>
    </dgm:pt>
    <dgm:pt modelId="{78765618-B352-4DF1-9CD4-2DCFD2BCEEB7}" type="pres">
      <dgm:prSet presAssocID="{3006DA7B-184E-4902-9B43-E227528A67A1}" presName="parentNode" presStyleLbl="node1" presStyleIdx="1" presStyleCnt="3" custScaleX="174402" custScaleY="168048" custLinFactNeighborX="9755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5D6DE-F18E-414E-BE11-E010B1B16FF4}" type="pres">
      <dgm:prSet presAssocID="{3006DA7B-184E-4902-9B43-E227528A67A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BB232-D26B-4910-B244-DF5B344E55AA}" type="pres">
      <dgm:prSet presAssocID="{49891AAB-BD0C-44E6-B4BE-06F03823584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2DC85116-CE7E-424A-81B8-3CC65205BF6A}" type="pres">
      <dgm:prSet presAssocID="{2084E067-89EB-4DA3-8D13-18F5FCB5AC53}" presName="node" presStyleCnt="0"/>
      <dgm:spPr/>
      <dgm:t>
        <a:bodyPr/>
        <a:lstStyle/>
        <a:p>
          <a:endParaRPr lang="zh-CN" altLang="en-US"/>
        </a:p>
      </dgm:t>
    </dgm:pt>
    <dgm:pt modelId="{07FD750F-9374-48EB-A109-88372B2A2DC0}" type="pres">
      <dgm:prSet presAssocID="{2084E067-89EB-4DA3-8D13-18F5FCB5AC53}" presName="parentNode" presStyleLbl="node1" presStyleIdx="2" presStyleCnt="3" custScaleX="172872" custScaleY="166733" custLinFactX="127" custLinFactNeighborX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47528-4971-4F80-BFA7-B06927BCC69E}" type="pres">
      <dgm:prSet presAssocID="{2084E067-89EB-4DA3-8D13-18F5FCB5AC5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7149D-12E4-48E6-9E80-54F679B2BFAA}" type="presOf" srcId="{83CF695B-801A-4351-811D-9B2722D24D93}" destId="{B0AE81C3-5842-42E1-9D90-C67DB0BA51FF}" srcOrd="0" destOrd="0" presId="urn:microsoft.com/office/officeart/2005/8/layout/radial2"/>
    <dgm:cxn modelId="{E5145F36-58B4-47C6-8AC3-5A0B3CAA013E}" type="presOf" srcId="{2084E067-89EB-4DA3-8D13-18F5FCB5AC53}" destId="{07FD750F-9374-48EB-A109-88372B2A2DC0}" srcOrd="0" destOrd="0" presId="urn:microsoft.com/office/officeart/2005/8/layout/radial2"/>
    <dgm:cxn modelId="{C75D258A-2954-4A31-B958-38DECF269EDF}" srcId="{83CF695B-801A-4351-811D-9B2722D24D93}" destId="{2084E067-89EB-4DA3-8D13-18F5FCB5AC53}" srcOrd="1" destOrd="0" parTransId="{49891AAB-BD0C-44E6-B4BE-06F038235844}" sibTransId="{3D2F3867-AD93-40EB-AE35-CE082D905D28}"/>
    <dgm:cxn modelId="{9701010A-81F0-4151-9F79-DBC6F3179FF7}" srcId="{83CF695B-801A-4351-811D-9B2722D24D93}" destId="{3006DA7B-184E-4902-9B43-E227528A67A1}" srcOrd="0" destOrd="0" parTransId="{8BB08694-9135-4206-8765-C7FA113334D2}" sibTransId="{1D6CC831-C13D-4DB7-A94C-EB1A8424539E}"/>
    <dgm:cxn modelId="{38786F52-6DA4-49B6-B1ED-50520DBE89B4}" type="presOf" srcId="{49891AAB-BD0C-44E6-B4BE-06F038235844}" destId="{D16BB232-D26B-4910-B244-DF5B344E55AA}" srcOrd="0" destOrd="0" presId="urn:microsoft.com/office/officeart/2005/8/layout/radial2"/>
    <dgm:cxn modelId="{EC01721A-A26F-41B0-BEC7-7848D6C91D91}" type="presOf" srcId="{3006DA7B-184E-4902-9B43-E227528A67A1}" destId="{78765618-B352-4DF1-9CD4-2DCFD2BCEEB7}" srcOrd="0" destOrd="0" presId="urn:microsoft.com/office/officeart/2005/8/layout/radial2"/>
    <dgm:cxn modelId="{5C1D733A-3AF3-49DC-9937-8518E356D2BA}" type="presOf" srcId="{8BB08694-9135-4206-8765-C7FA113334D2}" destId="{325A7CA9-CA39-4AD9-9C0A-26F892EFE358}" srcOrd="0" destOrd="0" presId="urn:microsoft.com/office/officeart/2005/8/layout/radial2"/>
    <dgm:cxn modelId="{D1BDDC18-27D3-4D4C-A587-C3151D4221BA}" type="presParOf" srcId="{B0AE81C3-5842-42E1-9D90-C67DB0BA51FF}" destId="{1CC71815-22EA-423C-B9A1-6BD8EE4A6E02}" srcOrd="0" destOrd="0" presId="urn:microsoft.com/office/officeart/2005/8/layout/radial2"/>
    <dgm:cxn modelId="{9200FD85-204C-47D1-9361-A59478FCC45B}" type="presParOf" srcId="{1CC71815-22EA-423C-B9A1-6BD8EE4A6E02}" destId="{7D0237EA-B512-4187-B9A4-F435E7327BB9}" srcOrd="0" destOrd="0" presId="urn:microsoft.com/office/officeart/2005/8/layout/radial2"/>
    <dgm:cxn modelId="{EC02E1E6-2C0A-4B69-8B15-7D5F0E71D0DF}" type="presParOf" srcId="{7D0237EA-B512-4187-B9A4-F435E7327BB9}" destId="{0C71DEA6-D244-4187-966A-AE8A3719CE3B}" srcOrd="0" destOrd="0" presId="urn:microsoft.com/office/officeart/2005/8/layout/radial2"/>
    <dgm:cxn modelId="{C41C7F9D-9D00-49B1-BF94-1F3148A48A67}" type="presParOf" srcId="{7D0237EA-B512-4187-B9A4-F435E7327BB9}" destId="{07266496-3B9C-492E-A8EE-1D0EFCA98F45}" srcOrd="1" destOrd="0" presId="urn:microsoft.com/office/officeart/2005/8/layout/radial2"/>
    <dgm:cxn modelId="{80418856-46B4-4A80-A955-D657E76F5C39}" type="presParOf" srcId="{1CC71815-22EA-423C-B9A1-6BD8EE4A6E02}" destId="{325A7CA9-CA39-4AD9-9C0A-26F892EFE358}" srcOrd="1" destOrd="0" presId="urn:microsoft.com/office/officeart/2005/8/layout/radial2"/>
    <dgm:cxn modelId="{35ED2838-4045-4D9C-9E4D-5B8A88EFBEE6}" type="presParOf" srcId="{1CC71815-22EA-423C-B9A1-6BD8EE4A6E02}" destId="{DC75F911-99F9-4C2B-AE2A-785F631A5C61}" srcOrd="2" destOrd="0" presId="urn:microsoft.com/office/officeart/2005/8/layout/radial2"/>
    <dgm:cxn modelId="{DAF06380-855A-4462-ADA4-13BD713698BE}" type="presParOf" srcId="{DC75F911-99F9-4C2B-AE2A-785F631A5C61}" destId="{78765618-B352-4DF1-9CD4-2DCFD2BCEEB7}" srcOrd="0" destOrd="0" presId="urn:microsoft.com/office/officeart/2005/8/layout/radial2"/>
    <dgm:cxn modelId="{7CAB1215-891C-44D0-9DED-F02DCA1255AA}" type="presParOf" srcId="{DC75F911-99F9-4C2B-AE2A-785F631A5C61}" destId="{6CD5D6DE-F18E-414E-BE11-E010B1B16FF4}" srcOrd="1" destOrd="0" presId="urn:microsoft.com/office/officeart/2005/8/layout/radial2"/>
    <dgm:cxn modelId="{FDD14E72-A792-4AEC-ACEF-90D85924D8F6}" type="presParOf" srcId="{1CC71815-22EA-423C-B9A1-6BD8EE4A6E02}" destId="{D16BB232-D26B-4910-B244-DF5B344E55AA}" srcOrd="3" destOrd="0" presId="urn:microsoft.com/office/officeart/2005/8/layout/radial2"/>
    <dgm:cxn modelId="{5B60D636-D5F0-4CA1-9EA4-F627547B914C}" type="presParOf" srcId="{1CC71815-22EA-423C-B9A1-6BD8EE4A6E02}" destId="{2DC85116-CE7E-424A-81B8-3CC65205BF6A}" srcOrd="4" destOrd="0" presId="urn:microsoft.com/office/officeart/2005/8/layout/radial2"/>
    <dgm:cxn modelId="{9EA6043A-05A5-44D1-A245-5825C5F01953}" type="presParOf" srcId="{2DC85116-CE7E-424A-81B8-3CC65205BF6A}" destId="{07FD750F-9374-48EB-A109-88372B2A2DC0}" srcOrd="0" destOrd="0" presId="urn:microsoft.com/office/officeart/2005/8/layout/radial2"/>
    <dgm:cxn modelId="{EABE1E5B-0266-44D8-A838-8A37E3933631}" type="presParOf" srcId="{2DC85116-CE7E-424A-81B8-3CC65205BF6A}" destId="{0CB47528-4971-4F80-BFA7-B06927BCC69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F695B-801A-4351-811D-9B2722D24D93}" type="doc">
      <dgm:prSet loTypeId="urn:microsoft.com/office/officeart/2005/8/layout/radial2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3006DA7B-184E-4902-9B43-E227528A67A1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BB08694-9135-4206-8765-C7FA113334D2}" type="par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1D6CC831-C13D-4DB7-A94C-EB1A8424539E}" type="sib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2084E067-89EB-4DA3-8D13-18F5FCB5AC53}">
      <dgm:prSet phldrT="[文本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891AAB-BD0C-44E6-B4BE-06F038235844}" type="par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3D2F3867-AD93-40EB-AE35-CE082D905D28}" type="sib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B0AE81C3-5842-42E1-9D90-C67DB0BA51FF}" type="pres">
      <dgm:prSet presAssocID="{83CF695B-801A-4351-811D-9B2722D24D9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C71815-22EA-423C-B9A1-6BD8EE4A6E02}" type="pres">
      <dgm:prSet presAssocID="{83CF695B-801A-4351-811D-9B2722D24D93}" presName="cycle" presStyleCnt="0"/>
      <dgm:spPr/>
      <dgm:t>
        <a:bodyPr/>
        <a:lstStyle/>
        <a:p>
          <a:endParaRPr lang="zh-CN" altLang="en-US"/>
        </a:p>
      </dgm:t>
    </dgm:pt>
    <dgm:pt modelId="{7D0237EA-B512-4187-B9A4-F435E7327BB9}" type="pres">
      <dgm:prSet presAssocID="{83CF695B-801A-4351-811D-9B2722D24D93}" presName="centerShape" presStyleCnt="0"/>
      <dgm:spPr/>
      <dgm:t>
        <a:bodyPr/>
        <a:lstStyle/>
        <a:p>
          <a:endParaRPr lang="zh-CN" altLang="en-US"/>
        </a:p>
      </dgm:t>
    </dgm:pt>
    <dgm:pt modelId="{0C71DEA6-D244-4187-966A-AE8A3719CE3B}" type="pres">
      <dgm:prSet presAssocID="{83CF695B-801A-4351-811D-9B2722D24D93}" presName="connSite" presStyleLbl="node1" presStyleIdx="0" presStyleCnt="3"/>
      <dgm:spPr/>
      <dgm:t>
        <a:bodyPr/>
        <a:lstStyle/>
        <a:p>
          <a:endParaRPr lang="zh-CN" altLang="en-US"/>
        </a:p>
      </dgm:t>
    </dgm:pt>
    <dgm:pt modelId="{07266496-3B9C-492E-A8EE-1D0EFCA98F45}" type="pres">
      <dgm:prSet presAssocID="{83CF695B-801A-4351-811D-9B2722D24D93}" presName="visible" presStyleLbl="node1" presStyleIdx="0" presStyleCnt="3" custScaleX="118259" custScaleY="117206" custLinFactNeighborX="-5772" custLinFactNeighborY="-69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5A7CA9-CA39-4AD9-9C0A-26F892EFE358}" type="pres">
      <dgm:prSet presAssocID="{8BB08694-9135-4206-8765-C7FA113334D2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DC75F911-99F9-4C2B-AE2A-785F631A5C61}" type="pres">
      <dgm:prSet presAssocID="{3006DA7B-184E-4902-9B43-E227528A67A1}" presName="node" presStyleCnt="0"/>
      <dgm:spPr/>
      <dgm:t>
        <a:bodyPr/>
        <a:lstStyle/>
        <a:p>
          <a:endParaRPr lang="zh-CN" altLang="en-US"/>
        </a:p>
      </dgm:t>
    </dgm:pt>
    <dgm:pt modelId="{78765618-B352-4DF1-9CD4-2DCFD2BCEEB7}" type="pres">
      <dgm:prSet presAssocID="{3006DA7B-184E-4902-9B43-E227528A67A1}" presName="parentNode" presStyleLbl="node1" presStyleIdx="1" presStyleCnt="3" custScaleX="174402" custScaleY="168048" custLinFactNeighborX="9755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5D6DE-F18E-414E-BE11-E010B1B16FF4}" type="pres">
      <dgm:prSet presAssocID="{3006DA7B-184E-4902-9B43-E227528A67A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BB232-D26B-4910-B244-DF5B344E55AA}" type="pres">
      <dgm:prSet presAssocID="{49891AAB-BD0C-44E6-B4BE-06F03823584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2DC85116-CE7E-424A-81B8-3CC65205BF6A}" type="pres">
      <dgm:prSet presAssocID="{2084E067-89EB-4DA3-8D13-18F5FCB5AC53}" presName="node" presStyleCnt="0"/>
      <dgm:spPr/>
      <dgm:t>
        <a:bodyPr/>
        <a:lstStyle/>
        <a:p>
          <a:endParaRPr lang="zh-CN" altLang="en-US"/>
        </a:p>
      </dgm:t>
    </dgm:pt>
    <dgm:pt modelId="{07FD750F-9374-48EB-A109-88372B2A2DC0}" type="pres">
      <dgm:prSet presAssocID="{2084E067-89EB-4DA3-8D13-18F5FCB5AC53}" presName="parentNode" presStyleLbl="node1" presStyleIdx="2" presStyleCnt="3" custScaleX="172872" custScaleY="166733" custLinFactX="127" custLinFactNeighborX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47528-4971-4F80-BFA7-B06927BCC69E}" type="pres">
      <dgm:prSet presAssocID="{2084E067-89EB-4DA3-8D13-18F5FCB5AC5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7149D-12E4-48E6-9E80-54F679B2BFAA}" type="presOf" srcId="{83CF695B-801A-4351-811D-9B2722D24D93}" destId="{B0AE81C3-5842-42E1-9D90-C67DB0BA51FF}" srcOrd="0" destOrd="0" presId="urn:microsoft.com/office/officeart/2005/8/layout/radial2"/>
    <dgm:cxn modelId="{E5145F36-58B4-47C6-8AC3-5A0B3CAA013E}" type="presOf" srcId="{2084E067-89EB-4DA3-8D13-18F5FCB5AC53}" destId="{07FD750F-9374-48EB-A109-88372B2A2DC0}" srcOrd="0" destOrd="0" presId="urn:microsoft.com/office/officeart/2005/8/layout/radial2"/>
    <dgm:cxn modelId="{C75D258A-2954-4A31-B958-38DECF269EDF}" srcId="{83CF695B-801A-4351-811D-9B2722D24D93}" destId="{2084E067-89EB-4DA3-8D13-18F5FCB5AC53}" srcOrd="1" destOrd="0" parTransId="{49891AAB-BD0C-44E6-B4BE-06F038235844}" sibTransId="{3D2F3867-AD93-40EB-AE35-CE082D905D28}"/>
    <dgm:cxn modelId="{9701010A-81F0-4151-9F79-DBC6F3179FF7}" srcId="{83CF695B-801A-4351-811D-9B2722D24D93}" destId="{3006DA7B-184E-4902-9B43-E227528A67A1}" srcOrd="0" destOrd="0" parTransId="{8BB08694-9135-4206-8765-C7FA113334D2}" sibTransId="{1D6CC831-C13D-4DB7-A94C-EB1A8424539E}"/>
    <dgm:cxn modelId="{38786F52-6DA4-49B6-B1ED-50520DBE89B4}" type="presOf" srcId="{49891AAB-BD0C-44E6-B4BE-06F038235844}" destId="{D16BB232-D26B-4910-B244-DF5B344E55AA}" srcOrd="0" destOrd="0" presId="urn:microsoft.com/office/officeart/2005/8/layout/radial2"/>
    <dgm:cxn modelId="{EC01721A-A26F-41B0-BEC7-7848D6C91D91}" type="presOf" srcId="{3006DA7B-184E-4902-9B43-E227528A67A1}" destId="{78765618-B352-4DF1-9CD4-2DCFD2BCEEB7}" srcOrd="0" destOrd="0" presId="urn:microsoft.com/office/officeart/2005/8/layout/radial2"/>
    <dgm:cxn modelId="{5C1D733A-3AF3-49DC-9937-8518E356D2BA}" type="presOf" srcId="{8BB08694-9135-4206-8765-C7FA113334D2}" destId="{325A7CA9-CA39-4AD9-9C0A-26F892EFE358}" srcOrd="0" destOrd="0" presId="urn:microsoft.com/office/officeart/2005/8/layout/radial2"/>
    <dgm:cxn modelId="{D1BDDC18-27D3-4D4C-A587-C3151D4221BA}" type="presParOf" srcId="{B0AE81C3-5842-42E1-9D90-C67DB0BA51FF}" destId="{1CC71815-22EA-423C-B9A1-6BD8EE4A6E02}" srcOrd="0" destOrd="0" presId="urn:microsoft.com/office/officeart/2005/8/layout/radial2"/>
    <dgm:cxn modelId="{9200FD85-204C-47D1-9361-A59478FCC45B}" type="presParOf" srcId="{1CC71815-22EA-423C-B9A1-6BD8EE4A6E02}" destId="{7D0237EA-B512-4187-B9A4-F435E7327BB9}" srcOrd="0" destOrd="0" presId="urn:microsoft.com/office/officeart/2005/8/layout/radial2"/>
    <dgm:cxn modelId="{EC02E1E6-2C0A-4B69-8B15-7D5F0E71D0DF}" type="presParOf" srcId="{7D0237EA-B512-4187-B9A4-F435E7327BB9}" destId="{0C71DEA6-D244-4187-966A-AE8A3719CE3B}" srcOrd="0" destOrd="0" presId="urn:microsoft.com/office/officeart/2005/8/layout/radial2"/>
    <dgm:cxn modelId="{C41C7F9D-9D00-49B1-BF94-1F3148A48A67}" type="presParOf" srcId="{7D0237EA-B512-4187-B9A4-F435E7327BB9}" destId="{07266496-3B9C-492E-A8EE-1D0EFCA98F45}" srcOrd="1" destOrd="0" presId="urn:microsoft.com/office/officeart/2005/8/layout/radial2"/>
    <dgm:cxn modelId="{80418856-46B4-4A80-A955-D657E76F5C39}" type="presParOf" srcId="{1CC71815-22EA-423C-B9A1-6BD8EE4A6E02}" destId="{325A7CA9-CA39-4AD9-9C0A-26F892EFE358}" srcOrd="1" destOrd="0" presId="urn:microsoft.com/office/officeart/2005/8/layout/radial2"/>
    <dgm:cxn modelId="{35ED2838-4045-4D9C-9E4D-5B8A88EFBEE6}" type="presParOf" srcId="{1CC71815-22EA-423C-B9A1-6BD8EE4A6E02}" destId="{DC75F911-99F9-4C2B-AE2A-785F631A5C61}" srcOrd="2" destOrd="0" presId="urn:microsoft.com/office/officeart/2005/8/layout/radial2"/>
    <dgm:cxn modelId="{DAF06380-855A-4462-ADA4-13BD713698BE}" type="presParOf" srcId="{DC75F911-99F9-4C2B-AE2A-785F631A5C61}" destId="{78765618-B352-4DF1-9CD4-2DCFD2BCEEB7}" srcOrd="0" destOrd="0" presId="urn:microsoft.com/office/officeart/2005/8/layout/radial2"/>
    <dgm:cxn modelId="{7CAB1215-891C-44D0-9DED-F02DCA1255AA}" type="presParOf" srcId="{DC75F911-99F9-4C2B-AE2A-785F631A5C61}" destId="{6CD5D6DE-F18E-414E-BE11-E010B1B16FF4}" srcOrd="1" destOrd="0" presId="urn:microsoft.com/office/officeart/2005/8/layout/radial2"/>
    <dgm:cxn modelId="{FDD14E72-A792-4AEC-ACEF-90D85924D8F6}" type="presParOf" srcId="{1CC71815-22EA-423C-B9A1-6BD8EE4A6E02}" destId="{D16BB232-D26B-4910-B244-DF5B344E55AA}" srcOrd="3" destOrd="0" presId="urn:microsoft.com/office/officeart/2005/8/layout/radial2"/>
    <dgm:cxn modelId="{5B60D636-D5F0-4CA1-9EA4-F627547B914C}" type="presParOf" srcId="{1CC71815-22EA-423C-B9A1-6BD8EE4A6E02}" destId="{2DC85116-CE7E-424A-81B8-3CC65205BF6A}" srcOrd="4" destOrd="0" presId="urn:microsoft.com/office/officeart/2005/8/layout/radial2"/>
    <dgm:cxn modelId="{9EA6043A-05A5-44D1-A245-5825C5F01953}" type="presParOf" srcId="{2DC85116-CE7E-424A-81B8-3CC65205BF6A}" destId="{07FD750F-9374-48EB-A109-88372B2A2DC0}" srcOrd="0" destOrd="0" presId="urn:microsoft.com/office/officeart/2005/8/layout/radial2"/>
    <dgm:cxn modelId="{EABE1E5B-0266-44D8-A838-8A37E3933631}" type="presParOf" srcId="{2DC85116-CE7E-424A-81B8-3CC65205BF6A}" destId="{0CB47528-4971-4F80-BFA7-B06927BCC69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F695B-801A-4351-811D-9B2722D24D93}" type="doc">
      <dgm:prSet loTypeId="urn:microsoft.com/office/officeart/2005/8/layout/radial2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06DA7B-184E-4902-9B43-E227528A67A1}">
          <dgm:prSet phldrT="[文本]" custT="1"/>
          <dgm:spPr>
            <a:solidFill>
              <a:schemeClr val="bg1">
                <a:lumMod val="65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600" dirty="0"/>
            </a:p>
          </dgm:t>
        </dgm:pt>
      </mc:Choice>
      <mc:Fallback xmlns="">
        <dgm:pt modelId="{3006DA7B-184E-4902-9B43-E227528A67A1}">
          <dgm:prSet phldrT="[文本]" custT="1"/>
          <dgm:spPr>
            <a:solidFill>
              <a:schemeClr val="bg1">
                <a:lumMod val="65000"/>
              </a:schemeClr>
            </a:solidFill>
          </dgm:spPr>
          <dgm:t>
            <a:bodyPr/>
            <a:lstStyle/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𝑅_𝑖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en-US" altLang="zh-CN" sz="1800" dirty="0" smtClean="0"/>
            </a:p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𝑅_𝑜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600" dirty="0"/>
            </a:p>
          </dgm:t>
        </dgm:pt>
      </mc:Fallback>
    </mc:AlternateContent>
    <dgm:pt modelId="{8BB08694-9135-4206-8765-C7FA113334D2}" type="par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1D6CC831-C13D-4DB7-A94C-EB1A8424539E}" type="sibTrans" cxnId="{9701010A-81F0-4151-9F79-DBC6F3179FF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84E067-89EB-4DA3-8D13-18F5FCB5AC53}">
          <dgm:prSet phldrT="[文本]" custT="1"/>
          <dgm:spPr>
            <a:solidFill>
              <a:schemeClr val="bg1">
                <a:lumMod val="50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altLang="zh-CN" sz="1800" dirty="0" smtClean="0"/>
                <a:t>:linear</a:t>
              </a:r>
            </a:p>
            <a:p>
              <a:r>
                <a:rPr lang="en-US" altLang="zh-CN" sz="1800" dirty="0" smtClean="0"/>
                <a:t>equation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sub>
                  </m:sSub>
                </m:oMath>
              </a14:m>
              <a:r>
                <a:rPr lang="en-US" altLang="zh-CN" sz="1800" dirty="0" smtClean="0"/>
                <a:t>:quadratic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800" dirty="0"/>
            </a:p>
          </dgm:t>
        </dgm:pt>
      </mc:Choice>
      <mc:Fallback xmlns="">
        <dgm:pt modelId="{2084E067-89EB-4DA3-8D13-18F5FCB5AC53}">
          <dgm:prSet phldrT="[文本]" custT="1"/>
          <dgm:spPr>
            <a:solidFill>
              <a:schemeClr val="bg1">
                <a:lumMod val="50000"/>
              </a:schemeClr>
            </a:solidFill>
          </dgm:spPr>
          <dgm:t>
            <a:bodyPr/>
            <a:lstStyle/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𝑅_𝑖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linear</a:t>
              </a:r>
            </a:p>
            <a:p>
              <a:r>
                <a:rPr lang="en-US" altLang="zh-CN" sz="1800" dirty="0" smtClean="0"/>
                <a:t>equation</a:t>
              </a:r>
              <a:endParaRPr lang="en-US" altLang="zh-CN" sz="1800" dirty="0" smtClean="0"/>
            </a:p>
            <a:p>
              <a:r>
                <a:rPr lang="en-US" altLang="zh-CN" sz="1800" b="0" i="0" smtClean="0">
                  <a:latin typeface="Cambria Math" panose="02040503050406030204" pitchFamily="18" charset="0"/>
                </a:rPr>
                <a:t>𝑅_𝑜</a:t>
              </a:r>
              <a:r>
                <a:rPr lang="en-US" altLang="zh-CN" sz="1800" dirty="0" smtClean="0"/>
                <a:t>:</a:t>
              </a:r>
              <a:r>
                <a:rPr lang="en-US" altLang="zh-CN" sz="1800" dirty="0" smtClean="0"/>
                <a:t>quadratic</a:t>
              </a:r>
            </a:p>
            <a:p>
              <a:r>
                <a:rPr lang="en-US" altLang="zh-CN" sz="1800" dirty="0" smtClean="0"/>
                <a:t>equation</a:t>
              </a:r>
              <a:endParaRPr lang="zh-CN" altLang="en-US" sz="1800" dirty="0"/>
            </a:p>
          </dgm:t>
        </dgm:pt>
      </mc:Fallback>
    </mc:AlternateContent>
    <dgm:pt modelId="{49891AAB-BD0C-44E6-B4BE-06F038235844}" type="par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3D2F3867-AD93-40EB-AE35-CE082D905D28}" type="sib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B0AE81C3-5842-42E1-9D90-C67DB0BA51FF}" type="pres">
      <dgm:prSet presAssocID="{83CF695B-801A-4351-811D-9B2722D24D9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C71815-22EA-423C-B9A1-6BD8EE4A6E02}" type="pres">
      <dgm:prSet presAssocID="{83CF695B-801A-4351-811D-9B2722D24D93}" presName="cycle" presStyleCnt="0"/>
      <dgm:spPr/>
      <dgm:t>
        <a:bodyPr/>
        <a:lstStyle/>
        <a:p>
          <a:endParaRPr lang="zh-CN" altLang="en-US"/>
        </a:p>
      </dgm:t>
    </dgm:pt>
    <dgm:pt modelId="{7D0237EA-B512-4187-B9A4-F435E7327BB9}" type="pres">
      <dgm:prSet presAssocID="{83CF695B-801A-4351-811D-9B2722D24D93}" presName="centerShape" presStyleCnt="0"/>
      <dgm:spPr/>
      <dgm:t>
        <a:bodyPr/>
        <a:lstStyle/>
        <a:p>
          <a:endParaRPr lang="zh-CN" altLang="en-US"/>
        </a:p>
      </dgm:t>
    </dgm:pt>
    <dgm:pt modelId="{0C71DEA6-D244-4187-966A-AE8A3719CE3B}" type="pres">
      <dgm:prSet presAssocID="{83CF695B-801A-4351-811D-9B2722D24D93}" presName="connSite" presStyleLbl="node1" presStyleIdx="0" presStyleCnt="3"/>
      <dgm:spPr/>
      <dgm:t>
        <a:bodyPr/>
        <a:lstStyle/>
        <a:p>
          <a:endParaRPr lang="zh-CN" altLang="en-US"/>
        </a:p>
      </dgm:t>
    </dgm:pt>
    <dgm:pt modelId="{07266496-3B9C-492E-A8EE-1D0EFCA98F45}" type="pres">
      <dgm:prSet presAssocID="{83CF695B-801A-4351-811D-9B2722D24D93}" presName="visible" presStyleLbl="node1" presStyleIdx="0" presStyleCnt="3" custScaleX="118259" custScaleY="117206" custLinFactNeighborX="-5772" custLinFactNeighborY="-69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5A7CA9-CA39-4AD9-9C0A-26F892EFE358}" type="pres">
      <dgm:prSet presAssocID="{8BB08694-9135-4206-8765-C7FA113334D2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DC75F911-99F9-4C2B-AE2A-785F631A5C61}" type="pres">
      <dgm:prSet presAssocID="{3006DA7B-184E-4902-9B43-E227528A67A1}" presName="node" presStyleCnt="0"/>
      <dgm:spPr/>
      <dgm:t>
        <a:bodyPr/>
        <a:lstStyle/>
        <a:p>
          <a:endParaRPr lang="zh-CN" altLang="en-US"/>
        </a:p>
      </dgm:t>
    </dgm:pt>
    <dgm:pt modelId="{78765618-B352-4DF1-9CD4-2DCFD2BCEEB7}" type="pres">
      <dgm:prSet presAssocID="{3006DA7B-184E-4902-9B43-E227528A67A1}" presName="parentNode" presStyleLbl="node1" presStyleIdx="1" presStyleCnt="3" custScaleX="174402" custScaleY="168048" custLinFactNeighborX="9755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5D6DE-F18E-414E-BE11-E010B1B16FF4}" type="pres">
      <dgm:prSet presAssocID="{3006DA7B-184E-4902-9B43-E227528A67A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BB232-D26B-4910-B244-DF5B344E55AA}" type="pres">
      <dgm:prSet presAssocID="{49891AAB-BD0C-44E6-B4BE-06F03823584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2DC85116-CE7E-424A-81B8-3CC65205BF6A}" type="pres">
      <dgm:prSet presAssocID="{2084E067-89EB-4DA3-8D13-18F5FCB5AC53}" presName="node" presStyleCnt="0"/>
      <dgm:spPr/>
      <dgm:t>
        <a:bodyPr/>
        <a:lstStyle/>
        <a:p>
          <a:endParaRPr lang="zh-CN" altLang="en-US"/>
        </a:p>
      </dgm:t>
    </dgm:pt>
    <dgm:pt modelId="{07FD750F-9374-48EB-A109-88372B2A2DC0}" type="pres">
      <dgm:prSet presAssocID="{2084E067-89EB-4DA3-8D13-18F5FCB5AC53}" presName="parentNode" presStyleLbl="node1" presStyleIdx="2" presStyleCnt="3" custScaleX="172872" custScaleY="166733" custLinFactX="127" custLinFactNeighborX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47528-4971-4F80-BFA7-B06927BCC69E}" type="pres">
      <dgm:prSet presAssocID="{2084E067-89EB-4DA3-8D13-18F5FCB5AC5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73FC43-FEC7-4CDC-A548-63007C24E2E5}" type="presOf" srcId="{83CF695B-801A-4351-811D-9B2722D24D93}" destId="{B0AE81C3-5842-42E1-9D90-C67DB0BA51FF}" srcOrd="0" destOrd="0" presId="urn:microsoft.com/office/officeart/2005/8/layout/radial2"/>
    <dgm:cxn modelId="{C75D258A-2954-4A31-B958-38DECF269EDF}" srcId="{83CF695B-801A-4351-811D-9B2722D24D93}" destId="{2084E067-89EB-4DA3-8D13-18F5FCB5AC53}" srcOrd="1" destOrd="0" parTransId="{49891AAB-BD0C-44E6-B4BE-06F038235844}" sibTransId="{3D2F3867-AD93-40EB-AE35-CE082D905D28}"/>
    <dgm:cxn modelId="{9701010A-81F0-4151-9F79-DBC6F3179FF7}" srcId="{83CF695B-801A-4351-811D-9B2722D24D93}" destId="{3006DA7B-184E-4902-9B43-E227528A67A1}" srcOrd="0" destOrd="0" parTransId="{8BB08694-9135-4206-8765-C7FA113334D2}" sibTransId="{1D6CC831-C13D-4DB7-A94C-EB1A8424539E}"/>
    <dgm:cxn modelId="{DA74C80D-B441-4BEA-91AF-25BA7191031C}" type="presOf" srcId="{49891AAB-BD0C-44E6-B4BE-06F038235844}" destId="{D16BB232-D26B-4910-B244-DF5B344E55AA}" srcOrd="0" destOrd="0" presId="urn:microsoft.com/office/officeart/2005/8/layout/radial2"/>
    <dgm:cxn modelId="{76F4E664-D59F-4EC9-BEB6-2C65A30898C0}" type="presOf" srcId="{3006DA7B-184E-4902-9B43-E227528A67A1}" destId="{78765618-B352-4DF1-9CD4-2DCFD2BCEEB7}" srcOrd="0" destOrd="0" presId="urn:microsoft.com/office/officeart/2005/8/layout/radial2"/>
    <dgm:cxn modelId="{C669851C-B960-4BE5-8137-83DE81A5B07A}" type="presOf" srcId="{8BB08694-9135-4206-8765-C7FA113334D2}" destId="{325A7CA9-CA39-4AD9-9C0A-26F892EFE358}" srcOrd="0" destOrd="0" presId="urn:microsoft.com/office/officeart/2005/8/layout/radial2"/>
    <dgm:cxn modelId="{7B4B2807-2461-4DDB-BCB8-E9A268285262}" type="presOf" srcId="{2084E067-89EB-4DA3-8D13-18F5FCB5AC53}" destId="{07FD750F-9374-48EB-A109-88372B2A2DC0}" srcOrd="0" destOrd="0" presId="urn:microsoft.com/office/officeart/2005/8/layout/radial2"/>
    <dgm:cxn modelId="{42258805-F9B6-4446-9034-77F08BD103DB}" type="presParOf" srcId="{B0AE81C3-5842-42E1-9D90-C67DB0BA51FF}" destId="{1CC71815-22EA-423C-B9A1-6BD8EE4A6E02}" srcOrd="0" destOrd="0" presId="urn:microsoft.com/office/officeart/2005/8/layout/radial2"/>
    <dgm:cxn modelId="{3CA0DC0C-7D1F-4F9C-B998-AD316BFF8FB2}" type="presParOf" srcId="{1CC71815-22EA-423C-B9A1-6BD8EE4A6E02}" destId="{7D0237EA-B512-4187-B9A4-F435E7327BB9}" srcOrd="0" destOrd="0" presId="urn:microsoft.com/office/officeart/2005/8/layout/radial2"/>
    <dgm:cxn modelId="{7BF91651-3879-4272-A663-69C7C3E605B0}" type="presParOf" srcId="{7D0237EA-B512-4187-B9A4-F435E7327BB9}" destId="{0C71DEA6-D244-4187-966A-AE8A3719CE3B}" srcOrd="0" destOrd="0" presId="urn:microsoft.com/office/officeart/2005/8/layout/radial2"/>
    <dgm:cxn modelId="{212EC54D-0A39-412D-A5BC-76AEEFE92335}" type="presParOf" srcId="{7D0237EA-B512-4187-B9A4-F435E7327BB9}" destId="{07266496-3B9C-492E-A8EE-1D0EFCA98F45}" srcOrd="1" destOrd="0" presId="urn:microsoft.com/office/officeart/2005/8/layout/radial2"/>
    <dgm:cxn modelId="{C05781DF-B336-4190-B247-3CE6B30C7AEA}" type="presParOf" srcId="{1CC71815-22EA-423C-B9A1-6BD8EE4A6E02}" destId="{325A7CA9-CA39-4AD9-9C0A-26F892EFE358}" srcOrd="1" destOrd="0" presId="urn:microsoft.com/office/officeart/2005/8/layout/radial2"/>
    <dgm:cxn modelId="{DE2EEECC-DD1F-4945-A733-7CABCEA69A5C}" type="presParOf" srcId="{1CC71815-22EA-423C-B9A1-6BD8EE4A6E02}" destId="{DC75F911-99F9-4C2B-AE2A-785F631A5C61}" srcOrd="2" destOrd="0" presId="urn:microsoft.com/office/officeart/2005/8/layout/radial2"/>
    <dgm:cxn modelId="{4C71BBEA-324F-4D9C-A9F1-D4B9FA1655AB}" type="presParOf" srcId="{DC75F911-99F9-4C2B-AE2A-785F631A5C61}" destId="{78765618-B352-4DF1-9CD4-2DCFD2BCEEB7}" srcOrd="0" destOrd="0" presId="urn:microsoft.com/office/officeart/2005/8/layout/radial2"/>
    <dgm:cxn modelId="{316FC73D-E66C-4302-A464-8E27016C8A55}" type="presParOf" srcId="{DC75F911-99F9-4C2B-AE2A-785F631A5C61}" destId="{6CD5D6DE-F18E-414E-BE11-E010B1B16FF4}" srcOrd="1" destOrd="0" presId="urn:microsoft.com/office/officeart/2005/8/layout/radial2"/>
    <dgm:cxn modelId="{315BDBD3-D4AD-46FD-9267-D69029A9AD7F}" type="presParOf" srcId="{1CC71815-22EA-423C-B9A1-6BD8EE4A6E02}" destId="{D16BB232-D26B-4910-B244-DF5B344E55AA}" srcOrd="3" destOrd="0" presId="urn:microsoft.com/office/officeart/2005/8/layout/radial2"/>
    <dgm:cxn modelId="{C03CEE4D-16DA-460A-A8D7-764655E0F7C0}" type="presParOf" srcId="{1CC71815-22EA-423C-B9A1-6BD8EE4A6E02}" destId="{2DC85116-CE7E-424A-81B8-3CC65205BF6A}" srcOrd="4" destOrd="0" presId="urn:microsoft.com/office/officeart/2005/8/layout/radial2"/>
    <dgm:cxn modelId="{ED395737-BDAB-4D7B-9E27-16B5B7333FCE}" type="presParOf" srcId="{2DC85116-CE7E-424A-81B8-3CC65205BF6A}" destId="{07FD750F-9374-48EB-A109-88372B2A2DC0}" srcOrd="0" destOrd="0" presId="urn:microsoft.com/office/officeart/2005/8/layout/radial2"/>
    <dgm:cxn modelId="{F7087650-415F-4B56-B4D0-F8529A9B872F}" type="presParOf" srcId="{2DC85116-CE7E-424A-81B8-3CC65205BF6A}" destId="{0CB47528-4971-4F80-BFA7-B06927BCC69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CF695B-801A-4351-811D-9B2722D24D93}" type="doc">
      <dgm:prSet loTypeId="urn:microsoft.com/office/officeart/2005/8/layout/radial2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3006DA7B-184E-4902-9B43-E227528A67A1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BB08694-9135-4206-8765-C7FA113334D2}" type="par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1D6CC831-C13D-4DB7-A94C-EB1A8424539E}" type="sibTrans" cxnId="{9701010A-81F0-4151-9F79-DBC6F3179FF7}">
      <dgm:prSet/>
      <dgm:spPr/>
      <dgm:t>
        <a:bodyPr/>
        <a:lstStyle/>
        <a:p>
          <a:endParaRPr lang="zh-CN" altLang="en-US"/>
        </a:p>
      </dgm:t>
    </dgm:pt>
    <dgm:pt modelId="{2084E067-89EB-4DA3-8D13-18F5FCB5AC53}">
      <dgm:prSet phldrT="[文本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891AAB-BD0C-44E6-B4BE-06F038235844}" type="par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3D2F3867-AD93-40EB-AE35-CE082D905D28}" type="sibTrans" cxnId="{C75D258A-2954-4A31-B958-38DECF269EDF}">
      <dgm:prSet/>
      <dgm:spPr/>
      <dgm:t>
        <a:bodyPr/>
        <a:lstStyle/>
        <a:p>
          <a:endParaRPr lang="zh-CN" altLang="en-US"/>
        </a:p>
      </dgm:t>
    </dgm:pt>
    <dgm:pt modelId="{B0AE81C3-5842-42E1-9D90-C67DB0BA51FF}" type="pres">
      <dgm:prSet presAssocID="{83CF695B-801A-4351-811D-9B2722D24D9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C71815-22EA-423C-B9A1-6BD8EE4A6E02}" type="pres">
      <dgm:prSet presAssocID="{83CF695B-801A-4351-811D-9B2722D24D93}" presName="cycle" presStyleCnt="0"/>
      <dgm:spPr/>
      <dgm:t>
        <a:bodyPr/>
        <a:lstStyle/>
        <a:p>
          <a:endParaRPr lang="zh-CN" altLang="en-US"/>
        </a:p>
      </dgm:t>
    </dgm:pt>
    <dgm:pt modelId="{7D0237EA-B512-4187-B9A4-F435E7327BB9}" type="pres">
      <dgm:prSet presAssocID="{83CF695B-801A-4351-811D-9B2722D24D93}" presName="centerShape" presStyleCnt="0"/>
      <dgm:spPr/>
      <dgm:t>
        <a:bodyPr/>
        <a:lstStyle/>
        <a:p>
          <a:endParaRPr lang="zh-CN" altLang="en-US"/>
        </a:p>
      </dgm:t>
    </dgm:pt>
    <dgm:pt modelId="{0C71DEA6-D244-4187-966A-AE8A3719CE3B}" type="pres">
      <dgm:prSet presAssocID="{83CF695B-801A-4351-811D-9B2722D24D93}" presName="connSite" presStyleLbl="node1" presStyleIdx="0" presStyleCnt="3"/>
      <dgm:spPr/>
      <dgm:t>
        <a:bodyPr/>
        <a:lstStyle/>
        <a:p>
          <a:endParaRPr lang="zh-CN" altLang="en-US"/>
        </a:p>
      </dgm:t>
    </dgm:pt>
    <dgm:pt modelId="{07266496-3B9C-492E-A8EE-1D0EFCA98F45}" type="pres">
      <dgm:prSet presAssocID="{83CF695B-801A-4351-811D-9B2722D24D93}" presName="visible" presStyleLbl="node1" presStyleIdx="0" presStyleCnt="3" custScaleX="118259" custScaleY="117206" custLinFactNeighborX="-5772" custLinFactNeighborY="-69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5A7CA9-CA39-4AD9-9C0A-26F892EFE358}" type="pres">
      <dgm:prSet presAssocID="{8BB08694-9135-4206-8765-C7FA113334D2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DC75F911-99F9-4C2B-AE2A-785F631A5C61}" type="pres">
      <dgm:prSet presAssocID="{3006DA7B-184E-4902-9B43-E227528A67A1}" presName="node" presStyleCnt="0"/>
      <dgm:spPr/>
      <dgm:t>
        <a:bodyPr/>
        <a:lstStyle/>
        <a:p>
          <a:endParaRPr lang="zh-CN" altLang="en-US"/>
        </a:p>
      </dgm:t>
    </dgm:pt>
    <dgm:pt modelId="{78765618-B352-4DF1-9CD4-2DCFD2BCEEB7}" type="pres">
      <dgm:prSet presAssocID="{3006DA7B-184E-4902-9B43-E227528A67A1}" presName="parentNode" presStyleLbl="node1" presStyleIdx="1" presStyleCnt="3" custScaleX="174402" custScaleY="168048" custLinFactNeighborX="9755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5D6DE-F18E-414E-BE11-E010B1B16FF4}" type="pres">
      <dgm:prSet presAssocID="{3006DA7B-184E-4902-9B43-E227528A67A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BB232-D26B-4910-B244-DF5B344E55AA}" type="pres">
      <dgm:prSet presAssocID="{49891AAB-BD0C-44E6-B4BE-06F03823584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2DC85116-CE7E-424A-81B8-3CC65205BF6A}" type="pres">
      <dgm:prSet presAssocID="{2084E067-89EB-4DA3-8D13-18F5FCB5AC53}" presName="node" presStyleCnt="0"/>
      <dgm:spPr/>
      <dgm:t>
        <a:bodyPr/>
        <a:lstStyle/>
        <a:p>
          <a:endParaRPr lang="zh-CN" altLang="en-US"/>
        </a:p>
      </dgm:t>
    </dgm:pt>
    <dgm:pt modelId="{07FD750F-9374-48EB-A109-88372B2A2DC0}" type="pres">
      <dgm:prSet presAssocID="{2084E067-89EB-4DA3-8D13-18F5FCB5AC53}" presName="parentNode" presStyleLbl="node1" presStyleIdx="2" presStyleCnt="3" custScaleX="172872" custScaleY="166733" custLinFactX="127" custLinFactNeighborX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47528-4971-4F80-BFA7-B06927BCC69E}" type="pres">
      <dgm:prSet presAssocID="{2084E067-89EB-4DA3-8D13-18F5FCB5AC5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73FC43-FEC7-4CDC-A548-63007C24E2E5}" type="presOf" srcId="{83CF695B-801A-4351-811D-9B2722D24D93}" destId="{B0AE81C3-5842-42E1-9D90-C67DB0BA51FF}" srcOrd="0" destOrd="0" presId="urn:microsoft.com/office/officeart/2005/8/layout/radial2"/>
    <dgm:cxn modelId="{C75D258A-2954-4A31-B958-38DECF269EDF}" srcId="{83CF695B-801A-4351-811D-9B2722D24D93}" destId="{2084E067-89EB-4DA3-8D13-18F5FCB5AC53}" srcOrd="1" destOrd="0" parTransId="{49891AAB-BD0C-44E6-B4BE-06F038235844}" sibTransId="{3D2F3867-AD93-40EB-AE35-CE082D905D28}"/>
    <dgm:cxn modelId="{9701010A-81F0-4151-9F79-DBC6F3179FF7}" srcId="{83CF695B-801A-4351-811D-9B2722D24D93}" destId="{3006DA7B-184E-4902-9B43-E227528A67A1}" srcOrd="0" destOrd="0" parTransId="{8BB08694-9135-4206-8765-C7FA113334D2}" sibTransId="{1D6CC831-C13D-4DB7-A94C-EB1A8424539E}"/>
    <dgm:cxn modelId="{DA74C80D-B441-4BEA-91AF-25BA7191031C}" type="presOf" srcId="{49891AAB-BD0C-44E6-B4BE-06F038235844}" destId="{D16BB232-D26B-4910-B244-DF5B344E55AA}" srcOrd="0" destOrd="0" presId="urn:microsoft.com/office/officeart/2005/8/layout/radial2"/>
    <dgm:cxn modelId="{76F4E664-D59F-4EC9-BEB6-2C65A30898C0}" type="presOf" srcId="{3006DA7B-184E-4902-9B43-E227528A67A1}" destId="{78765618-B352-4DF1-9CD4-2DCFD2BCEEB7}" srcOrd="0" destOrd="0" presId="urn:microsoft.com/office/officeart/2005/8/layout/radial2"/>
    <dgm:cxn modelId="{C669851C-B960-4BE5-8137-83DE81A5B07A}" type="presOf" srcId="{8BB08694-9135-4206-8765-C7FA113334D2}" destId="{325A7CA9-CA39-4AD9-9C0A-26F892EFE358}" srcOrd="0" destOrd="0" presId="urn:microsoft.com/office/officeart/2005/8/layout/radial2"/>
    <dgm:cxn modelId="{7B4B2807-2461-4DDB-BCB8-E9A268285262}" type="presOf" srcId="{2084E067-89EB-4DA3-8D13-18F5FCB5AC53}" destId="{07FD750F-9374-48EB-A109-88372B2A2DC0}" srcOrd="0" destOrd="0" presId="urn:microsoft.com/office/officeart/2005/8/layout/radial2"/>
    <dgm:cxn modelId="{42258805-F9B6-4446-9034-77F08BD103DB}" type="presParOf" srcId="{B0AE81C3-5842-42E1-9D90-C67DB0BA51FF}" destId="{1CC71815-22EA-423C-B9A1-6BD8EE4A6E02}" srcOrd="0" destOrd="0" presId="urn:microsoft.com/office/officeart/2005/8/layout/radial2"/>
    <dgm:cxn modelId="{3CA0DC0C-7D1F-4F9C-B998-AD316BFF8FB2}" type="presParOf" srcId="{1CC71815-22EA-423C-B9A1-6BD8EE4A6E02}" destId="{7D0237EA-B512-4187-B9A4-F435E7327BB9}" srcOrd="0" destOrd="0" presId="urn:microsoft.com/office/officeart/2005/8/layout/radial2"/>
    <dgm:cxn modelId="{7BF91651-3879-4272-A663-69C7C3E605B0}" type="presParOf" srcId="{7D0237EA-B512-4187-B9A4-F435E7327BB9}" destId="{0C71DEA6-D244-4187-966A-AE8A3719CE3B}" srcOrd="0" destOrd="0" presId="urn:microsoft.com/office/officeart/2005/8/layout/radial2"/>
    <dgm:cxn modelId="{212EC54D-0A39-412D-A5BC-76AEEFE92335}" type="presParOf" srcId="{7D0237EA-B512-4187-B9A4-F435E7327BB9}" destId="{07266496-3B9C-492E-A8EE-1D0EFCA98F45}" srcOrd="1" destOrd="0" presId="urn:microsoft.com/office/officeart/2005/8/layout/radial2"/>
    <dgm:cxn modelId="{C05781DF-B336-4190-B247-3CE6B30C7AEA}" type="presParOf" srcId="{1CC71815-22EA-423C-B9A1-6BD8EE4A6E02}" destId="{325A7CA9-CA39-4AD9-9C0A-26F892EFE358}" srcOrd="1" destOrd="0" presId="urn:microsoft.com/office/officeart/2005/8/layout/radial2"/>
    <dgm:cxn modelId="{DE2EEECC-DD1F-4945-A733-7CABCEA69A5C}" type="presParOf" srcId="{1CC71815-22EA-423C-B9A1-6BD8EE4A6E02}" destId="{DC75F911-99F9-4C2B-AE2A-785F631A5C61}" srcOrd="2" destOrd="0" presId="urn:microsoft.com/office/officeart/2005/8/layout/radial2"/>
    <dgm:cxn modelId="{4C71BBEA-324F-4D9C-A9F1-D4B9FA1655AB}" type="presParOf" srcId="{DC75F911-99F9-4C2B-AE2A-785F631A5C61}" destId="{78765618-B352-4DF1-9CD4-2DCFD2BCEEB7}" srcOrd="0" destOrd="0" presId="urn:microsoft.com/office/officeart/2005/8/layout/radial2"/>
    <dgm:cxn modelId="{316FC73D-E66C-4302-A464-8E27016C8A55}" type="presParOf" srcId="{DC75F911-99F9-4C2B-AE2A-785F631A5C61}" destId="{6CD5D6DE-F18E-414E-BE11-E010B1B16FF4}" srcOrd="1" destOrd="0" presId="urn:microsoft.com/office/officeart/2005/8/layout/radial2"/>
    <dgm:cxn modelId="{315BDBD3-D4AD-46FD-9267-D69029A9AD7F}" type="presParOf" srcId="{1CC71815-22EA-423C-B9A1-6BD8EE4A6E02}" destId="{D16BB232-D26B-4910-B244-DF5B344E55AA}" srcOrd="3" destOrd="0" presId="urn:microsoft.com/office/officeart/2005/8/layout/radial2"/>
    <dgm:cxn modelId="{C03CEE4D-16DA-460A-A8D7-764655E0F7C0}" type="presParOf" srcId="{1CC71815-22EA-423C-B9A1-6BD8EE4A6E02}" destId="{2DC85116-CE7E-424A-81B8-3CC65205BF6A}" srcOrd="4" destOrd="0" presId="urn:microsoft.com/office/officeart/2005/8/layout/radial2"/>
    <dgm:cxn modelId="{ED395737-BDAB-4D7B-9E27-16B5B7333FCE}" type="presParOf" srcId="{2DC85116-CE7E-424A-81B8-3CC65205BF6A}" destId="{07FD750F-9374-48EB-A109-88372B2A2DC0}" srcOrd="0" destOrd="0" presId="urn:microsoft.com/office/officeart/2005/8/layout/radial2"/>
    <dgm:cxn modelId="{F7087650-415F-4B56-B4D0-F8529A9B872F}" type="presParOf" srcId="{2DC85116-CE7E-424A-81B8-3CC65205BF6A}" destId="{0CB47528-4971-4F80-BFA7-B06927BCC69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93DB95-4648-4642-86C8-A88523A0283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8F1D898-8D6C-4CEB-8439-9304C18A7694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Infer MRs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2A4B1094-EE0D-40ED-B554-53C2F5ADD82B}" type="par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8C9BA714-557F-4FCC-9A39-DE41959FFF67}" type="sib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C69D1670-B0FF-4DDD-8DE3-00A6FB03B96E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Find polynomial equations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5B5183C1-6629-40D8-8DB8-10B6A086FDB2}" type="sib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F72DC7F5-ED9A-4EE9-8B45-8F7D842FF773}" type="par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14B592E8-CC3C-4D0D-9DB6-BAC5F92BE31A}" type="pres">
      <dgm:prSet presAssocID="{3F93DB95-4648-4642-86C8-A88523A0283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7EC6AE6-C752-443D-8F85-66AF17052AB5}" type="pres">
      <dgm:prSet presAssocID="{68F1D898-8D6C-4CEB-8439-9304C18A7694}" presName="Accent1" presStyleCnt="0"/>
      <dgm:spPr/>
    </dgm:pt>
    <dgm:pt modelId="{73ACEC9D-3E5B-4262-B532-96A48114453F}" type="pres">
      <dgm:prSet presAssocID="{68F1D898-8D6C-4CEB-8439-9304C18A7694}" presName="Accent" presStyleLbl="node1" presStyleIdx="0" presStyleCnt="2"/>
      <dgm:spPr>
        <a:solidFill>
          <a:schemeClr val="accent2">
            <a:lumMod val="75000"/>
            <a:alpha val="90000"/>
          </a:schemeClr>
        </a:solidFill>
      </dgm:spPr>
    </dgm:pt>
    <dgm:pt modelId="{3E17E9BC-9EAC-47F4-9B1C-C81580A3D33B}" type="pres">
      <dgm:prSet presAssocID="{68F1D898-8D6C-4CEB-8439-9304C18A7694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0216B-C91D-4DB9-A8BC-28C78750E49E}" type="pres">
      <dgm:prSet presAssocID="{C69D1670-B0FF-4DDD-8DE3-00A6FB03B96E}" presName="Accent2" presStyleCnt="0"/>
      <dgm:spPr/>
    </dgm:pt>
    <dgm:pt modelId="{92E720E7-3766-4E64-B8E3-8A62EC8D5AF3}" type="pres">
      <dgm:prSet presAssocID="{C69D1670-B0FF-4DDD-8DE3-00A6FB03B96E}" presName="Accent" presStyleLbl="node1" presStyleIdx="1" presStyleCnt="2"/>
      <dgm:spPr>
        <a:solidFill>
          <a:srgbClr val="A50021">
            <a:alpha val="70000"/>
          </a:srgbClr>
        </a:solidFill>
      </dgm:spPr>
    </dgm:pt>
    <dgm:pt modelId="{AFE6AB52-D8BD-4E87-B1F1-891F269CC6A4}" type="pres">
      <dgm:prSet presAssocID="{C69D1670-B0FF-4DDD-8DE3-00A6FB03B96E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E7CC30-3042-4582-A4C3-50B50F1C8560}" type="presOf" srcId="{3F93DB95-4648-4642-86C8-A88523A0283F}" destId="{14B592E8-CC3C-4D0D-9DB6-BAC5F92BE31A}" srcOrd="0" destOrd="0" presId="urn:microsoft.com/office/officeart/2009/layout/CircleArrowProcess"/>
    <dgm:cxn modelId="{260A6E46-D313-492D-B95C-BB75B6684E30}" type="presOf" srcId="{C69D1670-B0FF-4DDD-8DE3-00A6FB03B96E}" destId="{AFE6AB52-D8BD-4E87-B1F1-891F269CC6A4}" srcOrd="0" destOrd="0" presId="urn:microsoft.com/office/officeart/2009/layout/CircleArrowProcess"/>
    <dgm:cxn modelId="{5FDC9206-4703-4B92-A637-F6483438A13F}" srcId="{3F93DB95-4648-4642-86C8-A88523A0283F}" destId="{68F1D898-8D6C-4CEB-8439-9304C18A7694}" srcOrd="0" destOrd="0" parTransId="{2A4B1094-EE0D-40ED-B554-53C2F5ADD82B}" sibTransId="{8C9BA714-557F-4FCC-9A39-DE41959FFF67}"/>
    <dgm:cxn modelId="{0DC307CD-463F-4EE2-8350-1ACED843BD0E}" srcId="{3F93DB95-4648-4642-86C8-A88523A0283F}" destId="{C69D1670-B0FF-4DDD-8DE3-00A6FB03B96E}" srcOrd="1" destOrd="0" parTransId="{F72DC7F5-ED9A-4EE9-8B45-8F7D842FF773}" sibTransId="{5B5183C1-6629-40D8-8DB8-10B6A086FDB2}"/>
    <dgm:cxn modelId="{BA2AFE5C-0DF8-42D0-BCA5-D8C99C71497E}" type="presOf" srcId="{68F1D898-8D6C-4CEB-8439-9304C18A7694}" destId="{3E17E9BC-9EAC-47F4-9B1C-C81580A3D33B}" srcOrd="0" destOrd="0" presId="urn:microsoft.com/office/officeart/2009/layout/CircleArrowProcess"/>
    <dgm:cxn modelId="{438A69A1-7F99-409F-92C1-742B9768CE02}" type="presParOf" srcId="{14B592E8-CC3C-4D0D-9DB6-BAC5F92BE31A}" destId="{B7EC6AE6-C752-443D-8F85-66AF17052AB5}" srcOrd="0" destOrd="0" presId="urn:microsoft.com/office/officeart/2009/layout/CircleArrowProcess"/>
    <dgm:cxn modelId="{FC78BD47-8DB6-4653-B0F1-6C3B56C0DF82}" type="presParOf" srcId="{B7EC6AE6-C752-443D-8F85-66AF17052AB5}" destId="{73ACEC9D-3E5B-4262-B532-96A48114453F}" srcOrd="0" destOrd="0" presId="urn:microsoft.com/office/officeart/2009/layout/CircleArrowProcess"/>
    <dgm:cxn modelId="{402168E9-E6D6-493C-A80D-42EB4858D56B}" type="presParOf" srcId="{14B592E8-CC3C-4D0D-9DB6-BAC5F92BE31A}" destId="{3E17E9BC-9EAC-47F4-9B1C-C81580A3D33B}" srcOrd="1" destOrd="0" presId="urn:microsoft.com/office/officeart/2009/layout/CircleArrowProcess"/>
    <dgm:cxn modelId="{0F10DBAF-1FAA-4D4D-A6E2-3D723B2630CF}" type="presParOf" srcId="{14B592E8-CC3C-4D0D-9DB6-BAC5F92BE31A}" destId="{9500216B-C91D-4DB9-A8BC-28C78750E49E}" srcOrd="2" destOrd="0" presId="urn:microsoft.com/office/officeart/2009/layout/CircleArrowProcess"/>
    <dgm:cxn modelId="{E87C1214-5751-4C20-A633-269FDF894AA0}" type="presParOf" srcId="{9500216B-C91D-4DB9-A8BC-28C78750E49E}" destId="{92E720E7-3766-4E64-B8E3-8A62EC8D5AF3}" srcOrd="0" destOrd="0" presId="urn:microsoft.com/office/officeart/2009/layout/CircleArrowProcess"/>
    <dgm:cxn modelId="{06E12FD4-487F-40F4-A7C8-1554B4CAAEAA}" type="presParOf" srcId="{14B592E8-CC3C-4D0D-9DB6-BAC5F92BE31A}" destId="{AFE6AB52-D8BD-4E87-B1F1-891F269CC6A4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93DB95-4648-4642-86C8-A88523A0283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8F1D898-8D6C-4CEB-8439-9304C18A7694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Infer MRs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2A4B1094-EE0D-40ED-B554-53C2F5ADD82B}" type="par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8C9BA714-557F-4FCC-9A39-DE41959FFF67}" type="sib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C69D1670-B0FF-4DDD-8DE3-00A6FB03B96E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Find polynomial equations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F72DC7F5-ED9A-4EE9-8B45-8F7D842FF773}" type="par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5B5183C1-6629-40D8-8DB8-10B6A086FDB2}" type="sib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9E36212C-9D60-4618-88BE-F1E80CF986B7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Search problem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66E1B8DA-E418-4BC7-9A6B-34CD4051FD40}" type="parTrans" cxnId="{B397A7C0-1BD0-4140-A29A-860AE8E115C4}">
      <dgm:prSet/>
      <dgm:spPr/>
      <dgm:t>
        <a:bodyPr/>
        <a:lstStyle/>
        <a:p>
          <a:endParaRPr lang="zh-CN" altLang="en-US"/>
        </a:p>
      </dgm:t>
    </dgm:pt>
    <dgm:pt modelId="{521845E9-9691-4E55-93AB-ED8718342026}" type="sibTrans" cxnId="{B397A7C0-1BD0-4140-A29A-860AE8E115C4}">
      <dgm:prSet/>
      <dgm:spPr/>
      <dgm:t>
        <a:bodyPr/>
        <a:lstStyle/>
        <a:p>
          <a:endParaRPr lang="zh-CN" altLang="en-US"/>
        </a:p>
      </dgm:t>
    </dgm:pt>
    <dgm:pt modelId="{14B592E8-CC3C-4D0D-9DB6-BAC5F92BE31A}" type="pres">
      <dgm:prSet presAssocID="{3F93DB95-4648-4642-86C8-A88523A0283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7EC6AE6-C752-443D-8F85-66AF17052AB5}" type="pres">
      <dgm:prSet presAssocID="{68F1D898-8D6C-4CEB-8439-9304C18A7694}" presName="Accent1" presStyleCnt="0"/>
      <dgm:spPr/>
    </dgm:pt>
    <dgm:pt modelId="{73ACEC9D-3E5B-4262-B532-96A48114453F}" type="pres">
      <dgm:prSet presAssocID="{68F1D898-8D6C-4CEB-8439-9304C18A7694}" presName="Accent" presStyleLbl="node1" presStyleIdx="0" presStyleCnt="3"/>
      <dgm:spPr>
        <a:solidFill>
          <a:schemeClr val="accent2">
            <a:lumMod val="75000"/>
            <a:alpha val="90000"/>
          </a:schemeClr>
        </a:solidFill>
      </dgm:spPr>
    </dgm:pt>
    <dgm:pt modelId="{3E17E9BC-9EAC-47F4-9B1C-C81580A3D33B}" type="pres">
      <dgm:prSet presAssocID="{68F1D898-8D6C-4CEB-8439-9304C18A769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0216B-C91D-4DB9-A8BC-28C78750E49E}" type="pres">
      <dgm:prSet presAssocID="{C69D1670-B0FF-4DDD-8DE3-00A6FB03B96E}" presName="Accent2" presStyleCnt="0"/>
      <dgm:spPr/>
    </dgm:pt>
    <dgm:pt modelId="{92E720E7-3766-4E64-B8E3-8A62EC8D5AF3}" type="pres">
      <dgm:prSet presAssocID="{C69D1670-B0FF-4DDD-8DE3-00A6FB03B96E}" presName="Accent" presStyleLbl="node1" presStyleIdx="1" presStyleCnt="3"/>
      <dgm:spPr>
        <a:solidFill>
          <a:srgbClr val="A50021">
            <a:alpha val="70000"/>
          </a:srgbClr>
        </a:solidFill>
      </dgm:spPr>
    </dgm:pt>
    <dgm:pt modelId="{AFE6AB52-D8BD-4E87-B1F1-891F269CC6A4}" type="pres">
      <dgm:prSet presAssocID="{C69D1670-B0FF-4DDD-8DE3-00A6FB03B96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38D7-E7B0-487D-8A0E-0B1C747EC840}" type="pres">
      <dgm:prSet presAssocID="{9E36212C-9D60-4618-88BE-F1E80CF986B7}" presName="Accent3" presStyleCnt="0"/>
      <dgm:spPr/>
    </dgm:pt>
    <dgm:pt modelId="{3A53C821-B987-475E-B7F9-36B19BA5CD5D}" type="pres">
      <dgm:prSet presAssocID="{9E36212C-9D60-4618-88BE-F1E80CF986B7}" presName="Accent" presStyleLbl="node1" presStyleIdx="2" presStyleCnt="3"/>
      <dgm:spPr>
        <a:solidFill>
          <a:schemeClr val="bg2">
            <a:lumMod val="25000"/>
            <a:alpha val="50000"/>
          </a:schemeClr>
        </a:solidFill>
      </dgm:spPr>
    </dgm:pt>
    <dgm:pt modelId="{89C113B2-A5BD-4936-91CA-AB4FAD5907BB}" type="pres">
      <dgm:prSet presAssocID="{9E36212C-9D60-4618-88BE-F1E80CF986B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DC9206-4703-4B92-A637-F6483438A13F}" srcId="{3F93DB95-4648-4642-86C8-A88523A0283F}" destId="{68F1D898-8D6C-4CEB-8439-9304C18A7694}" srcOrd="0" destOrd="0" parTransId="{2A4B1094-EE0D-40ED-B554-53C2F5ADD82B}" sibTransId="{8C9BA714-557F-4FCC-9A39-DE41959FFF67}"/>
    <dgm:cxn modelId="{75D08491-0873-4F01-A65F-BB30C63FC1C9}" type="presOf" srcId="{3F93DB95-4648-4642-86C8-A88523A0283F}" destId="{14B592E8-CC3C-4D0D-9DB6-BAC5F92BE31A}" srcOrd="0" destOrd="0" presId="urn:microsoft.com/office/officeart/2009/layout/CircleArrowProcess"/>
    <dgm:cxn modelId="{24092BB6-B695-47C4-881E-314E39B70CBF}" type="presOf" srcId="{9E36212C-9D60-4618-88BE-F1E80CF986B7}" destId="{89C113B2-A5BD-4936-91CA-AB4FAD5907BB}" srcOrd="0" destOrd="0" presId="urn:microsoft.com/office/officeart/2009/layout/CircleArrowProcess"/>
    <dgm:cxn modelId="{B397A7C0-1BD0-4140-A29A-860AE8E115C4}" srcId="{3F93DB95-4648-4642-86C8-A88523A0283F}" destId="{9E36212C-9D60-4618-88BE-F1E80CF986B7}" srcOrd="2" destOrd="0" parTransId="{66E1B8DA-E418-4BC7-9A6B-34CD4051FD40}" sibTransId="{521845E9-9691-4E55-93AB-ED8718342026}"/>
    <dgm:cxn modelId="{778A1E12-65AF-4C6F-9A0D-4A0EA43760D5}" type="presOf" srcId="{68F1D898-8D6C-4CEB-8439-9304C18A7694}" destId="{3E17E9BC-9EAC-47F4-9B1C-C81580A3D33B}" srcOrd="0" destOrd="0" presId="urn:microsoft.com/office/officeart/2009/layout/CircleArrowProcess"/>
    <dgm:cxn modelId="{E2E40CA1-A695-43DE-AC92-30B9A0E4E420}" type="presOf" srcId="{C69D1670-B0FF-4DDD-8DE3-00A6FB03B96E}" destId="{AFE6AB52-D8BD-4E87-B1F1-891F269CC6A4}" srcOrd="0" destOrd="0" presId="urn:microsoft.com/office/officeart/2009/layout/CircleArrowProcess"/>
    <dgm:cxn modelId="{0DC307CD-463F-4EE2-8350-1ACED843BD0E}" srcId="{3F93DB95-4648-4642-86C8-A88523A0283F}" destId="{C69D1670-B0FF-4DDD-8DE3-00A6FB03B96E}" srcOrd="1" destOrd="0" parTransId="{F72DC7F5-ED9A-4EE9-8B45-8F7D842FF773}" sibTransId="{5B5183C1-6629-40D8-8DB8-10B6A086FDB2}"/>
    <dgm:cxn modelId="{139803CE-56B5-43E0-AB3A-22829BA9576E}" type="presParOf" srcId="{14B592E8-CC3C-4D0D-9DB6-BAC5F92BE31A}" destId="{B7EC6AE6-C752-443D-8F85-66AF17052AB5}" srcOrd="0" destOrd="0" presId="urn:microsoft.com/office/officeart/2009/layout/CircleArrowProcess"/>
    <dgm:cxn modelId="{B13EC1F1-057C-4BD0-B1D4-6B2022CE3078}" type="presParOf" srcId="{B7EC6AE6-C752-443D-8F85-66AF17052AB5}" destId="{73ACEC9D-3E5B-4262-B532-96A48114453F}" srcOrd="0" destOrd="0" presId="urn:microsoft.com/office/officeart/2009/layout/CircleArrowProcess"/>
    <dgm:cxn modelId="{72B0889D-94DF-42A5-88AE-675D52C1103D}" type="presParOf" srcId="{14B592E8-CC3C-4D0D-9DB6-BAC5F92BE31A}" destId="{3E17E9BC-9EAC-47F4-9B1C-C81580A3D33B}" srcOrd="1" destOrd="0" presId="urn:microsoft.com/office/officeart/2009/layout/CircleArrowProcess"/>
    <dgm:cxn modelId="{C6EA30A4-52F3-4FAC-82F5-63D2264DBFF3}" type="presParOf" srcId="{14B592E8-CC3C-4D0D-9DB6-BAC5F92BE31A}" destId="{9500216B-C91D-4DB9-A8BC-28C78750E49E}" srcOrd="2" destOrd="0" presId="urn:microsoft.com/office/officeart/2009/layout/CircleArrowProcess"/>
    <dgm:cxn modelId="{50034194-D170-4D3D-8B6B-A9A43F561E23}" type="presParOf" srcId="{9500216B-C91D-4DB9-A8BC-28C78750E49E}" destId="{92E720E7-3766-4E64-B8E3-8A62EC8D5AF3}" srcOrd="0" destOrd="0" presId="urn:microsoft.com/office/officeart/2009/layout/CircleArrowProcess"/>
    <dgm:cxn modelId="{B1A4B875-BCA2-4470-93E4-A52C851C8516}" type="presParOf" srcId="{14B592E8-CC3C-4D0D-9DB6-BAC5F92BE31A}" destId="{AFE6AB52-D8BD-4E87-B1F1-891F269CC6A4}" srcOrd="3" destOrd="0" presId="urn:microsoft.com/office/officeart/2009/layout/CircleArrowProcess"/>
    <dgm:cxn modelId="{016E0A8B-EA99-4710-9128-AA19349B4105}" type="presParOf" srcId="{14B592E8-CC3C-4D0D-9DB6-BAC5F92BE31A}" destId="{1D3D38D7-E7B0-487D-8A0E-0B1C747EC840}" srcOrd="4" destOrd="0" presId="urn:microsoft.com/office/officeart/2009/layout/CircleArrowProcess"/>
    <dgm:cxn modelId="{54E6E1E4-457C-4AD0-B8C7-E982A116893E}" type="presParOf" srcId="{1D3D38D7-E7B0-487D-8A0E-0B1C747EC840}" destId="{3A53C821-B987-475E-B7F9-36B19BA5CD5D}" srcOrd="0" destOrd="0" presId="urn:microsoft.com/office/officeart/2009/layout/CircleArrowProcess"/>
    <dgm:cxn modelId="{56A77629-A494-4960-9499-065D39D5B778}" type="presParOf" srcId="{14B592E8-CC3C-4D0D-9DB6-BAC5F92BE31A}" destId="{89C113B2-A5BD-4936-91CA-AB4FAD5907B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93DB95-4648-4642-86C8-A88523A0283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8F1D898-8D6C-4CEB-8439-9304C18A7694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Infer MRs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2A4B1094-EE0D-40ED-B554-53C2F5ADD82B}" type="par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8C9BA714-557F-4FCC-9A39-DE41959FFF67}" type="sibTrans" cxnId="{5FDC9206-4703-4B92-A637-F6483438A13F}">
      <dgm:prSet/>
      <dgm:spPr/>
      <dgm:t>
        <a:bodyPr/>
        <a:lstStyle/>
        <a:p>
          <a:endParaRPr lang="zh-CN" altLang="en-US"/>
        </a:p>
      </dgm:t>
    </dgm:pt>
    <dgm:pt modelId="{C69D1670-B0FF-4DDD-8DE3-00A6FB03B96E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Find polynomial equations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F72DC7F5-ED9A-4EE9-8B45-8F7D842FF773}" type="par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5B5183C1-6629-40D8-8DB8-10B6A086FDB2}" type="sibTrans" cxnId="{0DC307CD-463F-4EE2-8350-1ACED843BD0E}">
      <dgm:prSet/>
      <dgm:spPr/>
      <dgm:t>
        <a:bodyPr/>
        <a:lstStyle/>
        <a:p>
          <a:endParaRPr lang="zh-CN" altLang="en-US"/>
        </a:p>
      </dgm:t>
    </dgm:pt>
    <dgm:pt modelId="{9E36212C-9D60-4618-88BE-F1E80CF986B7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rgbClr val="800000"/>
              </a:solidFill>
            </a:rPr>
            <a:t>Search problem</a:t>
          </a:r>
          <a:endParaRPr lang="zh-CN" altLang="en-US" sz="2000" dirty="0">
            <a:solidFill>
              <a:srgbClr val="800000"/>
            </a:solidFill>
          </a:endParaRPr>
        </a:p>
      </dgm:t>
    </dgm:pt>
    <dgm:pt modelId="{66E1B8DA-E418-4BC7-9A6B-34CD4051FD40}" type="parTrans" cxnId="{B397A7C0-1BD0-4140-A29A-860AE8E115C4}">
      <dgm:prSet/>
      <dgm:spPr/>
      <dgm:t>
        <a:bodyPr/>
        <a:lstStyle/>
        <a:p>
          <a:endParaRPr lang="zh-CN" altLang="en-US"/>
        </a:p>
      </dgm:t>
    </dgm:pt>
    <dgm:pt modelId="{521845E9-9691-4E55-93AB-ED8718342026}" type="sibTrans" cxnId="{B397A7C0-1BD0-4140-A29A-860AE8E115C4}">
      <dgm:prSet/>
      <dgm:spPr/>
      <dgm:t>
        <a:bodyPr/>
        <a:lstStyle/>
        <a:p>
          <a:endParaRPr lang="zh-CN" altLang="en-US"/>
        </a:p>
      </dgm:t>
    </dgm:pt>
    <dgm:pt modelId="{14B592E8-CC3C-4D0D-9DB6-BAC5F92BE31A}" type="pres">
      <dgm:prSet presAssocID="{3F93DB95-4648-4642-86C8-A88523A0283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7EC6AE6-C752-443D-8F85-66AF17052AB5}" type="pres">
      <dgm:prSet presAssocID="{68F1D898-8D6C-4CEB-8439-9304C18A7694}" presName="Accent1" presStyleCnt="0"/>
      <dgm:spPr/>
    </dgm:pt>
    <dgm:pt modelId="{73ACEC9D-3E5B-4262-B532-96A48114453F}" type="pres">
      <dgm:prSet presAssocID="{68F1D898-8D6C-4CEB-8439-9304C18A7694}" presName="Accent" presStyleLbl="node1" presStyleIdx="0" presStyleCnt="3"/>
      <dgm:spPr>
        <a:solidFill>
          <a:schemeClr val="accent2">
            <a:lumMod val="75000"/>
            <a:alpha val="90000"/>
          </a:schemeClr>
        </a:solidFill>
      </dgm:spPr>
    </dgm:pt>
    <dgm:pt modelId="{3E17E9BC-9EAC-47F4-9B1C-C81580A3D33B}" type="pres">
      <dgm:prSet presAssocID="{68F1D898-8D6C-4CEB-8439-9304C18A769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0216B-C91D-4DB9-A8BC-28C78750E49E}" type="pres">
      <dgm:prSet presAssocID="{C69D1670-B0FF-4DDD-8DE3-00A6FB03B96E}" presName="Accent2" presStyleCnt="0"/>
      <dgm:spPr/>
    </dgm:pt>
    <dgm:pt modelId="{92E720E7-3766-4E64-B8E3-8A62EC8D5AF3}" type="pres">
      <dgm:prSet presAssocID="{C69D1670-B0FF-4DDD-8DE3-00A6FB03B96E}" presName="Accent" presStyleLbl="node1" presStyleIdx="1" presStyleCnt="3"/>
      <dgm:spPr>
        <a:solidFill>
          <a:srgbClr val="A50021">
            <a:alpha val="70000"/>
          </a:srgbClr>
        </a:solidFill>
      </dgm:spPr>
    </dgm:pt>
    <dgm:pt modelId="{AFE6AB52-D8BD-4E87-B1F1-891F269CC6A4}" type="pres">
      <dgm:prSet presAssocID="{C69D1670-B0FF-4DDD-8DE3-00A6FB03B96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38D7-E7B0-487D-8A0E-0B1C747EC840}" type="pres">
      <dgm:prSet presAssocID="{9E36212C-9D60-4618-88BE-F1E80CF986B7}" presName="Accent3" presStyleCnt="0"/>
      <dgm:spPr/>
    </dgm:pt>
    <dgm:pt modelId="{3A53C821-B987-475E-B7F9-36B19BA5CD5D}" type="pres">
      <dgm:prSet presAssocID="{9E36212C-9D60-4618-88BE-F1E80CF986B7}" presName="Accent" presStyleLbl="node1" presStyleIdx="2" presStyleCnt="3"/>
      <dgm:spPr>
        <a:solidFill>
          <a:schemeClr val="bg2">
            <a:lumMod val="25000"/>
            <a:alpha val="50000"/>
          </a:schemeClr>
        </a:solidFill>
      </dgm:spPr>
    </dgm:pt>
    <dgm:pt modelId="{89C113B2-A5BD-4936-91CA-AB4FAD5907BB}" type="pres">
      <dgm:prSet presAssocID="{9E36212C-9D60-4618-88BE-F1E80CF986B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DC9206-4703-4B92-A637-F6483438A13F}" srcId="{3F93DB95-4648-4642-86C8-A88523A0283F}" destId="{68F1D898-8D6C-4CEB-8439-9304C18A7694}" srcOrd="0" destOrd="0" parTransId="{2A4B1094-EE0D-40ED-B554-53C2F5ADD82B}" sibTransId="{8C9BA714-557F-4FCC-9A39-DE41959FFF67}"/>
    <dgm:cxn modelId="{0DC307CD-463F-4EE2-8350-1ACED843BD0E}" srcId="{3F93DB95-4648-4642-86C8-A88523A0283F}" destId="{C69D1670-B0FF-4DDD-8DE3-00A6FB03B96E}" srcOrd="1" destOrd="0" parTransId="{F72DC7F5-ED9A-4EE9-8B45-8F7D842FF773}" sibTransId="{5B5183C1-6629-40D8-8DB8-10B6A086FDB2}"/>
    <dgm:cxn modelId="{0409D8BB-359E-4387-97E7-5EBDAC796F10}" type="presOf" srcId="{3F93DB95-4648-4642-86C8-A88523A0283F}" destId="{14B592E8-CC3C-4D0D-9DB6-BAC5F92BE31A}" srcOrd="0" destOrd="0" presId="urn:microsoft.com/office/officeart/2009/layout/CircleArrowProcess"/>
    <dgm:cxn modelId="{4E1C364F-717B-44E3-B272-DEAA67BE5E50}" type="presOf" srcId="{9E36212C-9D60-4618-88BE-F1E80CF986B7}" destId="{89C113B2-A5BD-4936-91CA-AB4FAD5907BB}" srcOrd="0" destOrd="0" presId="urn:microsoft.com/office/officeart/2009/layout/CircleArrowProcess"/>
    <dgm:cxn modelId="{B397A7C0-1BD0-4140-A29A-860AE8E115C4}" srcId="{3F93DB95-4648-4642-86C8-A88523A0283F}" destId="{9E36212C-9D60-4618-88BE-F1E80CF986B7}" srcOrd="2" destOrd="0" parTransId="{66E1B8DA-E418-4BC7-9A6B-34CD4051FD40}" sibTransId="{521845E9-9691-4E55-93AB-ED8718342026}"/>
    <dgm:cxn modelId="{AE45370A-EFE5-4CC4-AE95-8E41D9F7202D}" type="presOf" srcId="{68F1D898-8D6C-4CEB-8439-9304C18A7694}" destId="{3E17E9BC-9EAC-47F4-9B1C-C81580A3D33B}" srcOrd="0" destOrd="0" presId="urn:microsoft.com/office/officeart/2009/layout/CircleArrowProcess"/>
    <dgm:cxn modelId="{DA2480D2-F4DB-4F58-A347-A83D4F64E0DE}" type="presOf" srcId="{C69D1670-B0FF-4DDD-8DE3-00A6FB03B96E}" destId="{AFE6AB52-D8BD-4E87-B1F1-891F269CC6A4}" srcOrd="0" destOrd="0" presId="urn:microsoft.com/office/officeart/2009/layout/CircleArrowProcess"/>
    <dgm:cxn modelId="{931DF66D-3DA0-4ADA-A651-31CB4B157B6A}" type="presParOf" srcId="{14B592E8-CC3C-4D0D-9DB6-BAC5F92BE31A}" destId="{B7EC6AE6-C752-443D-8F85-66AF17052AB5}" srcOrd="0" destOrd="0" presId="urn:microsoft.com/office/officeart/2009/layout/CircleArrowProcess"/>
    <dgm:cxn modelId="{B3BE185C-EF9F-4629-BF44-A04180FD8BC5}" type="presParOf" srcId="{B7EC6AE6-C752-443D-8F85-66AF17052AB5}" destId="{73ACEC9D-3E5B-4262-B532-96A48114453F}" srcOrd="0" destOrd="0" presId="urn:microsoft.com/office/officeart/2009/layout/CircleArrowProcess"/>
    <dgm:cxn modelId="{8BAE1E44-4E0D-497F-9A3F-D53E1CB389B8}" type="presParOf" srcId="{14B592E8-CC3C-4D0D-9DB6-BAC5F92BE31A}" destId="{3E17E9BC-9EAC-47F4-9B1C-C81580A3D33B}" srcOrd="1" destOrd="0" presId="urn:microsoft.com/office/officeart/2009/layout/CircleArrowProcess"/>
    <dgm:cxn modelId="{55D2B79E-5DBC-4723-96CA-AECB438A5F06}" type="presParOf" srcId="{14B592E8-CC3C-4D0D-9DB6-BAC5F92BE31A}" destId="{9500216B-C91D-4DB9-A8BC-28C78750E49E}" srcOrd="2" destOrd="0" presId="urn:microsoft.com/office/officeart/2009/layout/CircleArrowProcess"/>
    <dgm:cxn modelId="{28A0E009-9EE6-4091-B604-D1273255B394}" type="presParOf" srcId="{9500216B-C91D-4DB9-A8BC-28C78750E49E}" destId="{92E720E7-3766-4E64-B8E3-8A62EC8D5AF3}" srcOrd="0" destOrd="0" presId="urn:microsoft.com/office/officeart/2009/layout/CircleArrowProcess"/>
    <dgm:cxn modelId="{8B326224-0AFE-4A7F-9355-4214A46C0561}" type="presParOf" srcId="{14B592E8-CC3C-4D0D-9DB6-BAC5F92BE31A}" destId="{AFE6AB52-D8BD-4E87-B1F1-891F269CC6A4}" srcOrd="3" destOrd="0" presId="urn:microsoft.com/office/officeart/2009/layout/CircleArrowProcess"/>
    <dgm:cxn modelId="{C978FE81-8F97-4D13-B0C3-71D6A454AE2C}" type="presParOf" srcId="{14B592E8-CC3C-4D0D-9DB6-BAC5F92BE31A}" destId="{1D3D38D7-E7B0-487D-8A0E-0B1C747EC840}" srcOrd="4" destOrd="0" presId="urn:microsoft.com/office/officeart/2009/layout/CircleArrowProcess"/>
    <dgm:cxn modelId="{8B2D572B-3BC7-4F1E-94EB-BB459412AD09}" type="presParOf" srcId="{1D3D38D7-E7B0-487D-8A0E-0B1C747EC840}" destId="{3A53C821-B987-475E-B7F9-36B19BA5CD5D}" srcOrd="0" destOrd="0" presId="urn:microsoft.com/office/officeart/2009/layout/CircleArrowProcess"/>
    <dgm:cxn modelId="{A515513A-A661-484D-AA83-59AE30F34410}" type="presParOf" srcId="{14B592E8-CC3C-4D0D-9DB6-BAC5F92BE31A}" destId="{89C113B2-A5BD-4936-91CA-AB4FAD5907B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E2084-CAEF-486D-9B49-34ABB57555F9}">
      <dsp:nvSpPr>
        <dsp:cNvPr id="0" name=""/>
        <dsp:cNvSpPr/>
      </dsp:nvSpPr>
      <dsp:spPr>
        <a:xfrm rot="5400000">
          <a:off x="968874" y="881907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234-BAE7-4F30-8CD7-3CDFFD8DEC5F}">
      <dsp:nvSpPr>
        <dsp:cNvPr id="0" name=""/>
        <dsp:cNvSpPr/>
      </dsp:nvSpPr>
      <dsp:spPr>
        <a:xfrm>
          <a:off x="760845" y="165842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" action="ppaction://hlinksldjump"/>
            </a:rPr>
            <a:t>general formula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altLang="zh-CN" sz="2400" kern="1200" dirty="0" smtClean="0"/>
            <a:t>to represent polynomial MRS</a:t>
          </a:r>
        </a:p>
      </dsp:txBody>
      <dsp:txXfrm>
        <a:off x="760845" y="1658425"/>
        <a:ext cx="2214399" cy="1941050"/>
      </dsp:txXfrm>
    </dsp:sp>
    <dsp:sp modelId="{BE9908E7-B3B8-4D39-90DF-07183D582CC6}">
      <dsp:nvSpPr>
        <dsp:cNvPr id="0" name=""/>
        <dsp:cNvSpPr/>
      </dsp:nvSpPr>
      <dsp:spPr>
        <a:xfrm>
          <a:off x="2449094" y="875483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AC6C-96E1-42F7-AEBA-8389BDCFC65F}">
      <dsp:nvSpPr>
        <dsp:cNvPr id="0" name=""/>
        <dsp:cNvSpPr/>
      </dsp:nvSpPr>
      <dsp:spPr>
        <a:xfrm rot="5400000">
          <a:off x="3438375" y="394520"/>
          <a:ext cx="1474056" cy="2452797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66FD-761D-4B96-A0F9-D5AA6D6898D6}">
      <dsp:nvSpPr>
        <dsp:cNvPr id="0" name=""/>
        <dsp:cNvSpPr/>
      </dsp:nvSpPr>
      <dsp:spPr>
        <a:xfrm>
          <a:off x="3288306" y="117584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search-based algorithm </a:t>
          </a:r>
          <a:r>
            <a:rPr lang="en-US" altLang="zh-CN" sz="2400" kern="1200" dirty="0" smtClean="0"/>
            <a:t>to search for suitable parameters</a:t>
          </a:r>
          <a:endParaRPr lang="zh-CN" altLang="en-US" sz="2400" kern="1200" dirty="0"/>
        </a:p>
      </dsp:txBody>
      <dsp:txXfrm>
        <a:off x="3288306" y="1175845"/>
        <a:ext cx="2214399" cy="1941050"/>
      </dsp:txXfrm>
    </dsp:sp>
    <dsp:sp modelId="{0736F719-34F2-445E-964C-860267B46475}">
      <dsp:nvSpPr>
        <dsp:cNvPr id="0" name=""/>
        <dsp:cNvSpPr/>
      </dsp:nvSpPr>
      <dsp:spPr>
        <a:xfrm>
          <a:off x="4919647" y="356966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AF34-83C4-48C3-A564-C7D1AF12C8B5}">
      <dsp:nvSpPr>
        <dsp:cNvPr id="0" name=""/>
        <dsp:cNvSpPr/>
      </dsp:nvSpPr>
      <dsp:spPr>
        <a:xfrm rot="5400000">
          <a:off x="5914720" y="-214093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BA5-C965-4673-9E3D-C60328DFBD26}">
      <dsp:nvSpPr>
        <dsp:cNvPr id="0" name=""/>
        <dsp:cNvSpPr/>
      </dsp:nvSpPr>
      <dsp:spPr>
        <a:xfrm>
          <a:off x="5668664" y="518764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MR filtering</a:t>
          </a:r>
          <a:endParaRPr lang="zh-CN" altLang="en-US" sz="2800" kern="1200" dirty="0"/>
        </a:p>
      </dsp:txBody>
      <dsp:txXfrm>
        <a:off x="5668664" y="518764"/>
        <a:ext cx="2214399" cy="1941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E2084-CAEF-486D-9B49-34ABB57555F9}">
      <dsp:nvSpPr>
        <dsp:cNvPr id="0" name=""/>
        <dsp:cNvSpPr/>
      </dsp:nvSpPr>
      <dsp:spPr>
        <a:xfrm rot="5400000">
          <a:off x="968874" y="881907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234-BAE7-4F30-8CD7-3CDFFD8DEC5F}">
      <dsp:nvSpPr>
        <dsp:cNvPr id="0" name=""/>
        <dsp:cNvSpPr/>
      </dsp:nvSpPr>
      <dsp:spPr>
        <a:xfrm>
          <a:off x="760845" y="165842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" action="ppaction://hlinksldjump"/>
            </a:rPr>
            <a:t>general formula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altLang="zh-CN" sz="2400" kern="1200" dirty="0" smtClean="0"/>
            <a:t>to represent polynomial MRS</a:t>
          </a:r>
        </a:p>
      </dsp:txBody>
      <dsp:txXfrm>
        <a:off x="760845" y="1658425"/>
        <a:ext cx="2214399" cy="1941050"/>
      </dsp:txXfrm>
    </dsp:sp>
    <dsp:sp modelId="{BE9908E7-B3B8-4D39-90DF-07183D582CC6}">
      <dsp:nvSpPr>
        <dsp:cNvPr id="0" name=""/>
        <dsp:cNvSpPr/>
      </dsp:nvSpPr>
      <dsp:spPr>
        <a:xfrm>
          <a:off x="2449094" y="875483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AC6C-96E1-42F7-AEBA-8389BDCFC65F}">
      <dsp:nvSpPr>
        <dsp:cNvPr id="0" name=""/>
        <dsp:cNvSpPr/>
      </dsp:nvSpPr>
      <dsp:spPr>
        <a:xfrm rot="5400000">
          <a:off x="3438375" y="394520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66FD-761D-4B96-A0F9-D5AA6D6898D6}">
      <dsp:nvSpPr>
        <dsp:cNvPr id="0" name=""/>
        <dsp:cNvSpPr/>
      </dsp:nvSpPr>
      <dsp:spPr>
        <a:xfrm>
          <a:off x="3288306" y="117584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search-based algorithm </a:t>
          </a:r>
          <a:r>
            <a:rPr lang="en-US" altLang="zh-CN" sz="2400" kern="1200" dirty="0" smtClean="0"/>
            <a:t>to search for suitable parameters</a:t>
          </a:r>
          <a:endParaRPr lang="zh-CN" altLang="en-US" sz="2400" kern="1200" dirty="0"/>
        </a:p>
      </dsp:txBody>
      <dsp:txXfrm>
        <a:off x="3288306" y="1175845"/>
        <a:ext cx="2214399" cy="1941050"/>
      </dsp:txXfrm>
    </dsp:sp>
    <dsp:sp modelId="{0736F719-34F2-445E-964C-860267B46475}">
      <dsp:nvSpPr>
        <dsp:cNvPr id="0" name=""/>
        <dsp:cNvSpPr/>
      </dsp:nvSpPr>
      <dsp:spPr>
        <a:xfrm>
          <a:off x="4919647" y="356966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AF34-83C4-48C3-A564-C7D1AF12C8B5}">
      <dsp:nvSpPr>
        <dsp:cNvPr id="0" name=""/>
        <dsp:cNvSpPr/>
      </dsp:nvSpPr>
      <dsp:spPr>
        <a:xfrm rot="5400000">
          <a:off x="5914720" y="-214093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BA5-C965-4673-9E3D-C60328DFBD26}">
      <dsp:nvSpPr>
        <dsp:cNvPr id="0" name=""/>
        <dsp:cNvSpPr/>
      </dsp:nvSpPr>
      <dsp:spPr>
        <a:xfrm>
          <a:off x="5668664" y="518764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MR filtering</a:t>
          </a:r>
          <a:endParaRPr lang="zh-CN" altLang="en-US" sz="2800" kern="1200" dirty="0"/>
        </a:p>
      </dsp:txBody>
      <dsp:txXfrm>
        <a:off x="5668664" y="518764"/>
        <a:ext cx="2214399" cy="1941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529" y="738977"/>
          <a:ext cx="2277192" cy="273263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Study I</a:t>
          </a:r>
          <a:endParaRPr lang="zh-CN" altLang="en-US" sz="2600" kern="1200" dirty="0"/>
        </a:p>
      </dsp:txBody>
      <dsp:txXfrm rot="16200000">
        <a:off x="-892130" y="1631636"/>
        <a:ext cx="2240757" cy="455438"/>
      </dsp:txXfrm>
    </dsp:sp>
    <dsp:sp modelId="{82E115C4-9AEE-40EF-B321-50BD43FD71F8}">
      <dsp:nvSpPr>
        <dsp:cNvPr id="0" name=""/>
        <dsp:cNvSpPr/>
      </dsp:nvSpPr>
      <dsp:spPr>
        <a:xfrm>
          <a:off x="455967" y="738977"/>
          <a:ext cx="1696508" cy="27326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is our approach able to infer MRs?</a:t>
          </a:r>
          <a:endParaRPr lang="zh-CN" altLang="en-US" sz="2400" kern="1200" dirty="0"/>
        </a:p>
      </dsp:txBody>
      <dsp:txXfrm>
        <a:off x="455967" y="738977"/>
        <a:ext cx="1696508" cy="2732630"/>
      </dsp:txXfrm>
    </dsp:sp>
    <dsp:sp modelId="{AF9B50AC-7CE7-415C-B567-0160B34421B1}">
      <dsp:nvSpPr>
        <dsp:cNvPr id="0" name=""/>
        <dsp:cNvSpPr/>
      </dsp:nvSpPr>
      <dsp:spPr>
        <a:xfrm>
          <a:off x="2357423" y="738977"/>
          <a:ext cx="2277192" cy="2732630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Study II</a:t>
          </a:r>
          <a:endParaRPr lang="zh-CN" altLang="en-US" sz="2600" kern="1200" dirty="0"/>
        </a:p>
      </dsp:txBody>
      <dsp:txXfrm rot="16200000">
        <a:off x="1464763" y="1631636"/>
        <a:ext cx="2240757" cy="455438"/>
      </dsp:txXfrm>
    </dsp:sp>
    <dsp:sp modelId="{B381E099-3D3D-4C96-A326-27639058098C}">
      <dsp:nvSpPr>
        <dsp:cNvPr id="0" name=""/>
        <dsp:cNvSpPr/>
      </dsp:nvSpPr>
      <dsp:spPr>
        <a:xfrm rot="5400000">
          <a:off x="2167935" y="2911717"/>
          <a:ext cx="401748" cy="34157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234ED-BD6D-4586-8103-116F90EA7A8C}">
      <dsp:nvSpPr>
        <dsp:cNvPr id="0" name=""/>
        <dsp:cNvSpPr/>
      </dsp:nvSpPr>
      <dsp:spPr>
        <a:xfrm>
          <a:off x="2812861" y="738977"/>
          <a:ext cx="1696508" cy="27326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2812861" y="738977"/>
        <a:ext cx="1696508" cy="2732630"/>
      </dsp:txXfrm>
    </dsp:sp>
    <dsp:sp modelId="{64D597D8-F576-4FF3-BE37-3FE20922BC78}">
      <dsp:nvSpPr>
        <dsp:cNvPr id="0" name=""/>
        <dsp:cNvSpPr/>
      </dsp:nvSpPr>
      <dsp:spPr>
        <a:xfrm>
          <a:off x="4714317" y="738977"/>
          <a:ext cx="2277192" cy="2732630"/>
        </a:xfrm>
        <a:prstGeom prst="roundRect">
          <a:avLst>
            <a:gd name="adj" fmla="val 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Study III</a:t>
          </a:r>
          <a:endParaRPr lang="zh-CN" altLang="en-US" sz="2600" kern="1200" dirty="0"/>
        </a:p>
      </dsp:txBody>
      <dsp:txXfrm rot="16200000">
        <a:off x="3821658" y="1631636"/>
        <a:ext cx="2240757" cy="455438"/>
      </dsp:txXfrm>
    </dsp:sp>
    <dsp:sp modelId="{53D07561-72A5-43EC-960A-0715A85870B9}">
      <dsp:nvSpPr>
        <dsp:cNvPr id="0" name=""/>
        <dsp:cNvSpPr/>
      </dsp:nvSpPr>
      <dsp:spPr>
        <a:xfrm rot="5400000">
          <a:off x="4524829" y="2911717"/>
          <a:ext cx="401748" cy="34157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9E7F6-E3EC-4F7A-982E-F0AFAE59B968}">
      <dsp:nvSpPr>
        <dsp:cNvPr id="0" name=""/>
        <dsp:cNvSpPr/>
      </dsp:nvSpPr>
      <dsp:spPr>
        <a:xfrm>
          <a:off x="5169755" y="738977"/>
          <a:ext cx="1696508" cy="27326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does MR filtering improve the quality of inferred MRs?</a:t>
          </a:r>
          <a:endParaRPr lang="zh-CN" altLang="en-US" sz="2400" kern="1200" dirty="0"/>
        </a:p>
      </dsp:txBody>
      <dsp:txXfrm>
        <a:off x="5169755" y="738977"/>
        <a:ext cx="1696508" cy="27326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is our approach able to infer MRs?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is the quality of MRs inferred by our approach?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7FE-0131-4065-A8E9-EE967AF29A84}">
      <dsp:nvSpPr>
        <dsp:cNvPr id="0" name=""/>
        <dsp:cNvSpPr/>
      </dsp:nvSpPr>
      <dsp:spPr>
        <a:xfrm>
          <a:off x="0" y="860246"/>
          <a:ext cx="2133602" cy="3129046"/>
        </a:xfrm>
        <a:prstGeom prst="roundRect">
          <a:avLst>
            <a:gd name="adj" fmla="val 5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Study III</a:t>
          </a:r>
          <a:endParaRPr lang="zh-CN" altLang="en-US" sz="2400" kern="1200" dirty="0"/>
        </a:p>
      </dsp:txBody>
      <dsp:txXfrm rot="16200000">
        <a:off x="-1069548" y="1929795"/>
        <a:ext cx="2565818" cy="426720"/>
      </dsp:txXfrm>
    </dsp:sp>
    <dsp:sp modelId="{82E115C4-9AEE-40EF-B321-50BD43FD71F8}">
      <dsp:nvSpPr>
        <dsp:cNvPr id="0" name=""/>
        <dsp:cNvSpPr/>
      </dsp:nvSpPr>
      <dsp:spPr>
        <a:xfrm>
          <a:off x="426720" y="860246"/>
          <a:ext cx="1589533" cy="31290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does MR filtering improve the quality of the inferred MRs?</a:t>
          </a:r>
          <a:endParaRPr lang="zh-CN" altLang="en-US" sz="2400" kern="1200" dirty="0"/>
        </a:p>
      </dsp:txBody>
      <dsp:txXfrm>
        <a:off x="426720" y="860246"/>
        <a:ext cx="1589533" cy="31290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6E67F-9A15-4D63-B3DC-FCD3AED2A3F7}">
      <dsp:nvSpPr>
        <dsp:cNvPr id="0" name=""/>
        <dsp:cNvSpPr/>
      </dsp:nvSpPr>
      <dsp:spPr>
        <a:xfrm>
          <a:off x="2609069" y="236647"/>
          <a:ext cx="1116566" cy="1139061"/>
        </a:xfrm>
        <a:prstGeom prst="ellipse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b>
                  <m:r>
                    <a:rPr lang="en-US" altLang="zh-CN" sz="1400" b="1" i="1" kern="1200" smtClean="0">
                      <a:latin typeface="Cambria Math" panose="02040503050406030204" pitchFamily="18" charset="0"/>
                    </a:rPr>
                    <m:t>𝒊</m:t>
                  </m:r>
                </m:sub>
              </m:sSub>
            </m:oMath>
          </a14:m>
          <a:r>
            <a:rPr lang="en-US" altLang="zh-CN" sz="1400" b="1" kern="1200" dirty="0" smtClean="0"/>
            <a:t>:</a:t>
          </a:r>
          <a:r>
            <a:rPr lang="zh-CN" altLang="en-US" sz="1400" b="1" kern="1200" dirty="0" smtClean="0"/>
            <a:t> </a:t>
          </a:r>
          <a:r>
            <a:rPr lang="en-US" altLang="zh-CN" sz="1400" b="1" kern="1200" dirty="0" smtClean="0"/>
            <a:t>to a higher degree</a:t>
          </a:r>
          <a:endParaRPr lang="zh-CN" altLang="en-US" sz="1400" b="1" kern="1200" dirty="0"/>
        </a:p>
      </dsp:txBody>
      <dsp:txXfrm>
        <a:off x="2772586" y="403459"/>
        <a:ext cx="789532" cy="805437"/>
      </dsp:txXfrm>
    </dsp:sp>
    <dsp:sp modelId="{FB590E2C-C7CF-4825-90B9-D568B8BED237}">
      <dsp:nvSpPr>
        <dsp:cNvPr id="0" name=""/>
        <dsp:cNvSpPr/>
      </dsp:nvSpPr>
      <dsp:spPr>
        <a:xfrm>
          <a:off x="3926323" y="-64790"/>
          <a:ext cx="303793" cy="30412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9A168-170B-4CAD-A172-85A62CBB465A}">
      <dsp:nvSpPr>
        <dsp:cNvPr id="0" name=""/>
        <dsp:cNvSpPr/>
      </dsp:nvSpPr>
      <dsp:spPr>
        <a:xfrm>
          <a:off x="2825459" y="2589549"/>
          <a:ext cx="220278" cy="220141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052F-732C-4E05-87BA-F41DFE2B89CB}">
      <dsp:nvSpPr>
        <dsp:cNvPr id="0" name=""/>
        <dsp:cNvSpPr/>
      </dsp:nvSpPr>
      <dsp:spPr>
        <a:xfrm>
          <a:off x="4893724" y="1168819"/>
          <a:ext cx="220278" cy="220141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0C0B-ECB6-435D-9B64-B940DF5E9D31}">
      <dsp:nvSpPr>
        <dsp:cNvPr id="0" name=""/>
        <dsp:cNvSpPr/>
      </dsp:nvSpPr>
      <dsp:spPr>
        <a:xfrm>
          <a:off x="3841095" y="2823551"/>
          <a:ext cx="303793" cy="30412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26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2FDDB-16A1-4BCE-88F0-D09BD0B7EC7E}">
      <dsp:nvSpPr>
        <dsp:cNvPr id="0" name=""/>
        <dsp:cNvSpPr/>
      </dsp:nvSpPr>
      <dsp:spPr>
        <a:xfrm>
          <a:off x="1822226" y="0"/>
          <a:ext cx="220278" cy="22014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69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6006C-5C39-4348-822F-79E5A5C9765D}">
      <dsp:nvSpPr>
        <dsp:cNvPr id="0" name=""/>
        <dsp:cNvSpPr/>
      </dsp:nvSpPr>
      <dsp:spPr>
        <a:xfrm>
          <a:off x="2193769" y="1627447"/>
          <a:ext cx="220278" cy="22014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1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8AA-7923-4E23-A004-5E52E4A5E3D0}">
      <dsp:nvSpPr>
        <dsp:cNvPr id="0" name=""/>
        <dsp:cNvSpPr/>
      </dsp:nvSpPr>
      <dsp:spPr>
        <a:xfrm>
          <a:off x="1287636" y="552863"/>
          <a:ext cx="1110921" cy="1110900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b>
                  <m:r>
                    <a:rPr lang="en-US" altLang="zh-CN" sz="1400" b="1" i="1" kern="1200" smtClean="0">
                      <a:latin typeface="Cambria Math" panose="02040503050406030204" pitchFamily="18" charset="0"/>
                    </a:rPr>
                    <m:t>𝒐</m:t>
                  </m:r>
                </m:sub>
              </m:sSub>
            </m:oMath>
          </a14:m>
          <a:r>
            <a:rPr lang="en-US" altLang="zh-CN" sz="1400" b="1" kern="1200" dirty="0" smtClean="0"/>
            <a:t>: to a higher degree</a:t>
          </a:r>
          <a:r>
            <a:rPr lang="zh-CN" altLang="en-US" sz="1400" b="1" kern="1200" dirty="0" smtClean="0"/>
            <a:t> </a:t>
          </a:r>
          <a:endParaRPr lang="zh-CN" altLang="en-US" sz="1400" b="1" kern="1200" dirty="0"/>
        </a:p>
      </dsp:txBody>
      <dsp:txXfrm>
        <a:off x="1450327" y="715551"/>
        <a:ext cx="785539" cy="785524"/>
      </dsp:txXfrm>
    </dsp:sp>
    <dsp:sp modelId="{B2E83D80-5279-4016-A687-2765D3CD9628}">
      <dsp:nvSpPr>
        <dsp:cNvPr id="0" name=""/>
        <dsp:cNvSpPr/>
      </dsp:nvSpPr>
      <dsp:spPr>
        <a:xfrm>
          <a:off x="2767079" y="0"/>
          <a:ext cx="303793" cy="304121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F250D-8867-4684-AA38-8303A3D199B9}">
      <dsp:nvSpPr>
        <dsp:cNvPr id="0" name=""/>
        <dsp:cNvSpPr/>
      </dsp:nvSpPr>
      <dsp:spPr>
        <a:xfrm>
          <a:off x="1343256" y="2097521"/>
          <a:ext cx="334515" cy="33259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338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CAC8E-EA68-4712-B85D-71C70EF74AA0}">
      <dsp:nvSpPr>
        <dsp:cNvPr id="0" name=""/>
        <dsp:cNvSpPr/>
      </dsp:nvSpPr>
      <dsp:spPr>
        <a:xfrm>
          <a:off x="4917486" y="992625"/>
          <a:ext cx="1324929" cy="1364808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Among more executions</a:t>
          </a:r>
          <a:endParaRPr lang="zh-CN" altLang="en-US" sz="1400" b="1" kern="1200" dirty="0"/>
        </a:p>
      </dsp:txBody>
      <dsp:txXfrm>
        <a:off x="5111517" y="1192497"/>
        <a:ext cx="936867" cy="965064"/>
      </dsp:txXfrm>
    </dsp:sp>
    <dsp:sp modelId="{B60AAD40-B98F-410E-BC83-A549FF8CB1F0}">
      <dsp:nvSpPr>
        <dsp:cNvPr id="0" name=""/>
        <dsp:cNvSpPr/>
      </dsp:nvSpPr>
      <dsp:spPr>
        <a:xfrm>
          <a:off x="4502492" y="797431"/>
          <a:ext cx="303793" cy="30412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96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DF8DD-F734-4CD4-B878-E136CFD23373}">
      <dsp:nvSpPr>
        <dsp:cNvPr id="0" name=""/>
        <dsp:cNvSpPr/>
      </dsp:nvSpPr>
      <dsp:spPr>
        <a:xfrm>
          <a:off x="1026797" y="2642953"/>
          <a:ext cx="220278" cy="22014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5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AE38-E046-43DA-AF5C-5F19A4C749AD}">
      <dsp:nvSpPr>
        <dsp:cNvPr id="0" name=""/>
        <dsp:cNvSpPr/>
      </dsp:nvSpPr>
      <dsp:spPr>
        <a:xfrm>
          <a:off x="3221737" y="2329455"/>
          <a:ext cx="220278" cy="22014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1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DB035-0B75-4CEE-92B1-67DBD4B0DB8E}">
      <dsp:nvSpPr>
        <dsp:cNvPr id="0" name=""/>
        <dsp:cNvSpPr/>
      </dsp:nvSpPr>
      <dsp:spPr>
        <a:xfrm>
          <a:off x="3498919" y="1616457"/>
          <a:ext cx="1567021" cy="1587066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other optimization algorithms</a:t>
          </a:r>
          <a:endParaRPr lang="zh-CN" altLang="en-US" sz="1400" b="1" kern="1200" dirty="0"/>
        </a:p>
      </dsp:txBody>
      <dsp:txXfrm>
        <a:off x="3728404" y="1848877"/>
        <a:ext cx="1108051" cy="1122226"/>
      </dsp:txXfrm>
    </dsp:sp>
    <dsp:sp modelId="{B5053ADB-0631-4BCE-8CDA-5816B3080689}">
      <dsp:nvSpPr>
        <dsp:cNvPr id="0" name=""/>
        <dsp:cNvSpPr/>
      </dsp:nvSpPr>
      <dsp:spPr>
        <a:xfrm>
          <a:off x="5706823" y="2820504"/>
          <a:ext cx="220278" cy="220141"/>
        </a:xfrm>
        <a:prstGeom prst="ellipse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32416-18F4-43A2-8957-5685B03C4FB3}">
      <dsp:nvSpPr>
        <dsp:cNvPr id="0" name=""/>
        <dsp:cNvSpPr/>
      </dsp:nvSpPr>
      <dsp:spPr>
        <a:xfrm>
          <a:off x="1513659" y="1912151"/>
          <a:ext cx="1424324" cy="1433995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84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polynomial inequalities</a:t>
          </a:r>
          <a:endParaRPr lang="zh-CN" altLang="en-US" sz="1400" b="1" kern="1200" dirty="0"/>
        </a:p>
      </dsp:txBody>
      <dsp:txXfrm>
        <a:off x="1722246" y="2122155"/>
        <a:ext cx="1007150" cy="1013987"/>
      </dsp:txXfrm>
    </dsp:sp>
    <dsp:sp modelId="{1DB6EA5A-0AB8-4793-9FA0-F2D04FB677DA}">
      <dsp:nvSpPr>
        <dsp:cNvPr id="0" name=""/>
        <dsp:cNvSpPr/>
      </dsp:nvSpPr>
      <dsp:spPr>
        <a:xfrm>
          <a:off x="3324309" y="2863503"/>
          <a:ext cx="220278" cy="220141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42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E2084-CAEF-486D-9B49-34ABB57555F9}">
      <dsp:nvSpPr>
        <dsp:cNvPr id="0" name=""/>
        <dsp:cNvSpPr/>
      </dsp:nvSpPr>
      <dsp:spPr>
        <a:xfrm rot="5400000">
          <a:off x="968874" y="881907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234-BAE7-4F30-8CD7-3CDFFD8DEC5F}">
      <dsp:nvSpPr>
        <dsp:cNvPr id="0" name=""/>
        <dsp:cNvSpPr/>
      </dsp:nvSpPr>
      <dsp:spPr>
        <a:xfrm>
          <a:off x="760845" y="165842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" action="ppaction://hlinksldjump"/>
            </a:rPr>
            <a:t>general formula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altLang="zh-CN" sz="2400" kern="1200" dirty="0" smtClean="0"/>
            <a:t>to represent polynomial MRS</a:t>
          </a:r>
        </a:p>
      </dsp:txBody>
      <dsp:txXfrm>
        <a:off x="760845" y="1658425"/>
        <a:ext cx="2214399" cy="1941050"/>
      </dsp:txXfrm>
    </dsp:sp>
    <dsp:sp modelId="{BE9908E7-B3B8-4D39-90DF-07183D582CC6}">
      <dsp:nvSpPr>
        <dsp:cNvPr id="0" name=""/>
        <dsp:cNvSpPr/>
      </dsp:nvSpPr>
      <dsp:spPr>
        <a:xfrm>
          <a:off x="2449094" y="875483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AC6C-96E1-42F7-AEBA-8389BDCFC65F}">
      <dsp:nvSpPr>
        <dsp:cNvPr id="0" name=""/>
        <dsp:cNvSpPr/>
      </dsp:nvSpPr>
      <dsp:spPr>
        <a:xfrm rot="5400000">
          <a:off x="3438375" y="394520"/>
          <a:ext cx="1474056" cy="2452797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66FD-761D-4B96-A0F9-D5AA6D6898D6}">
      <dsp:nvSpPr>
        <dsp:cNvPr id="0" name=""/>
        <dsp:cNvSpPr/>
      </dsp:nvSpPr>
      <dsp:spPr>
        <a:xfrm>
          <a:off x="3288306" y="117584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search-based algorithm </a:t>
          </a:r>
          <a:r>
            <a:rPr lang="en-US" altLang="zh-CN" sz="2400" kern="1200" dirty="0" smtClean="0"/>
            <a:t>to search for suitable parameters</a:t>
          </a:r>
          <a:endParaRPr lang="zh-CN" altLang="en-US" sz="2400" kern="1200" dirty="0"/>
        </a:p>
      </dsp:txBody>
      <dsp:txXfrm>
        <a:off x="3288306" y="1175845"/>
        <a:ext cx="2214399" cy="1941050"/>
      </dsp:txXfrm>
    </dsp:sp>
    <dsp:sp modelId="{0736F719-34F2-445E-964C-860267B46475}">
      <dsp:nvSpPr>
        <dsp:cNvPr id="0" name=""/>
        <dsp:cNvSpPr/>
      </dsp:nvSpPr>
      <dsp:spPr>
        <a:xfrm>
          <a:off x="4919647" y="356966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AF34-83C4-48C3-A564-C7D1AF12C8B5}">
      <dsp:nvSpPr>
        <dsp:cNvPr id="0" name=""/>
        <dsp:cNvSpPr/>
      </dsp:nvSpPr>
      <dsp:spPr>
        <a:xfrm rot="5400000">
          <a:off x="5914720" y="-214093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BA5-C965-4673-9E3D-C60328DFBD26}">
      <dsp:nvSpPr>
        <dsp:cNvPr id="0" name=""/>
        <dsp:cNvSpPr/>
      </dsp:nvSpPr>
      <dsp:spPr>
        <a:xfrm>
          <a:off x="5668664" y="518764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MR filtering</a:t>
          </a:r>
          <a:endParaRPr lang="zh-CN" altLang="en-US" sz="2800" kern="1200" dirty="0"/>
        </a:p>
      </dsp:txBody>
      <dsp:txXfrm>
        <a:off x="5668664" y="518764"/>
        <a:ext cx="2214399" cy="1941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BB232-D26B-4910-B244-DF5B344E55AA}">
      <dsp:nvSpPr>
        <dsp:cNvPr id="0" name=""/>
        <dsp:cNvSpPr/>
      </dsp:nvSpPr>
      <dsp:spPr>
        <a:xfrm rot="1150894">
          <a:off x="1273576" y="2128196"/>
          <a:ext cx="1202628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202628" y="332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A7CA9-CA39-4AD9-9C0A-26F892EFE358}">
      <dsp:nvSpPr>
        <dsp:cNvPr id="0" name=""/>
        <dsp:cNvSpPr/>
      </dsp:nvSpPr>
      <dsp:spPr>
        <a:xfrm rot="20437175">
          <a:off x="1273893" y="1313740"/>
          <a:ext cx="116711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167113" y="332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66496-3B9C-492E-A8EE-1D0EFCA98F45}">
      <dsp:nvSpPr>
        <dsp:cNvPr id="0" name=""/>
        <dsp:cNvSpPr/>
      </dsp:nvSpPr>
      <dsp:spPr>
        <a:xfrm>
          <a:off x="-319953" y="728583"/>
          <a:ext cx="2043963" cy="202576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65618-B352-4DF1-9CD4-2DCFD2BCEEB7}">
      <dsp:nvSpPr>
        <dsp:cNvPr id="0" name=""/>
        <dsp:cNvSpPr/>
      </dsp:nvSpPr>
      <dsp:spPr>
        <a:xfrm>
          <a:off x="2353103" y="-16851"/>
          <a:ext cx="1808595" cy="1742703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𝑜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  <a:endParaRPr lang="zh-CN" altLang="en-US" sz="1600" kern="1200" dirty="0"/>
        </a:p>
      </dsp:txBody>
      <dsp:txXfrm>
        <a:off x="2617966" y="238362"/>
        <a:ext cx="1278869" cy="1232277"/>
      </dsp:txXfrm>
    </dsp:sp>
    <dsp:sp modelId="{07FD750F-9374-48EB-A109-88372B2A2DC0}">
      <dsp:nvSpPr>
        <dsp:cNvPr id="0" name=""/>
        <dsp:cNvSpPr/>
      </dsp:nvSpPr>
      <dsp:spPr>
        <a:xfrm>
          <a:off x="2389651" y="1787782"/>
          <a:ext cx="1792729" cy="1729066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𝑜</m:t>
                  </m:r>
                </m:sub>
              </m:sSub>
            </m:oMath>
          </a14:m>
          <a:r>
            <a:rPr lang="en-US" altLang="zh-CN" sz="1800" kern="1200" dirty="0" smtClean="0"/>
            <a:t>:quadratic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  <a:endParaRPr lang="zh-CN" altLang="en-US" sz="1800" kern="1200" dirty="0"/>
        </a:p>
      </dsp:txBody>
      <dsp:txXfrm>
        <a:off x="2652190" y="2040998"/>
        <a:ext cx="1267651" cy="1222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BB232-D26B-4910-B244-DF5B344E55AA}">
      <dsp:nvSpPr>
        <dsp:cNvPr id="0" name=""/>
        <dsp:cNvSpPr/>
      </dsp:nvSpPr>
      <dsp:spPr>
        <a:xfrm rot="1150894">
          <a:off x="1273576" y="2128196"/>
          <a:ext cx="1202628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202628" y="332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A7CA9-CA39-4AD9-9C0A-26F892EFE358}">
      <dsp:nvSpPr>
        <dsp:cNvPr id="0" name=""/>
        <dsp:cNvSpPr/>
      </dsp:nvSpPr>
      <dsp:spPr>
        <a:xfrm rot="20437175">
          <a:off x="1273893" y="1313740"/>
          <a:ext cx="116711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167113" y="332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66496-3B9C-492E-A8EE-1D0EFCA98F45}">
      <dsp:nvSpPr>
        <dsp:cNvPr id="0" name=""/>
        <dsp:cNvSpPr/>
      </dsp:nvSpPr>
      <dsp:spPr>
        <a:xfrm>
          <a:off x="-319953" y="728583"/>
          <a:ext cx="2043963" cy="202576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65618-B352-4DF1-9CD4-2DCFD2BCEEB7}">
      <dsp:nvSpPr>
        <dsp:cNvPr id="0" name=""/>
        <dsp:cNvSpPr/>
      </dsp:nvSpPr>
      <dsp:spPr>
        <a:xfrm>
          <a:off x="2353103" y="-16851"/>
          <a:ext cx="1808595" cy="1742703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𝑜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  <a:endParaRPr lang="zh-CN" altLang="en-US" sz="1600" kern="1200" dirty="0"/>
        </a:p>
      </dsp:txBody>
      <dsp:txXfrm>
        <a:off x="2617966" y="238362"/>
        <a:ext cx="1278869" cy="1232277"/>
      </dsp:txXfrm>
    </dsp:sp>
    <dsp:sp modelId="{07FD750F-9374-48EB-A109-88372B2A2DC0}">
      <dsp:nvSpPr>
        <dsp:cNvPr id="0" name=""/>
        <dsp:cNvSpPr/>
      </dsp:nvSpPr>
      <dsp:spPr>
        <a:xfrm>
          <a:off x="2389651" y="1787782"/>
          <a:ext cx="1792729" cy="1729066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altLang="zh-CN" sz="1800" kern="1200" dirty="0" smtClean="0"/>
            <a:t>:linear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𝑜</m:t>
                  </m:r>
                </m:sub>
              </m:sSub>
            </m:oMath>
          </a14:m>
          <a:r>
            <a:rPr lang="en-US" altLang="zh-CN" sz="1800" kern="1200" dirty="0" smtClean="0"/>
            <a:t>:quadratic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equation</a:t>
          </a:r>
          <a:endParaRPr lang="zh-CN" altLang="en-US" sz="1800" kern="1200" dirty="0"/>
        </a:p>
      </dsp:txBody>
      <dsp:txXfrm>
        <a:off x="2652190" y="2040998"/>
        <a:ext cx="1267651" cy="1222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CEC9D-3E5B-4262-B532-96A48114453F}">
      <dsp:nvSpPr>
        <dsp:cNvPr id="0" name=""/>
        <dsp:cNvSpPr/>
      </dsp:nvSpPr>
      <dsp:spPr>
        <a:xfrm>
          <a:off x="1473229" y="0"/>
          <a:ext cx="2542194" cy="254226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E9BC-9EAC-47F4-9B1C-C81580A3D33B}">
      <dsp:nvSpPr>
        <dsp:cNvPr id="0" name=""/>
        <dsp:cNvSpPr/>
      </dsp:nvSpPr>
      <dsp:spPr>
        <a:xfrm>
          <a:off x="2034696" y="920403"/>
          <a:ext cx="1418344" cy="70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Infer MRs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034696" y="920403"/>
        <a:ext cx="1418344" cy="709088"/>
      </dsp:txXfrm>
    </dsp:sp>
    <dsp:sp modelId="{92E720E7-3766-4E64-B8E3-8A62EC8D5AF3}">
      <dsp:nvSpPr>
        <dsp:cNvPr id="0" name=""/>
        <dsp:cNvSpPr/>
      </dsp:nvSpPr>
      <dsp:spPr>
        <a:xfrm>
          <a:off x="948460" y="1629492"/>
          <a:ext cx="2183938" cy="218486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A50021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AB52-D8BD-4E87-B1F1-891F269CC6A4}">
      <dsp:nvSpPr>
        <dsp:cNvPr id="0" name=""/>
        <dsp:cNvSpPr/>
      </dsp:nvSpPr>
      <dsp:spPr>
        <a:xfrm>
          <a:off x="1325523" y="2383971"/>
          <a:ext cx="1418344" cy="70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Find polynomial equations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1325523" y="2383971"/>
        <a:ext cx="1418344" cy="709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CEC9D-3E5B-4262-B532-96A48114453F}">
      <dsp:nvSpPr>
        <dsp:cNvPr id="0" name=""/>
        <dsp:cNvSpPr/>
      </dsp:nvSpPr>
      <dsp:spPr>
        <a:xfrm>
          <a:off x="2156207" y="0"/>
          <a:ext cx="2555907" cy="25562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E9BC-9EAC-47F4-9B1C-C81580A3D33B}">
      <dsp:nvSpPr>
        <dsp:cNvPr id="0" name=""/>
        <dsp:cNvSpPr/>
      </dsp:nvSpPr>
      <dsp:spPr>
        <a:xfrm>
          <a:off x="2721147" y="922900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Infer MRs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721147" y="922900"/>
        <a:ext cx="1420268" cy="709964"/>
      </dsp:txXfrm>
    </dsp:sp>
    <dsp:sp modelId="{92E720E7-3766-4E64-B8E3-8A62EC8D5AF3}">
      <dsp:nvSpPr>
        <dsp:cNvPr id="0" name=""/>
        <dsp:cNvSpPr/>
      </dsp:nvSpPr>
      <dsp:spPr>
        <a:xfrm>
          <a:off x="1446313" y="1468781"/>
          <a:ext cx="2555907" cy="25562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A50021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AB52-D8BD-4E87-B1F1-891F269CC6A4}">
      <dsp:nvSpPr>
        <dsp:cNvPr id="0" name=""/>
        <dsp:cNvSpPr/>
      </dsp:nvSpPr>
      <dsp:spPr>
        <a:xfrm>
          <a:off x="2014132" y="2400178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Find polynomial equations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014132" y="2400178"/>
        <a:ext cx="1420268" cy="709964"/>
      </dsp:txXfrm>
    </dsp:sp>
    <dsp:sp modelId="{3A53C821-B987-475E-B7F9-36B19BA5CD5D}">
      <dsp:nvSpPr>
        <dsp:cNvPr id="0" name=""/>
        <dsp:cNvSpPr/>
      </dsp:nvSpPr>
      <dsp:spPr>
        <a:xfrm>
          <a:off x="2338121" y="3113329"/>
          <a:ext cx="2195920" cy="219680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>
            <a:lumMod val="2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13B2-A5BD-4936-91CA-AB4FAD5907BB}">
      <dsp:nvSpPr>
        <dsp:cNvPr id="0" name=""/>
        <dsp:cNvSpPr/>
      </dsp:nvSpPr>
      <dsp:spPr>
        <a:xfrm>
          <a:off x="2724507" y="3879580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Search problem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724507" y="3879580"/>
        <a:ext cx="1420268" cy="709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CEC9D-3E5B-4262-B532-96A48114453F}">
      <dsp:nvSpPr>
        <dsp:cNvPr id="0" name=""/>
        <dsp:cNvSpPr/>
      </dsp:nvSpPr>
      <dsp:spPr>
        <a:xfrm>
          <a:off x="2156207" y="0"/>
          <a:ext cx="2555907" cy="25562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E9BC-9EAC-47F4-9B1C-C81580A3D33B}">
      <dsp:nvSpPr>
        <dsp:cNvPr id="0" name=""/>
        <dsp:cNvSpPr/>
      </dsp:nvSpPr>
      <dsp:spPr>
        <a:xfrm>
          <a:off x="2721147" y="922900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Infer MRs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721147" y="922900"/>
        <a:ext cx="1420268" cy="709964"/>
      </dsp:txXfrm>
    </dsp:sp>
    <dsp:sp modelId="{92E720E7-3766-4E64-B8E3-8A62EC8D5AF3}">
      <dsp:nvSpPr>
        <dsp:cNvPr id="0" name=""/>
        <dsp:cNvSpPr/>
      </dsp:nvSpPr>
      <dsp:spPr>
        <a:xfrm>
          <a:off x="1446313" y="1468781"/>
          <a:ext cx="2555907" cy="25562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A50021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AB52-D8BD-4E87-B1F1-891F269CC6A4}">
      <dsp:nvSpPr>
        <dsp:cNvPr id="0" name=""/>
        <dsp:cNvSpPr/>
      </dsp:nvSpPr>
      <dsp:spPr>
        <a:xfrm>
          <a:off x="2014132" y="2400178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Find polynomial equations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014132" y="2400178"/>
        <a:ext cx="1420268" cy="709964"/>
      </dsp:txXfrm>
    </dsp:sp>
    <dsp:sp modelId="{3A53C821-B987-475E-B7F9-36B19BA5CD5D}">
      <dsp:nvSpPr>
        <dsp:cNvPr id="0" name=""/>
        <dsp:cNvSpPr/>
      </dsp:nvSpPr>
      <dsp:spPr>
        <a:xfrm>
          <a:off x="2338121" y="3113329"/>
          <a:ext cx="2195920" cy="219680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>
            <a:lumMod val="2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13B2-A5BD-4936-91CA-AB4FAD5907BB}">
      <dsp:nvSpPr>
        <dsp:cNvPr id="0" name=""/>
        <dsp:cNvSpPr/>
      </dsp:nvSpPr>
      <dsp:spPr>
        <a:xfrm>
          <a:off x="2724507" y="3879580"/>
          <a:ext cx="1420268" cy="7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800000"/>
              </a:solidFill>
            </a:rPr>
            <a:t>Search problem</a:t>
          </a:r>
          <a:endParaRPr lang="zh-CN" altLang="en-US" sz="2000" kern="1200" dirty="0">
            <a:solidFill>
              <a:srgbClr val="800000"/>
            </a:solidFill>
          </a:endParaRPr>
        </a:p>
      </dsp:txBody>
      <dsp:txXfrm>
        <a:off x="2724507" y="3879580"/>
        <a:ext cx="1420268" cy="709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E2084-CAEF-486D-9B49-34ABB57555F9}">
      <dsp:nvSpPr>
        <dsp:cNvPr id="0" name=""/>
        <dsp:cNvSpPr/>
      </dsp:nvSpPr>
      <dsp:spPr>
        <a:xfrm rot="5400000">
          <a:off x="968874" y="881907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234-BAE7-4F30-8CD7-3CDFFD8DEC5F}">
      <dsp:nvSpPr>
        <dsp:cNvPr id="0" name=""/>
        <dsp:cNvSpPr/>
      </dsp:nvSpPr>
      <dsp:spPr>
        <a:xfrm>
          <a:off x="760845" y="165842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" action="ppaction://hlinksldjump"/>
            </a:rPr>
            <a:t>general formula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altLang="zh-CN" sz="2400" kern="1200" dirty="0" smtClean="0"/>
            <a:t>to represent polynomial MRS</a:t>
          </a:r>
        </a:p>
      </dsp:txBody>
      <dsp:txXfrm>
        <a:off x="760845" y="1658425"/>
        <a:ext cx="2214399" cy="1941050"/>
      </dsp:txXfrm>
    </dsp:sp>
    <dsp:sp modelId="{BE9908E7-B3B8-4D39-90DF-07183D582CC6}">
      <dsp:nvSpPr>
        <dsp:cNvPr id="0" name=""/>
        <dsp:cNvSpPr/>
      </dsp:nvSpPr>
      <dsp:spPr>
        <a:xfrm>
          <a:off x="2449094" y="875483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AC6C-96E1-42F7-AEBA-8389BDCFC65F}">
      <dsp:nvSpPr>
        <dsp:cNvPr id="0" name=""/>
        <dsp:cNvSpPr/>
      </dsp:nvSpPr>
      <dsp:spPr>
        <a:xfrm rot="5400000">
          <a:off x="3438375" y="394520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66FD-761D-4B96-A0F9-D5AA6D6898D6}">
      <dsp:nvSpPr>
        <dsp:cNvPr id="0" name=""/>
        <dsp:cNvSpPr/>
      </dsp:nvSpPr>
      <dsp:spPr>
        <a:xfrm>
          <a:off x="3288306" y="117584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search-based algorithm </a:t>
          </a:r>
          <a:r>
            <a:rPr lang="en-US" altLang="zh-CN" sz="2400" kern="1200" dirty="0" smtClean="0"/>
            <a:t>to search for suitable parameters</a:t>
          </a:r>
          <a:endParaRPr lang="zh-CN" altLang="en-US" sz="2400" kern="1200" dirty="0"/>
        </a:p>
      </dsp:txBody>
      <dsp:txXfrm>
        <a:off x="3288306" y="1175845"/>
        <a:ext cx="2214399" cy="1941050"/>
      </dsp:txXfrm>
    </dsp:sp>
    <dsp:sp modelId="{0736F719-34F2-445E-964C-860267B46475}">
      <dsp:nvSpPr>
        <dsp:cNvPr id="0" name=""/>
        <dsp:cNvSpPr/>
      </dsp:nvSpPr>
      <dsp:spPr>
        <a:xfrm>
          <a:off x="4919647" y="356966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AF34-83C4-48C3-A564-C7D1AF12C8B5}">
      <dsp:nvSpPr>
        <dsp:cNvPr id="0" name=""/>
        <dsp:cNvSpPr/>
      </dsp:nvSpPr>
      <dsp:spPr>
        <a:xfrm rot="5400000">
          <a:off x="5914720" y="-214093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BA5-C965-4673-9E3D-C60328DFBD26}">
      <dsp:nvSpPr>
        <dsp:cNvPr id="0" name=""/>
        <dsp:cNvSpPr/>
      </dsp:nvSpPr>
      <dsp:spPr>
        <a:xfrm>
          <a:off x="5668664" y="518764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MR filtering</a:t>
          </a:r>
          <a:endParaRPr lang="zh-CN" altLang="en-US" sz="2800" kern="1200" dirty="0"/>
        </a:p>
      </dsp:txBody>
      <dsp:txXfrm>
        <a:off x="5668664" y="518764"/>
        <a:ext cx="2214399" cy="1941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E2084-CAEF-486D-9B49-34ABB57555F9}">
      <dsp:nvSpPr>
        <dsp:cNvPr id="0" name=""/>
        <dsp:cNvSpPr/>
      </dsp:nvSpPr>
      <dsp:spPr>
        <a:xfrm rot="5400000">
          <a:off x="968874" y="881907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234-BAE7-4F30-8CD7-3CDFFD8DEC5F}">
      <dsp:nvSpPr>
        <dsp:cNvPr id="0" name=""/>
        <dsp:cNvSpPr/>
      </dsp:nvSpPr>
      <dsp:spPr>
        <a:xfrm>
          <a:off x="760845" y="165842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solidFill>
                <a:schemeClr val="accent4">
                  <a:lumMod val="50000"/>
                </a:schemeClr>
              </a:solidFill>
              <a:hlinkClick xmlns:r="http://schemas.openxmlformats.org/officeDocument/2006/relationships" r:id="" action="ppaction://hlinksldjump"/>
            </a:rPr>
            <a:t>general formula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altLang="zh-CN" sz="2400" kern="1200" dirty="0" smtClean="0"/>
            <a:t>to represent polynomial MRs</a:t>
          </a:r>
        </a:p>
      </dsp:txBody>
      <dsp:txXfrm>
        <a:off x="760845" y="1658425"/>
        <a:ext cx="2214399" cy="1941050"/>
      </dsp:txXfrm>
    </dsp:sp>
    <dsp:sp modelId="{BE9908E7-B3B8-4D39-90DF-07183D582CC6}">
      <dsp:nvSpPr>
        <dsp:cNvPr id="0" name=""/>
        <dsp:cNvSpPr/>
      </dsp:nvSpPr>
      <dsp:spPr>
        <a:xfrm>
          <a:off x="2449094" y="875483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AC6C-96E1-42F7-AEBA-8389BDCFC65F}">
      <dsp:nvSpPr>
        <dsp:cNvPr id="0" name=""/>
        <dsp:cNvSpPr/>
      </dsp:nvSpPr>
      <dsp:spPr>
        <a:xfrm rot="5400000">
          <a:off x="3438375" y="394520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66FD-761D-4B96-A0F9-D5AA6D6898D6}">
      <dsp:nvSpPr>
        <dsp:cNvPr id="0" name=""/>
        <dsp:cNvSpPr/>
      </dsp:nvSpPr>
      <dsp:spPr>
        <a:xfrm>
          <a:off x="3288306" y="1175845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Use </a:t>
          </a:r>
          <a:r>
            <a:rPr lang="en-US" altLang="zh-CN" sz="2400" kern="1200" dirty="0" smtClean="0">
              <a:hlinkClick xmlns:r="http://schemas.openxmlformats.org/officeDocument/2006/relationships" r:id="" action="ppaction://hlinksldjump"/>
            </a:rPr>
            <a:t>search-based algorithm </a:t>
          </a:r>
          <a:r>
            <a:rPr lang="en-US" altLang="zh-CN" sz="2400" kern="1200" dirty="0" smtClean="0"/>
            <a:t>to search for suitable parameters</a:t>
          </a:r>
          <a:endParaRPr lang="zh-CN" altLang="en-US" sz="2400" kern="1200" dirty="0"/>
        </a:p>
      </dsp:txBody>
      <dsp:txXfrm>
        <a:off x="3288306" y="1175845"/>
        <a:ext cx="2214399" cy="1941050"/>
      </dsp:txXfrm>
    </dsp:sp>
    <dsp:sp modelId="{0736F719-34F2-445E-964C-860267B46475}">
      <dsp:nvSpPr>
        <dsp:cNvPr id="0" name=""/>
        <dsp:cNvSpPr/>
      </dsp:nvSpPr>
      <dsp:spPr>
        <a:xfrm>
          <a:off x="4919647" y="356966"/>
          <a:ext cx="417811" cy="41781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AF34-83C4-48C3-A564-C7D1AF12C8B5}">
      <dsp:nvSpPr>
        <dsp:cNvPr id="0" name=""/>
        <dsp:cNvSpPr/>
      </dsp:nvSpPr>
      <dsp:spPr>
        <a:xfrm rot="5400000">
          <a:off x="5914720" y="-214093"/>
          <a:ext cx="1474056" cy="2452797"/>
        </a:xfrm>
        <a:prstGeom prst="corner">
          <a:avLst>
            <a:gd name="adj1" fmla="val 16120"/>
            <a:gd name="adj2" fmla="val 16110"/>
          </a:avLst>
        </a:prstGeom>
        <a:solidFill>
          <a:srgbClr val="8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BA5-C965-4673-9E3D-C60328DFBD26}">
      <dsp:nvSpPr>
        <dsp:cNvPr id="0" name=""/>
        <dsp:cNvSpPr/>
      </dsp:nvSpPr>
      <dsp:spPr>
        <a:xfrm>
          <a:off x="5668664" y="518764"/>
          <a:ext cx="2214399" cy="194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MR filtering</a:t>
          </a:r>
          <a:endParaRPr lang="zh-CN" altLang="en-US" sz="2800" kern="1200" dirty="0"/>
        </a:p>
      </dsp:txBody>
      <dsp:txXfrm>
        <a:off x="5668664" y="518764"/>
        <a:ext cx="2214399" cy="1941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8438-59B0-4886-AE91-9CC107F4D859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D5D7-51F6-4725-B4DB-64239629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8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7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9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8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2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2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D5D7-51F6-4725-B4DB-64239629BB5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3050" y="1986553"/>
            <a:ext cx="5943601" cy="2387600"/>
          </a:xfrm>
        </p:spPr>
        <p:txBody>
          <a:bodyPr anchor="b">
            <a:noAutofit/>
          </a:bodyPr>
          <a:lstStyle>
            <a:lvl1pPr algn="l">
              <a:defRPr sz="3600" b="1" baseline="0">
                <a:solidFill>
                  <a:srgbClr val="800000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3050" y="4565059"/>
            <a:ext cx="5730950" cy="770566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800000"/>
                </a:solidFill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095928"/>
            <a:ext cx="2339163" cy="2278225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" y="2432613"/>
            <a:ext cx="1604853" cy="16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A6D075-A638-480B-BA7E-CFA641F303EC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B34D3ED-9B68-4413-837F-A9012E8E2DD3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01410"/>
            <a:ext cx="254928" cy="317471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52085"/>
            <a:ext cx="7886700" cy="4077562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578" y="478165"/>
            <a:ext cx="7631772" cy="963844"/>
          </a:xfrm>
        </p:spPr>
        <p:txBody>
          <a:bodyPr/>
          <a:lstStyle>
            <a:lvl1pPr>
              <a:defRPr>
                <a:solidFill>
                  <a:srgbClr val="800000"/>
                </a:solidFill>
                <a:latin typeface="Candara" panose="020E0502030303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78323" y="1190549"/>
            <a:ext cx="24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 smtClean="0">
                <a:solidFill>
                  <a:srgbClr val="800000"/>
                </a:solidFill>
                <a:latin typeface="Vladimir Script" panose="03050402040407070305" pitchFamily="66" charset="0"/>
              </a:rPr>
              <a:t>Peking University</a:t>
            </a:r>
            <a:endParaRPr lang="zh-CN" altLang="en-US" sz="1800" b="0" dirty="0">
              <a:solidFill>
                <a:srgbClr val="800000"/>
              </a:solidFill>
              <a:latin typeface="Vladimir Script" panose="03050402040407070305" pitchFamily="66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31" y="226705"/>
            <a:ext cx="906184" cy="9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F03FBC-173A-46E6-9D6A-31641E78F7EA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AF3C13-41B3-4E55-85ED-860F48C2EB1F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6F3004-AC5F-4F15-8FAB-830187E3D355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919DD-6D84-4626-82A0-669C5CF6CB74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AA289A-E3C7-4F0E-B3F0-E5B6CF556003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8CEA7F-57E5-4D71-931E-861A0F72E55E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1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EE29F-AABC-4B92-9211-FC922E6E9E14}" type="datetime1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70BB3E-78E6-4BAB-81AF-E0890DFED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W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W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0.WM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3.WMF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0.tm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diagramLayout" Target="../diagrams/layout16.xml"/><Relationship Id="rId7" Type="http://schemas.openxmlformats.org/officeDocument/2006/relationships/image" Target="../media/image42.WMF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diagramLayout" Target="../diagrams/layout17.xml"/><Relationship Id="rId7" Type="http://schemas.openxmlformats.org/officeDocument/2006/relationships/image" Target="../media/image42.W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diagramLayout" Target="../diagrams/layout18.xml"/><Relationship Id="rId7" Type="http://schemas.openxmlformats.org/officeDocument/2006/relationships/image" Target="../media/image50.jp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tmp"/><Relationship Id="rId4" Type="http://schemas.openxmlformats.org/officeDocument/2006/relationships/image" Target="../media/image53.tmp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0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openxmlformats.org/officeDocument/2006/relationships/image" Target="../media/image55.tmp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073" y="1667064"/>
            <a:ext cx="6149589" cy="2596464"/>
          </a:xfrm>
        </p:spPr>
        <p:txBody>
          <a:bodyPr/>
          <a:lstStyle/>
          <a:p>
            <a:r>
              <a:rPr lang="en-US" altLang="zh-CN" dirty="0" smtClean="0"/>
              <a:t>Search-Based Inference of</a:t>
            </a:r>
            <a:br>
              <a:rPr lang="en-US" altLang="zh-CN" dirty="0" smtClean="0"/>
            </a:br>
            <a:r>
              <a:rPr lang="en-US" altLang="zh-CN" dirty="0" smtClean="0"/>
              <a:t>Polynomial Metamorphic Relations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260" y="4785397"/>
            <a:ext cx="4486044" cy="77056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By:   </a:t>
            </a:r>
            <a:r>
              <a:rPr lang="en-US" altLang="zh-CN" sz="2400" b="1" dirty="0" err="1" smtClean="0"/>
              <a:t>Jie</a:t>
            </a:r>
            <a:r>
              <a:rPr lang="en-US" altLang="zh-CN" sz="2400" b="1" dirty="0" smtClean="0"/>
              <a:t> Zhang</a:t>
            </a:r>
            <a:endParaRPr lang="en-US" altLang="zh-CN" sz="2000" b="1" dirty="0" smtClean="0"/>
          </a:p>
          <a:p>
            <a:r>
              <a:rPr lang="en-US" altLang="zh-CN" sz="2000" dirty="0" smtClean="0"/>
              <a:t>Peking University, China</a:t>
            </a:r>
          </a:p>
          <a:p>
            <a:r>
              <a:rPr lang="en-US" altLang="zh-CN" sz="2000" dirty="0" smtClean="0"/>
              <a:t>zhangjie12@sei.pku.edu.cn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71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812" y="1609311"/>
            <a:ext cx="8299269" cy="1101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 smtClean="0"/>
              <a:t>       	 Typically, an MR specifies how a particular change 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	 to the input would change the 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48120" y="1840182"/>
                <a:ext cx="2535715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120" y="1840182"/>
                <a:ext cx="2535715" cy="916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13093" y="3097949"/>
            <a:ext cx="1039353" cy="1041042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0132" y="3097949"/>
            <a:ext cx="1039353" cy="104104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3652446" y="3618470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13093" y="3097949"/>
            <a:ext cx="1039353" cy="1041042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0132" y="3097949"/>
            <a:ext cx="1039353" cy="104104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5843" y="5261670"/>
            <a:ext cx="901790" cy="88566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3652446" y="3618470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2931510" y="4287347"/>
            <a:ext cx="382114" cy="87012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13093" y="3097949"/>
            <a:ext cx="1039353" cy="1041042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0132" y="3097949"/>
            <a:ext cx="1039353" cy="104104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5843" y="5261670"/>
            <a:ext cx="901790" cy="88566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667082" y="5502560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5502560"/>
                <a:ext cx="5043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3652446" y="3618470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2931510" y="4287347"/>
            <a:ext cx="382114" cy="87012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3587633" y="5687226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56" y="5261670"/>
            <a:ext cx="975729" cy="98986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5357569" y="4296280"/>
            <a:ext cx="382114" cy="87012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558268" y="4546677"/>
                <a:ext cx="64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68" y="4546677"/>
                <a:ext cx="6419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13093" y="3097949"/>
            <a:ext cx="1039353" cy="1041042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0132" y="3097949"/>
            <a:ext cx="1039353" cy="104104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5843" y="5261670"/>
            <a:ext cx="901790" cy="88566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7373" y="5278441"/>
            <a:ext cx="901790" cy="88566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36" y="3325382"/>
                <a:ext cx="5043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61" y="5139997"/>
                <a:ext cx="5043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3433804"/>
                <a:ext cx="50439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667082" y="5502560"/>
                <a:ext cx="5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2" y="5502560"/>
                <a:ext cx="5043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3652446" y="3618470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2931510" y="4287347"/>
            <a:ext cx="382114" cy="87012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357569" y="4296280"/>
            <a:ext cx="382114" cy="87012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17" y="4347504"/>
                <a:ext cx="6419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558268" y="4546677"/>
                <a:ext cx="64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68" y="4546677"/>
                <a:ext cx="6419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3587633" y="5687226"/>
            <a:ext cx="114597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58464" y="3646589"/>
            <a:ext cx="749147" cy="73813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5503" y="3646589"/>
            <a:ext cx="749147" cy="73813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3549" y="5210984"/>
            <a:ext cx="649994" cy="627961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5079" y="5227755"/>
            <a:ext cx="649994" cy="6279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4907" y="3874022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07" y="3874022"/>
                <a:ext cx="3635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11432" y="5340297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2" y="5340297"/>
                <a:ext cx="3635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981320" y="3874022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0" y="3874022"/>
                <a:ext cx="36355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88896" y="5340297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96" y="5340297"/>
                <a:ext cx="363557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2016771" y="4058688"/>
            <a:ext cx="964549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16770" y="5524963"/>
            <a:ext cx="964549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1195326" y="4472853"/>
            <a:ext cx="275421" cy="61694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628218" y="4472852"/>
            <a:ext cx="275421" cy="61694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432188" y="4547804"/>
                <a:ext cx="46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8" y="4547804"/>
                <a:ext cx="46270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03639" y="4746977"/>
                <a:ext cx="46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39" y="4746977"/>
                <a:ext cx="46270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395047" y="3054619"/>
                <a:ext cx="35804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When testing the cosine function: </a:t>
                </a:r>
              </a:p>
              <a:p>
                <a:pPr lvl="0"/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Check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if </a:t>
                </a:r>
                <a:r>
                  <a:rPr lang="en-US" altLang="zh-CN" b="1" dirty="0">
                    <a:solidFill>
                      <a:srgbClr val="800000"/>
                    </a:solidFill>
                  </a:rPr>
                  <a:t>cos (x) + cos 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b="1" dirty="0">
                    <a:solidFill>
                      <a:srgbClr val="800000"/>
                    </a:solidFill>
                  </a:rPr>
                  <a:t> - x) =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When testing the minimum value function:</a:t>
                </a:r>
              </a:p>
              <a:p>
                <a:pPr lvl="0"/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Check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if </a:t>
                </a:r>
                <a:r>
                  <a:rPr lang="en-US" altLang="zh-CN" b="1" dirty="0">
                    <a:solidFill>
                      <a:srgbClr val="800000"/>
                    </a:solidFill>
                  </a:rPr>
                  <a:t>min (a, b) - min (b, a) = 0</a:t>
                </a:r>
                <a:endParaRPr lang="zh-CN" altLang="en-US" b="1" dirty="0">
                  <a:solidFill>
                    <a:srgbClr val="8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47" y="3054619"/>
                <a:ext cx="3580482" cy="1754326"/>
              </a:xfrm>
              <a:prstGeom prst="rect">
                <a:avLst/>
              </a:prstGeom>
              <a:blipFill rotWithShape="0">
                <a:blip r:embed="rId8"/>
                <a:stretch>
                  <a:fillRect l="-1193" t="-1736" r="-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58464" y="3646589"/>
            <a:ext cx="749147" cy="73813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5503" y="3646589"/>
            <a:ext cx="749147" cy="73813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3549" y="5210984"/>
            <a:ext cx="649994" cy="627961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5079" y="5227755"/>
            <a:ext cx="649994" cy="6279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4907" y="3874022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07" y="3874022"/>
                <a:ext cx="3635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11432" y="5340297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2" y="5340297"/>
                <a:ext cx="3635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981320" y="3874022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0" y="3874022"/>
                <a:ext cx="36355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88896" y="5340297"/>
                <a:ext cx="36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96" y="5340297"/>
                <a:ext cx="363557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2016771" y="4058688"/>
            <a:ext cx="964549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16770" y="5524963"/>
            <a:ext cx="964549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1195326" y="4472853"/>
            <a:ext cx="275421" cy="61694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628218" y="4472852"/>
            <a:ext cx="275421" cy="61694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432188" y="4547804"/>
                <a:ext cx="46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8" y="4547804"/>
                <a:ext cx="46270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03639" y="4746977"/>
                <a:ext cx="46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39" y="4746977"/>
                <a:ext cx="46270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395047" y="3054619"/>
                <a:ext cx="35804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When testing the cosine function: </a:t>
                </a:r>
              </a:p>
              <a:p>
                <a:pPr lvl="0"/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Check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if </a:t>
                </a:r>
                <a:r>
                  <a:rPr lang="en-US" altLang="zh-CN" b="1" dirty="0">
                    <a:solidFill>
                      <a:srgbClr val="800000"/>
                    </a:solidFill>
                  </a:rPr>
                  <a:t>cos (x) + cos (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b="1" dirty="0">
                    <a:solidFill>
                      <a:srgbClr val="800000"/>
                    </a:solidFill>
                  </a:rPr>
                  <a:t> - x) =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When testing the minimum value function:</a:t>
                </a:r>
              </a:p>
              <a:p>
                <a:pPr lvl="0"/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Check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if </a:t>
                </a:r>
                <a:r>
                  <a:rPr lang="en-US" altLang="zh-CN" b="1" dirty="0">
                    <a:solidFill>
                      <a:srgbClr val="800000"/>
                    </a:solidFill>
                  </a:rPr>
                  <a:t>min (a, b) - min (b, a) = 0</a:t>
                </a:r>
                <a:endParaRPr lang="zh-CN" altLang="en-US" b="1" dirty="0">
                  <a:solidFill>
                    <a:srgbClr val="8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47" y="3054619"/>
                <a:ext cx="3580482" cy="1754326"/>
              </a:xfrm>
              <a:prstGeom prst="rect">
                <a:avLst/>
              </a:prstGeom>
              <a:blipFill rotWithShape="0">
                <a:blip r:embed="rId8"/>
                <a:stretch>
                  <a:fillRect l="-1193" t="-1736" r="-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645447" y="4963832"/>
            <a:ext cx="3227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Metamorphic </a:t>
            </a:r>
          </a:p>
          <a:p>
            <a:r>
              <a:rPr lang="en-US" altLang="zh-CN" sz="4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T</a:t>
            </a:r>
            <a:r>
              <a:rPr lang="en-US" altLang="zh-CN" sz="4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esting</a:t>
            </a:r>
            <a:endParaRPr lang="zh-CN" altLang="en-US" sz="40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" name="左箭头 27"/>
          <p:cNvSpPr/>
          <p:nvPr/>
        </p:nvSpPr>
        <p:spPr>
          <a:xfrm rot="16200000">
            <a:off x="4877591" y="4446697"/>
            <a:ext cx="566308" cy="70508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0" baseline="-2500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800" b="1" i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800000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54" y="1929375"/>
                <a:ext cx="4164258" cy="8002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7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0263" y="1750424"/>
            <a:ext cx="3977040" cy="4293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9674" y="2119710"/>
            <a:ext cx="1479561" cy="1443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583" y="253620"/>
            <a:ext cx="7631772" cy="96384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otivation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317243" y="2361639"/>
            <a:ext cx="2004685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Testers often lack </a:t>
            </a:r>
            <a:r>
              <a:rPr lang="en-US" altLang="zh-CN" sz="2000" dirty="0"/>
              <a:t>of thorough </a:t>
            </a:r>
            <a:r>
              <a:rPr lang="en-US" altLang="zh-CN" sz="2000" dirty="0" smtClean="0"/>
              <a:t>knowledge of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2" r="16958"/>
          <a:stretch/>
        </p:blipFill>
        <p:spPr>
          <a:xfrm>
            <a:off x="655065" y="2040614"/>
            <a:ext cx="1348780" cy="1522306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2317243" y="4191895"/>
            <a:ext cx="2022102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In many circumstances, 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t’s difficult to </a:t>
            </a:r>
            <a:r>
              <a:rPr lang="en-US" altLang="zh-CN" sz="2000" dirty="0"/>
              <a:t>manually acquire </a:t>
            </a:r>
            <a:r>
              <a:rPr lang="en-US" altLang="zh-CN" sz="2000" dirty="0" smtClean="0"/>
              <a:t>MRs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8" y="4191895"/>
            <a:ext cx="1349147" cy="1371521"/>
          </a:xfrm>
          <a:prstGeom prst="rect">
            <a:avLst/>
          </a:prstGeom>
        </p:spPr>
      </p:pic>
      <p:sp>
        <p:nvSpPr>
          <p:cNvPr id="17" name="内容占位符 1"/>
          <p:cNvSpPr>
            <a:spLocks noGrp="1"/>
          </p:cNvSpPr>
          <p:nvPr>
            <p:ph idx="1"/>
          </p:nvPr>
        </p:nvSpPr>
        <p:spPr>
          <a:xfrm>
            <a:off x="6307302" y="4689723"/>
            <a:ext cx="2121502" cy="10057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more </a:t>
            </a:r>
            <a:r>
              <a:rPr lang="en-US" altLang="zh-CN" dirty="0" smtClean="0">
                <a:solidFill>
                  <a:schemeClr val="bg1"/>
                </a:solidFill>
              </a:rPr>
              <a:t>MRs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help achieve more adequate testing</a:t>
            </a: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229799" y="1919996"/>
            <a:ext cx="2276508" cy="128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</a:rPr>
              <a:t>can be regarded as program invariants. Very important in helping understand the program under test</a:t>
            </a:r>
          </a:p>
        </p:txBody>
      </p:sp>
    </p:spTree>
    <p:extLst>
      <p:ext uri="{BB962C8B-B14F-4D97-AF65-F5344CB8AC3E}">
        <p14:creationId xmlns:p14="http://schemas.microsoft.com/office/powerpoint/2010/main" val="28110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523780" y="1750423"/>
            <a:ext cx="4186009" cy="42933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263" y="1750424"/>
            <a:ext cx="3977040" cy="4293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9674" y="2119710"/>
            <a:ext cx="1479561" cy="1443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583" y="253620"/>
            <a:ext cx="7631772" cy="96384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otivation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317243" y="2361639"/>
            <a:ext cx="2004685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Testers often lack </a:t>
            </a:r>
            <a:r>
              <a:rPr lang="en-US" altLang="zh-CN" sz="2000" dirty="0"/>
              <a:t>of thorough </a:t>
            </a:r>
            <a:r>
              <a:rPr lang="en-US" altLang="zh-CN" sz="2000" dirty="0" smtClean="0"/>
              <a:t>knowledge of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2" r="16958"/>
          <a:stretch/>
        </p:blipFill>
        <p:spPr>
          <a:xfrm>
            <a:off x="655065" y="2040614"/>
            <a:ext cx="1348780" cy="1522306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2317243" y="4191895"/>
            <a:ext cx="2022102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In many circumstances, 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t’s difficult to </a:t>
            </a:r>
            <a:r>
              <a:rPr lang="en-US" altLang="zh-CN" sz="2000" dirty="0"/>
              <a:t>manually acquire </a:t>
            </a:r>
            <a:r>
              <a:rPr lang="en-US" altLang="zh-CN" sz="2000" dirty="0" smtClean="0"/>
              <a:t>MRs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8" y="4191895"/>
            <a:ext cx="1349147" cy="13715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85" y="3987191"/>
            <a:ext cx="1712620" cy="1708319"/>
          </a:xfrm>
          <a:prstGeom prst="rect">
            <a:avLst/>
          </a:prstGeom>
        </p:spPr>
      </p:pic>
      <p:sp>
        <p:nvSpPr>
          <p:cNvPr id="17" name="内容占位符 1"/>
          <p:cNvSpPr>
            <a:spLocks noGrp="1"/>
          </p:cNvSpPr>
          <p:nvPr>
            <p:ph idx="1"/>
          </p:nvPr>
        </p:nvSpPr>
        <p:spPr>
          <a:xfrm>
            <a:off x="6307302" y="4689723"/>
            <a:ext cx="2121502" cy="10057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more </a:t>
            </a:r>
            <a:r>
              <a:rPr lang="en-US" altLang="zh-CN" dirty="0" smtClean="0">
                <a:solidFill>
                  <a:schemeClr val="bg1"/>
                </a:solidFill>
              </a:rPr>
              <a:t>MRs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help achieve more adequate testing</a:t>
            </a: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229799" y="1919996"/>
            <a:ext cx="2276508" cy="128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</a:rPr>
              <a:t>can be regarded as program invariants. Very important in helping understand the program under test</a:t>
            </a:r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86" y="2036006"/>
            <a:ext cx="1712620" cy="1526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00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rgbClr val="CC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523780" y="1750423"/>
            <a:ext cx="4186009" cy="42933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263" y="1750424"/>
            <a:ext cx="3977040" cy="4293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9674" y="2119710"/>
            <a:ext cx="1479561" cy="1443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583" y="253620"/>
            <a:ext cx="7631772" cy="96384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otivation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317243" y="2361639"/>
            <a:ext cx="2004685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Testers often lack </a:t>
            </a:r>
            <a:r>
              <a:rPr lang="en-US" altLang="zh-CN" sz="2000" dirty="0"/>
              <a:t>of thorough </a:t>
            </a:r>
            <a:r>
              <a:rPr lang="en-US" altLang="zh-CN" sz="2000" dirty="0" smtClean="0"/>
              <a:t>knowledge of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2" r="16958"/>
          <a:stretch/>
        </p:blipFill>
        <p:spPr>
          <a:xfrm>
            <a:off x="655065" y="2040614"/>
            <a:ext cx="1348780" cy="1522306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2317243" y="4191895"/>
            <a:ext cx="2022102" cy="111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In many circumstances, 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t’s difficult to </a:t>
            </a:r>
            <a:r>
              <a:rPr lang="en-US" altLang="zh-CN" sz="2000" dirty="0"/>
              <a:t>manually acquire </a:t>
            </a:r>
            <a:r>
              <a:rPr lang="en-US" altLang="zh-CN" sz="2000" dirty="0" smtClean="0"/>
              <a:t>MRs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8" y="4191895"/>
            <a:ext cx="1349147" cy="13715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85" y="3987191"/>
            <a:ext cx="1712620" cy="1708319"/>
          </a:xfrm>
          <a:prstGeom prst="rect">
            <a:avLst/>
          </a:prstGeom>
        </p:spPr>
      </p:pic>
      <p:sp>
        <p:nvSpPr>
          <p:cNvPr id="17" name="内容占位符 1"/>
          <p:cNvSpPr>
            <a:spLocks noGrp="1"/>
          </p:cNvSpPr>
          <p:nvPr>
            <p:ph idx="1"/>
          </p:nvPr>
        </p:nvSpPr>
        <p:spPr>
          <a:xfrm>
            <a:off x="6307302" y="4689723"/>
            <a:ext cx="2121502" cy="10057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more </a:t>
            </a:r>
            <a:r>
              <a:rPr lang="en-US" altLang="zh-CN" dirty="0" smtClean="0">
                <a:solidFill>
                  <a:schemeClr val="bg1"/>
                </a:solidFill>
              </a:rPr>
              <a:t>MRs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help achieve more adequate testing</a:t>
            </a: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229799" y="1919996"/>
            <a:ext cx="2276508" cy="128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</a:rPr>
              <a:t>can be regarded as program invariants. Very important in helping understand the program under test</a:t>
            </a:r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86" y="2036006"/>
            <a:ext cx="1712620" cy="1526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矩形 13"/>
          <p:cNvSpPr/>
          <p:nvPr/>
        </p:nvSpPr>
        <p:spPr>
          <a:xfrm>
            <a:off x="654698" y="2328421"/>
            <a:ext cx="7860877" cy="3161840"/>
          </a:xfrm>
          <a:prstGeom prst="rect">
            <a:avLst/>
          </a:prstGeom>
          <a:solidFill>
            <a:srgbClr val="8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/>
              <a:t>Our work:</a:t>
            </a:r>
          </a:p>
          <a:p>
            <a:pPr algn="ctr"/>
            <a:r>
              <a:rPr lang="en-US" altLang="zh-CN" sz="4400" dirty="0"/>
              <a:t>a</a:t>
            </a:r>
            <a:r>
              <a:rPr lang="en-US" altLang="zh-CN" sz="4400" dirty="0" smtClean="0"/>
              <a:t>utomatically infer MRs for programs under test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873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7633" y="569976"/>
            <a:ext cx="7886700" cy="963844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5411"/>
              </p:ext>
            </p:extLst>
          </p:nvPr>
        </p:nvGraphicFramePr>
        <p:xfrm>
          <a:off x="1124409" y="2495128"/>
          <a:ext cx="7886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6" y="2692229"/>
            <a:ext cx="2087696" cy="2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2375" y="503875"/>
            <a:ext cx="7886700" cy="963844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042440"/>
              </p:ext>
            </p:extLst>
          </p:nvPr>
        </p:nvGraphicFramePr>
        <p:xfrm>
          <a:off x="430346" y="3134106"/>
          <a:ext cx="7886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0" y="2518430"/>
            <a:ext cx="1465414" cy="18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etamorphic </a:t>
            </a:r>
            <a:r>
              <a:rPr lang="en-US" altLang="zh-CN" dirty="0"/>
              <a:t>R</a:t>
            </a:r>
            <a:r>
              <a:rPr lang="en-US" altLang="zh-CN" dirty="0" smtClean="0"/>
              <a:t>elations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35463" y="2129409"/>
            <a:ext cx="4837145" cy="3499997"/>
            <a:chOff x="1242329" y="2366226"/>
            <a:chExt cx="4837145" cy="349999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图示 4"/>
                <p:cNvGraphicFramePr/>
                <p:nvPr>
                  <p:extLst>
                    <p:ext uri="{D42A27DB-BD31-4B8C-83A1-F6EECF244321}">
                      <p14:modId xmlns:p14="http://schemas.microsoft.com/office/powerpoint/2010/main" val="71771243"/>
                    </p:ext>
                  </p:extLst>
                </p:nvPr>
              </p:nvGraphicFramePr>
              <p:xfrm>
                <a:off x="1397306" y="2366226"/>
                <a:ext cx="4682168" cy="349999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5" name="图示 4"/>
                <p:cNvGraphicFramePr/>
                <p:nvPr>
                  <p:extLst>
                    <p:ext uri="{D42A27DB-BD31-4B8C-83A1-F6EECF244321}">
                      <p14:modId xmlns:p14="http://schemas.microsoft.com/office/powerpoint/2010/main" val="71771243"/>
                    </p:ext>
                  </p:extLst>
                </p:nvPr>
              </p:nvGraphicFramePr>
              <p:xfrm>
                <a:off x="1397306" y="2366226"/>
                <a:ext cx="4682168" cy="349999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242329" y="3676013"/>
                  <a:ext cx="180607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𝒑𝒐𝒍𝒚𝒏𝒐𝒎𝒊𝒂𝒍</m:t>
                        </m:r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Metamorphic</m:t>
                        </m:r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Relations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329" y="3676013"/>
                  <a:ext cx="1806078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>
              <a:xfrm>
                <a:off x="397999" y="2905799"/>
                <a:ext cx="1944607" cy="19863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b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99" y="2905799"/>
                <a:ext cx="1944607" cy="1986384"/>
              </a:xfrm>
              <a:prstGeom prst="ellipse">
                <a:avLst/>
              </a:prstGeom>
              <a:blipFill rotWithShape="0">
                <a:blip r:embed="rId12"/>
                <a:stretch>
                  <a:fillRect r="-1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2" idx="6"/>
          </p:cNvCxnSpPr>
          <p:nvPr/>
        </p:nvCxnSpPr>
        <p:spPr>
          <a:xfrm>
            <a:off x="2342606" y="3898991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12642" y="3529659"/>
            <a:ext cx="76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/>
              <a:t>60%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81553" y="3702327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50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etamorphic </a:t>
            </a:r>
            <a:r>
              <a:rPr lang="en-US" altLang="zh-CN" dirty="0"/>
              <a:t>R</a:t>
            </a:r>
            <a:r>
              <a:rPr lang="en-US" altLang="zh-CN" dirty="0" smtClean="0"/>
              <a:t>elations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35463" y="2129409"/>
            <a:ext cx="4837145" cy="3499997"/>
            <a:chOff x="1242329" y="2366226"/>
            <a:chExt cx="4837145" cy="3499997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图示 4"/>
                <p:cNvGraphicFramePr/>
                <p:nvPr>
                  <p:extLst/>
                </p:nvPr>
              </p:nvGraphicFramePr>
              <p:xfrm>
                <a:off x="1397306" y="2366226"/>
                <a:ext cx="4682168" cy="349999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>
            <p:graphicFrame>
              <p:nvGraphicFramePr>
                <p:cNvPr id="5" name="图示 4"/>
                <p:cNvGraphicFramePr/>
                <p:nvPr>
                  <p:extLst/>
                </p:nvPr>
              </p:nvGraphicFramePr>
              <p:xfrm>
                <a:off x="1397306" y="2366226"/>
                <a:ext cx="4682168" cy="349999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3" r:qs="rId4" r:cs="rId5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242329" y="3676013"/>
                  <a:ext cx="180607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𝒑𝒐𝒍𝒚𝒏𝒐𝒎𝒊𝒂𝒍</m:t>
                        </m:r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Metamorphic</m:t>
                        </m:r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Relations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329" y="3676013"/>
                  <a:ext cx="1806078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>
              <a:xfrm>
                <a:off x="397999" y="2905799"/>
                <a:ext cx="1944607" cy="19863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b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99" y="2905799"/>
                <a:ext cx="1944607" cy="1986384"/>
              </a:xfrm>
              <a:prstGeom prst="ellipse">
                <a:avLst/>
              </a:prstGeom>
              <a:blipFill rotWithShape="0">
                <a:blip r:embed="rId9"/>
                <a:stretch>
                  <a:fillRect r="-1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2" idx="6"/>
          </p:cNvCxnSpPr>
          <p:nvPr/>
        </p:nvCxnSpPr>
        <p:spPr>
          <a:xfrm>
            <a:off x="2342606" y="3898991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12642" y="3529659"/>
            <a:ext cx="76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/>
              <a:t>60%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81553" y="3702327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50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31697" y="2577416"/>
            <a:ext cx="202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1-MR</a:t>
            </a:r>
            <a:endParaRPr lang="zh-CN" altLang="en-US" sz="320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6449" y="4504206"/>
            <a:ext cx="202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2-MR</a:t>
            </a:r>
            <a:endParaRPr lang="zh-CN" altLang="en-US" sz="320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下箭头 15"/>
          <p:cNvSpPr/>
          <p:nvPr/>
        </p:nvSpPr>
        <p:spPr>
          <a:xfrm>
            <a:off x="1927882" y="585963"/>
            <a:ext cx="696374" cy="828932"/>
          </a:xfrm>
          <a:prstGeom prst="downArrow">
            <a:avLst>
              <a:gd name="adj1" fmla="val 53076"/>
              <a:gd name="adj2" fmla="val 5381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4256" y="1718631"/>
            <a:ext cx="5839615" cy="2730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bg2">
                      <a:lumMod val="25000"/>
                    </a:schemeClr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 smtClean="0">
                  <a:solidFill>
                    <a:srgbClr val="008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8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008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箭头 8"/>
          <p:cNvSpPr/>
          <p:nvPr/>
        </p:nvSpPr>
        <p:spPr>
          <a:xfrm>
            <a:off x="3462229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4264233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7163" y="1718631"/>
            <a:ext cx="1651842" cy="273028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1-MR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bg1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blipFill rotWithShape="0">
                <a:blip r:embed="rId6"/>
                <a:stretch>
                  <a:fillRect l="-10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4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下箭头 15"/>
          <p:cNvSpPr/>
          <p:nvPr/>
        </p:nvSpPr>
        <p:spPr>
          <a:xfrm>
            <a:off x="1927882" y="585963"/>
            <a:ext cx="696374" cy="828932"/>
          </a:xfrm>
          <a:prstGeom prst="downArrow">
            <a:avLst>
              <a:gd name="adj1" fmla="val 53076"/>
              <a:gd name="adj2" fmla="val 5381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4256" y="1718631"/>
            <a:ext cx="5839615" cy="2730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24257" y="3661112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57" y="3661112"/>
                <a:ext cx="54864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bg2">
                      <a:lumMod val="25000"/>
                    </a:schemeClr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 smtClean="0">
                  <a:solidFill>
                    <a:srgbClr val="008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8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008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箭头 8"/>
          <p:cNvSpPr/>
          <p:nvPr/>
        </p:nvSpPr>
        <p:spPr>
          <a:xfrm>
            <a:off x="3462229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4264233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7163" y="1718631"/>
            <a:ext cx="1651842" cy="273028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1-MR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bg1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blipFill rotWithShape="0">
                <a:blip r:embed="rId7"/>
                <a:stretch>
                  <a:fillRect l="-10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下箭头 15"/>
          <p:cNvSpPr/>
          <p:nvPr/>
        </p:nvSpPr>
        <p:spPr>
          <a:xfrm>
            <a:off x="1927882" y="585963"/>
            <a:ext cx="696374" cy="828932"/>
          </a:xfrm>
          <a:prstGeom prst="downArrow">
            <a:avLst>
              <a:gd name="adj1" fmla="val 53076"/>
              <a:gd name="adj2" fmla="val 5381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4256" y="1718631"/>
            <a:ext cx="5839615" cy="2730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24257" y="3661112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57" y="3661112"/>
                <a:ext cx="54864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⇒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0" baseline="-25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zh-CN" sz="2000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bg2">
                      <a:lumMod val="25000"/>
                    </a:schemeClr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  <a:p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34" y="635113"/>
                <a:ext cx="4107063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 smtClean="0">
                  <a:solidFill>
                    <a:srgbClr val="008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8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008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1881070"/>
                <a:ext cx="4029945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06" y="2880599"/>
                <a:ext cx="61694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2" y="2880599"/>
                <a:ext cx="13154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箭头 8"/>
          <p:cNvSpPr/>
          <p:nvPr/>
        </p:nvSpPr>
        <p:spPr>
          <a:xfrm>
            <a:off x="3462229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4264233" y="2495009"/>
            <a:ext cx="176270" cy="38559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7163" y="1718631"/>
            <a:ext cx="1651842" cy="273028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1-MR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077" y="4578453"/>
            <a:ext cx="1651842" cy="1548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2-MR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24256" y="4578453"/>
            <a:ext cx="5837856" cy="154836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bg1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75" y="4742171"/>
                <a:ext cx="5729447" cy="1190711"/>
              </a:xfrm>
              <a:prstGeom prst="rect">
                <a:avLst/>
              </a:prstGeom>
              <a:blipFill rotWithShape="0">
                <a:blip r:embed="rId7"/>
                <a:stretch>
                  <a:fillRect l="-10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03955"/>
              </p:ext>
            </p:extLst>
          </p:nvPr>
        </p:nvGraphicFramePr>
        <p:xfrm>
          <a:off x="618308" y="478971"/>
          <a:ext cx="4963885" cy="381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6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3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66567"/>
              </p:ext>
            </p:extLst>
          </p:nvPr>
        </p:nvGraphicFramePr>
        <p:xfrm>
          <a:off x="-99152" y="550843"/>
          <a:ext cx="615842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6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24983"/>
              </p:ext>
            </p:extLst>
          </p:nvPr>
        </p:nvGraphicFramePr>
        <p:xfrm>
          <a:off x="-99152" y="550843"/>
          <a:ext cx="615842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右箭头 7"/>
          <p:cNvSpPr/>
          <p:nvPr/>
        </p:nvSpPr>
        <p:spPr>
          <a:xfrm>
            <a:off x="4913523" y="3227943"/>
            <a:ext cx="1542362" cy="3635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13523" y="4790502"/>
            <a:ext cx="1542362" cy="3635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75373" y="3178099"/>
            <a:ext cx="179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First step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775373" y="4729641"/>
            <a:ext cx="179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second step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8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47290" y="525909"/>
            <a:ext cx="7886700" cy="963844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08724"/>
              </p:ext>
            </p:extLst>
          </p:nvPr>
        </p:nvGraphicFramePr>
        <p:xfrm>
          <a:off x="430346" y="3134106"/>
          <a:ext cx="7886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52" y="1890468"/>
            <a:ext cx="1465414" cy="18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46956" y="1442010"/>
            <a:ext cx="4009316" cy="2700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PSO algorithm: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candidate solution is called </a:t>
            </a:r>
            <a:r>
              <a:rPr lang="en-US" altLang="zh-CN" dirty="0" smtClean="0"/>
              <a:t>a particle</a:t>
            </a:r>
          </a:p>
          <a:p>
            <a:pPr lvl="1"/>
            <a:r>
              <a:rPr lang="en-US" altLang="zh-CN" dirty="0" smtClean="0"/>
              <a:t>Each particle </a:t>
            </a:r>
            <a:r>
              <a:rPr lang="en-US" altLang="zh-CN" dirty="0"/>
              <a:t>has a velocity and a </a:t>
            </a:r>
            <a:r>
              <a:rPr lang="en-US" altLang="zh-CN" dirty="0" smtClean="0"/>
              <a:t>location which keep changing</a:t>
            </a:r>
          </a:p>
          <a:p>
            <a:pPr lvl="1"/>
            <a:r>
              <a:rPr lang="en-US" altLang="zh-CN" dirty="0" smtClean="0"/>
              <a:t>A fitness function is used to evaluate how close the location of a particle is to an optimal location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68"/>
            <a:ext cx="4589145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r>
              <a:rPr lang="en-US" altLang="zh-CN" dirty="0"/>
              <a:t> </a:t>
            </a:r>
            <a:r>
              <a:rPr lang="en-US" altLang="zh-CN" dirty="0" smtClean="0"/>
              <a:t>— search-based algorithm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831" y="3125424"/>
            <a:ext cx="3851481" cy="1938992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PSO </a:t>
            </a:r>
            <a:r>
              <a:rPr lang="en-US" altLang="zh-CN" sz="2000" dirty="0">
                <a:solidFill>
                  <a:schemeClr val="bg1"/>
                </a:solidFill>
              </a:rPr>
              <a:t>algorithm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Particle Swarm </a:t>
            </a:r>
            <a:r>
              <a:rPr lang="en-US" altLang="zh-CN" sz="2000" dirty="0" smtClean="0">
                <a:solidFill>
                  <a:schemeClr val="bg1"/>
                </a:solidFill>
              </a:rPr>
              <a:t>Optimization)</a:t>
            </a:r>
          </a:p>
          <a:p>
            <a:pPr algn="ctr"/>
            <a:r>
              <a:rPr lang="en-US" altLang="zh-CN" sz="2000" dirty="0"/>
              <a:t>simulating the birds foraging behavior.</a:t>
            </a: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846956" y="3922005"/>
            <a:ext cx="4009316" cy="220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Why PSO : </a:t>
            </a:r>
          </a:p>
          <a:p>
            <a:pPr lvl="1"/>
            <a:r>
              <a:rPr lang="en-US" altLang="zh-CN" dirty="0" smtClean="0"/>
              <a:t>very </a:t>
            </a:r>
            <a:r>
              <a:rPr lang="en-US" altLang="zh-CN" dirty="0"/>
              <a:t>effective to search in continuous space</a:t>
            </a:r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lead a particle to escape local optimal locations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Simple, no many parameters to adjust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" y="121920"/>
            <a:ext cx="6398098" cy="60785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73911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51715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" y="121920"/>
            <a:ext cx="6398098" cy="607858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415246" y="1886409"/>
            <a:ext cx="653143" cy="3570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3911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51715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" y="121920"/>
            <a:ext cx="6398098" cy="607858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415246" y="1886409"/>
            <a:ext cx="653143" cy="3570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3911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51715" y="17696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940630" y="2900958"/>
            <a:ext cx="653143" cy="3570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004605" y="2585967"/>
                <a:ext cx="7886700" cy="4077562"/>
              </a:xfrm>
            </p:spPr>
            <p:txBody>
              <a:bodyPr/>
              <a:lstStyle/>
              <a:p>
                <a:r>
                  <a:rPr lang="en-US" altLang="zh-CN" sz="2800" i="1" dirty="0" smtClean="0">
                    <a:solidFill>
                      <a:srgbClr val="800000"/>
                    </a:solidFill>
                  </a:rPr>
                  <a:t>Fitness(L)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605" y="2585967"/>
                <a:ext cx="7886700" cy="4077562"/>
              </a:xfrm>
              <a:blipFill rotWithShape="0">
                <a:blip r:embed="rId2"/>
                <a:stretch>
                  <a:fillRect l="-1391" t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Fitness function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3750229" y="1454587"/>
            <a:ext cx="1515291" cy="615171"/>
          </a:xfrm>
          <a:prstGeom prst="wedgeRectCallout">
            <a:avLst>
              <a:gd name="adj1" fmla="val 45959"/>
              <a:gd name="adj2" fmla="val 1403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vector of parameters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860869" y="1454587"/>
            <a:ext cx="1515291" cy="615171"/>
          </a:xfrm>
          <a:prstGeom prst="wedgeRectCallout">
            <a:avLst>
              <a:gd name="adj1" fmla="val -69559"/>
              <a:gd name="adj2" fmla="val 1403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input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18857" y="3605347"/>
            <a:ext cx="543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If L and the k-</a:t>
            </a:r>
            <a:r>
              <a:rPr lang="en-US" altLang="zh-CN" dirty="0" err="1" smtClean="0">
                <a:latin typeface="Candara" panose="020E0502030303020204" pitchFamily="34" charset="0"/>
              </a:rPr>
              <a:t>th</a:t>
            </a:r>
            <a:r>
              <a:rPr lang="en-US" altLang="zh-CN" dirty="0" smtClean="0">
                <a:latin typeface="Candara" panose="020E0502030303020204" pitchFamily="34" charset="0"/>
              </a:rPr>
              <a:t> input satisfy the general formula, we define </a:t>
            </a:r>
            <a:r>
              <a:rPr lang="en-US" altLang="zh-CN" dirty="0" smtClean="0">
                <a:solidFill>
                  <a:srgbClr val="800000"/>
                </a:solidFill>
                <a:latin typeface="Candara" panose="020E0502030303020204" pitchFamily="34" charset="0"/>
              </a:rPr>
              <a:t>f(</a:t>
            </a:r>
            <a:r>
              <a:rPr lang="en-US" altLang="zh-CN" dirty="0" err="1" smtClean="0">
                <a:solidFill>
                  <a:srgbClr val="800000"/>
                </a:solidFill>
                <a:latin typeface="Candara" panose="020E0502030303020204" pitchFamily="34" charset="0"/>
              </a:rPr>
              <a:t>L,k</a:t>
            </a:r>
            <a:r>
              <a:rPr lang="en-US" altLang="zh-CN" dirty="0" smtClean="0">
                <a:solidFill>
                  <a:srgbClr val="800000"/>
                </a:solidFill>
                <a:latin typeface="Candara" panose="020E0502030303020204" pitchFamily="34" charset="0"/>
              </a:rPr>
              <a:t>) = 1</a:t>
            </a:r>
            <a:r>
              <a:rPr lang="en-US" altLang="zh-CN" dirty="0" smtClean="0">
                <a:latin typeface="Candara" panose="020E0502030303020204" pitchFamily="34" charset="0"/>
              </a:rPr>
              <a:t>, otherwise we define f(</a:t>
            </a:r>
            <a:r>
              <a:rPr lang="en-US" altLang="zh-CN" dirty="0" err="1" smtClean="0">
                <a:latin typeface="Candara" panose="020E0502030303020204" pitchFamily="34" charset="0"/>
              </a:rPr>
              <a:t>L,k</a:t>
            </a:r>
            <a:r>
              <a:rPr lang="en-US" altLang="zh-CN" dirty="0" smtClean="0">
                <a:latin typeface="Candara" panose="020E0502030303020204" pitchFamily="34" charset="0"/>
              </a:rPr>
              <a:t>) = 0.</a:t>
            </a: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 smtClean="0">
                <a:latin typeface="Candara" panose="020E0502030303020204" pitchFamily="34" charset="0"/>
              </a:rPr>
              <a:t>The fitness function: actually counts the number of inputs that satisfy the general formula.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2052085"/>
            <a:ext cx="4086569" cy="4077562"/>
          </a:xfr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endParaRPr lang="en-US" altLang="zh-CN" dirty="0" smtClean="0"/>
          </a:p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In the beginning, the N particles are assigned with locations (initial values of the parameters).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The N particles keep updating their velocities and locations according to </a:t>
            </a:r>
            <a:r>
              <a:rPr lang="en-US" altLang="zh-CN" dirty="0" err="1" smtClean="0"/>
              <a:t>pBest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gBest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When reaching the termination threshold, over.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2333" y="2052085"/>
            <a:ext cx="3172857" cy="4077562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ndara" panose="020E0502030303020204" pitchFamily="34" charset="0"/>
              </a:rPr>
              <a:t>The global optimum location that any particle has ever reached is returned as the final solution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858438" y="3842986"/>
            <a:ext cx="440675" cy="495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0346" y="173369"/>
            <a:ext cx="7886700" cy="963844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234759"/>
              </p:ext>
            </p:extLst>
          </p:nvPr>
        </p:nvGraphicFramePr>
        <p:xfrm>
          <a:off x="430346" y="3134106"/>
          <a:ext cx="7886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2" y="1306574"/>
            <a:ext cx="1465414" cy="18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— 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5129" y="2338691"/>
            <a:ext cx="2352539" cy="120973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Test oracle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6046" y="2338691"/>
            <a:ext cx="2389019" cy="120973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Oracle problem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3443" y="2338691"/>
            <a:ext cx="2316480" cy="120973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Non-testable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programs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3165977" y="1114113"/>
            <a:ext cx="12700" cy="2449157"/>
          </a:xfrm>
          <a:prstGeom prst="curvedConnector3">
            <a:avLst>
              <a:gd name="adj1" fmla="val 4405717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89421" y="1479807"/>
            <a:ext cx="21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Oracle is unavailable</a:t>
            </a:r>
            <a:endParaRPr lang="zh-CN" altLang="en-US" dirty="0"/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5820418" y="2240771"/>
            <a:ext cx="36000" cy="2664000"/>
          </a:xfrm>
          <a:prstGeom prst="curvedConnector3">
            <a:avLst>
              <a:gd name="adj1" fmla="val -1573147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56513" y="3756422"/>
            <a:ext cx="24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Programs that have oracle problem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5130" y="4503204"/>
            <a:ext cx="2430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determine whether the program under test exhibits an acceptable behavior</a:t>
            </a: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75362" y="4568404"/>
            <a:ext cx="203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an oracle for a given program may be difficult or even impossible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09929" y="4610754"/>
            <a:ext cx="216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programs that have oracle problems. E.g., scientific programs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67618" y="2324560"/>
                <a:ext cx="6355356" cy="40775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Motivation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/>
                <a:r>
                  <a:rPr lang="en-US" altLang="zh-CN" sz="2000" dirty="0" smtClean="0"/>
                  <a:t>the quality of MRs: dependent on the number of test inputs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smtClean="0"/>
                  <a:t>costly.</a:t>
                </a:r>
              </a:p>
              <a:p>
                <a:pPr lvl="1"/>
                <a:r>
                  <a:rPr lang="en-US" altLang="zh-CN" sz="2000" dirty="0" smtClean="0"/>
                  <a:t>Instead, we adopted another approach to assure the quality of inferred MRs, that is MR filtering.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Approach: </a:t>
                </a:r>
              </a:p>
              <a:p>
                <a:pPr lvl="1"/>
                <a:r>
                  <a:rPr lang="en-US" altLang="zh-CN" sz="2000" dirty="0" smtClean="0"/>
                  <a:t>uses </a:t>
                </a:r>
                <a:r>
                  <a:rPr lang="en-US" altLang="zh-CN" sz="2000" dirty="0"/>
                  <a:t>statistics </a:t>
                </a:r>
                <a:r>
                  <a:rPr lang="en-US" altLang="zh-CN" sz="2000" dirty="0" smtClean="0"/>
                  <a:t>based filtering </a:t>
                </a:r>
                <a:r>
                  <a:rPr lang="en-US" altLang="zh-CN" sz="2000" dirty="0"/>
                  <a:t>to remove low-quality </a:t>
                </a:r>
                <a:r>
                  <a:rPr lang="en-US" altLang="zh-CN" sz="2000" dirty="0" err="1" smtClean="0"/>
                  <a:t>MRs.</a:t>
                </a:r>
                <a:r>
                  <a:rPr lang="en-US" altLang="zh-CN" sz="2000" dirty="0" smtClean="0"/>
                  <a:t> If </a:t>
                </a:r>
                <a:r>
                  <a:rPr lang="en-US" altLang="zh-CN" sz="2000" dirty="0"/>
                  <a:t>an </a:t>
                </a:r>
                <a:r>
                  <a:rPr lang="en-US" altLang="zh-CN" sz="2000" dirty="0" smtClean="0"/>
                  <a:t>MR is </a:t>
                </a:r>
                <a:r>
                  <a:rPr lang="en-US" altLang="zh-CN" sz="2000" dirty="0"/>
                  <a:t>violated by an </a:t>
                </a:r>
                <a:r>
                  <a:rPr lang="en-US" altLang="zh-CN" sz="2000" dirty="0" err="1"/>
                  <a:t>unignorable</a:t>
                </a:r>
                <a:r>
                  <a:rPr lang="en-US" altLang="zh-CN" sz="2000" dirty="0"/>
                  <a:t> percentage (which is </a:t>
                </a:r>
                <a:r>
                  <a:rPr lang="en-US" altLang="zh-CN" sz="2000" dirty="0" smtClean="0"/>
                  <a:t>denoted as S</a:t>
                </a:r>
                <a:r>
                  <a:rPr lang="en-US" altLang="zh-CN" sz="2000" dirty="0"/>
                  <a:t>) of test </a:t>
                </a:r>
                <a:r>
                  <a:rPr lang="en-US" altLang="zh-CN" sz="2000" dirty="0" smtClean="0"/>
                  <a:t>inputs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7618" y="2324560"/>
                <a:ext cx="6355356" cy="4077562"/>
              </a:xfrm>
              <a:blipFill rotWithShape="0">
                <a:blip r:embed="rId2"/>
                <a:stretch>
                  <a:fillRect l="-1246" t="-2691" r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MR Filtering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" y="2610998"/>
            <a:ext cx="1825498" cy="27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0346" y="173369"/>
            <a:ext cx="7886700" cy="963844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65943"/>
              </p:ext>
            </p:extLst>
          </p:nvPr>
        </p:nvGraphicFramePr>
        <p:xfrm>
          <a:off x="430346" y="3134106"/>
          <a:ext cx="7886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70" y="1033541"/>
            <a:ext cx="1469375" cy="23741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19989243">
            <a:off x="7916239" y="1265361"/>
            <a:ext cx="91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MRs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2622014" y="661012"/>
            <a:ext cx="3260244" cy="1882013"/>
          </a:xfrm>
          <a:prstGeom prst="cloudCallout">
            <a:avLst>
              <a:gd name="adj1" fmla="val 89491"/>
              <a:gd name="adj2" fmla="val 28875"/>
            </a:avLst>
          </a:prstGeom>
          <a:solidFill>
            <a:srgbClr val="8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I’ve got high-quality MRs automatically and timely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70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5" y="1959429"/>
            <a:ext cx="6594171" cy="236087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5" y="1959429"/>
            <a:ext cx="6594171" cy="236087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069" y="28993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Java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474" y="3268709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C/C++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3474" y="3609841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800000"/>
                </a:solidFill>
              </a:rPr>
              <a:t>Matlab</a:t>
            </a:r>
            <a:endParaRPr lang="zh-CN" altLang="en-US" dirty="0">
              <a:solidFill>
                <a:srgbClr val="8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095977" y="2899377"/>
            <a:ext cx="561704" cy="184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04686" y="3140302"/>
            <a:ext cx="561704" cy="830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5" y="1959429"/>
            <a:ext cx="6594171" cy="236087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61886" y="4126416"/>
            <a:ext cx="577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Totally: 189 scientific functions</a:t>
            </a:r>
          </a:p>
          <a:p>
            <a:r>
              <a:rPr lang="en-US" altLang="zh-CN" dirty="0" smtClean="0"/>
              <a:t>From various scientific libraries and of various languages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069" y="28993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Java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474" y="3268709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C/C++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3474" y="3609841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800000"/>
                </a:solidFill>
              </a:rPr>
              <a:t>Matlab</a:t>
            </a:r>
            <a:endParaRPr lang="zh-CN" altLang="en-US" dirty="0">
              <a:solidFill>
                <a:srgbClr val="8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095977" y="2899377"/>
            <a:ext cx="561704" cy="184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04686" y="3140302"/>
            <a:ext cx="561704" cy="830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70595" y="4868501"/>
            <a:ext cx="57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Our approach: a black-box approach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27" y="4686990"/>
            <a:ext cx="861365" cy="9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5" y="1959429"/>
            <a:ext cx="6594171" cy="236087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61886" y="4126416"/>
            <a:ext cx="577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Totally: 189 scientific functions</a:t>
            </a:r>
          </a:p>
          <a:p>
            <a:r>
              <a:rPr lang="en-US" altLang="zh-CN" dirty="0" smtClean="0"/>
              <a:t>From various scientific libraries and of various languages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069" y="28993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Java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474" y="3268709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C/C++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3474" y="3609841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800000"/>
                </a:solidFill>
              </a:rPr>
              <a:t>Matlab</a:t>
            </a:r>
            <a:endParaRPr lang="zh-CN" altLang="en-US" dirty="0">
              <a:solidFill>
                <a:srgbClr val="8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095977" y="2899377"/>
            <a:ext cx="561704" cy="184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04686" y="3140302"/>
            <a:ext cx="561704" cy="830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70595" y="4868501"/>
            <a:ext cx="57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Our approach: a black-box approach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27" y="4686990"/>
            <a:ext cx="861365" cy="9125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1886" y="5786029"/>
            <a:ext cx="590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800000"/>
                </a:solidFill>
              </a:rPr>
              <a:t>We evaluated our approach in many scenarios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20757527"/>
              </p:ext>
            </p:extLst>
          </p:nvPr>
        </p:nvGraphicFramePr>
        <p:xfrm>
          <a:off x="796885" y="1551236"/>
          <a:ext cx="6992039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2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</a:t>
            </a:r>
            <a:r>
              <a:rPr lang="en-US" altLang="zh-CN" dirty="0"/>
              <a:t>Setup — </a:t>
            </a:r>
            <a:r>
              <a:rPr lang="en-US" altLang="zh-CN" dirty="0" err="1" smtClean="0"/>
              <a:t>studyI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4130864"/>
              </p:ext>
            </p:extLst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54734" y="3075950"/>
            <a:ext cx="276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 our three-step approach on our subjects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16" y="2279750"/>
            <a:ext cx="1950930" cy="28850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4734" y="3933745"/>
            <a:ext cx="276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Record the results and </a:t>
            </a:r>
          </a:p>
          <a:p>
            <a:r>
              <a:rPr lang="en-US" altLang="zh-CN" dirty="0" smtClean="0"/>
              <a:t>the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1611361"/>
            <a:ext cx="8689880" cy="3764870"/>
          </a:xfrm>
        </p:spPr>
      </p:pic>
    </p:spTree>
    <p:extLst>
      <p:ext uri="{BB962C8B-B14F-4D97-AF65-F5344CB8AC3E}">
        <p14:creationId xmlns:p14="http://schemas.microsoft.com/office/powerpoint/2010/main" val="29906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1703" y="1208518"/>
            <a:ext cx="4772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How to solve the oracle problem </a:t>
            </a:r>
            <a:endParaRPr lang="en-US" altLang="zh-CN" sz="3200" b="1" dirty="0" smtClean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r>
              <a:rPr lang="en-US" altLang="zh-CN" sz="3200" b="1" dirty="0" smtClean="0">
                <a:latin typeface="Comic Sans MS" panose="030F0702030302020204" pitchFamily="66" charset="0"/>
                <a:ea typeface="华文新魏" panose="02010800040101010101" pitchFamily="2" charset="-122"/>
              </a:rPr>
              <a:t>and </a:t>
            </a:r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test the non-testable programs?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" y="1954858"/>
            <a:ext cx="2149698" cy="263152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8937" y="885352"/>
            <a:ext cx="17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Non-testable programs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10194" y="1531683"/>
            <a:ext cx="78377" cy="52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1611361"/>
            <a:ext cx="8689880" cy="376487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" y="1502969"/>
            <a:ext cx="1826257" cy="787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" y="3309411"/>
            <a:ext cx="1902599" cy="757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8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1611361"/>
            <a:ext cx="8689880" cy="3764870"/>
          </a:xfr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91" y="4520875"/>
            <a:ext cx="1582386" cy="1104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47" y="2778343"/>
            <a:ext cx="1413185" cy="1062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" y="1502969"/>
            <a:ext cx="1826257" cy="787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" y="3309411"/>
            <a:ext cx="1902599" cy="757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742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Typical MRs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2740" y="4090866"/>
            <a:ext cx="615553" cy="9694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……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95" y="2930486"/>
            <a:ext cx="2441755" cy="360252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Surprising MRs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"/>
              <p:cNvSpPr txBox="1">
                <a:spLocks/>
              </p:cNvSpPr>
              <p:nvPr/>
            </p:nvSpPr>
            <p:spPr>
              <a:xfrm>
                <a:off x="628650" y="2052085"/>
                <a:ext cx="7886700" cy="4077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−1.5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b="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+1.25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+1.25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b="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−1.5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+0.5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−0.5=0</m:t>
                    </m:r>
                  </m:oMath>
                </a14:m>
                <a:endParaRPr lang="en-US" altLang="zh-CN" b="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+0.5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−0.5=0</m:t>
                    </m:r>
                  </m:oMath>
                </a14:m>
                <a:endParaRPr lang="en-US" altLang="zh-CN" i="1" dirty="0" smtClean="0"/>
              </a:p>
              <a:p>
                <a:endParaRPr lang="en-US" altLang="zh-CN" i="1" dirty="0" smtClean="0"/>
              </a:p>
            </p:txBody>
          </p:sp>
        </mc:Choice>
        <mc:Fallback xmlns="">
          <p:sp>
            <p:nvSpPr>
              <p:cNvPr id="5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2085"/>
                <a:ext cx="7886700" cy="4077562"/>
              </a:xfrm>
              <a:prstGeom prst="rect">
                <a:avLst/>
              </a:prstGeom>
              <a:blipFill rotWithShape="0">
                <a:blip r:embed="rId3"/>
                <a:stretch>
                  <a:fillRect l="-773" t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524942" y="4105491"/>
            <a:ext cx="615553" cy="9694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……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 — study 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23190390"/>
              </p:ext>
            </p:extLst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 — study 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33834" y="1764161"/>
            <a:ext cx="39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simple functions: manually check the quality</a:t>
            </a:r>
          </a:p>
        </p:txBody>
      </p:sp>
    </p:spTree>
    <p:extLst>
      <p:ext uri="{BB962C8B-B14F-4D97-AF65-F5344CB8AC3E}">
        <p14:creationId xmlns:p14="http://schemas.microsoft.com/office/powerpoint/2010/main" val="19772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 — study 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33834" y="1764161"/>
            <a:ext cx="391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simple functions: manually check the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Compare the number of MRs inferred from 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42446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 — study 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228110"/>
            <a:ext cx="2154146" cy="2290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2" y="1583150"/>
            <a:ext cx="523982" cy="4901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33834" y="1764161"/>
            <a:ext cx="3910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simple functions: manually check the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Compare the number of MRs inferred from different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Investigate the fault-detection capability  of inferred MRs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1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Setup — study 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33834" y="1764161"/>
            <a:ext cx="3910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simple functions: manually check the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Compare the number of MRs inferred from different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Investigate the fault-detection capability  of inferred MRs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33834" y="3595606"/>
            <a:ext cx="3701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Simulate the regression testing in software evolution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Apply the MRs inferred from the correct version on detecting faults in the subsequent version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Faults construction: use mutation tools to generate mutants only in the changed lines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228110"/>
            <a:ext cx="2154146" cy="2290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2" y="1583150"/>
            <a:ext cx="523982" cy="4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8179"/>
            <a:ext cx="7886700" cy="382568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study II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3" y="1377949"/>
            <a:ext cx="4934639" cy="2057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3" y="3668721"/>
            <a:ext cx="7887801" cy="22863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277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1703" y="1208518"/>
            <a:ext cx="4772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How to solve the oracle problem </a:t>
            </a:r>
            <a:endParaRPr lang="en-US" altLang="zh-CN" sz="3200" b="1" dirty="0" smtClean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r>
              <a:rPr lang="en-US" altLang="zh-CN" sz="3200" b="1" dirty="0" smtClean="0">
                <a:latin typeface="Comic Sans MS" panose="030F0702030302020204" pitchFamily="66" charset="0"/>
                <a:ea typeface="华文新魏" panose="02010800040101010101" pitchFamily="2" charset="-122"/>
              </a:rPr>
              <a:t>and </a:t>
            </a:r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test the non-testable programs?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" y="1954858"/>
            <a:ext cx="2149698" cy="26315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937" y="885352"/>
            <a:ext cx="17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Non-testable programs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010194" y="1531683"/>
            <a:ext cx="78377" cy="52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64" y="3270621"/>
            <a:ext cx="1462552" cy="1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II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1611361"/>
            <a:ext cx="8689880" cy="3764870"/>
          </a:xfrm>
        </p:spPr>
      </p:pic>
    </p:spTree>
    <p:extLst>
      <p:ext uri="{BB962C8B-B14F-4D97-AF65-F5344CB8AC3E}">
        <p14:creationId xmlns:p14="http://schemas.microsoft.com/office/powerpoint/2010/main" val="3047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II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1611361"/>
            <a:ext cx="8689880" cy="3764870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6" y="1601475"/>
            <a:ext cx="1550586" cy="14601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32" y="2645184"/>
            <a:ext cx="1583312" cy="13955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935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2219064"/>
            <a:ext cx="6820852" cy="374384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</a:t>
            </a:r>
            <a:r>
              <a:rPr lang="en-US" altLang="zh-CN" dirty="0"/>
              <a:t>Setup — </a:t>
            </a:r>
            <a:r>
              <a:rPr lang="en-US" altLang="zh-CN" dirty="0" smtClean="0"/>
              <a:t>study III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02986418"/>
              </p:ext>
            </p:extLst>
          </p:nvPr>
        </p:nvGraphicFramePr>
        <p:xfrm>
          <a:off x="598582" y="1442009"/>
          <a:ext cx="2133602" cy="421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11202" y="2218517"/>
            <a:ext cx="503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Compare the quality of MRs inferred with MR filtering and without MR filtering (true detections and false detections)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52" y="3331029"/>
            <a:ext cx="2312127" cy="21052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8" y="3331029"/>
            <a:ext cx="2303827" cy="21052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64479" y="3968179"/>
            <a:ext cx="37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00000"/>
                </a:solidFill>
              </a:rPr>
              <a:t>VS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9" y="1347816"/>
            <a:ext cx="5977357" cy="27394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III</a:t>
            </a:r>
            <a:endParaRPr lang="zh-CN" altLang="en-US" dirty="0"/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2" y="4010136"/>
            <a:ext cx="5706738" cy="24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9" y="1347816"/>
            <a:ext cx="5977357" cy="27394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study III</a:t>
            </a:r>
            <a:endParaRPr lang="zh-CN" altLang="en-US" dirty="0"/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2" y="4010136"/>
            <a:ext cx="5706738" cy="2451253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63" y="960087"/>
            <a:ext cx="877078" cy="3758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04" y="960087"/>
            <a:ext cx="884908" cy="3758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12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5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propose a novel approach to </a:t>
            </a:r>
            <a:r>
              <a:rPr lang="en-US" altLang="zh-CN" dirty="0" smtClean="0"/>
              <a:t>automatically </a:t>
            </a:r>
            <a:r>
              <a:rPr lang="en-US" altLang="zh-CN" dirty="0"/>
              <a:t>inferring polynomial metamorphic </a:t>
            </a:r>
            <a:r>
              <a:rPr lang="en-US" altLang="zh-CN" dirty="0" smtClean="0"/>
              <a:t>relations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view the problem of </a:t>
            </a:r>
            <a:r>
              <a:rPr lang="en-US" altLang="zh-CN" dirty="0" smtClean="0"/>
              <a:t>MR inference </a:t>
            </a:r>
            <a:r>
              <a:rPr lang="en-US" altLang="zh-CN" dirty="0"/>
              <a:t>as a searching problem and thus use a typical </a:t>
            </a:r>
            <a:r>
              <a:rPr lang="en-US" altLang="zh-CN" dirty="0" smtClean="0"/>
              <a:t>optimization </a:t>
            </a:r>
            <a:r>
              <a:rPr lang="en-US" altLang="zh-CN" dirty="0"/>
              <a:t>algorithm PSO to solve the problem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conducted </a:t>
            </a:r>
            <a:r>
              <a:rPr lang="en-US" altLang="zh-CN" dirty="0"/>
              <a:t>three empirical studies and got the </a:t>
            </a:r>
            <a:r>
              <a:rPr lang="en-US" altLang="zh-CN" dirty="0" smtClean="0"/>
              <a:t>finding that our </a:t>
            </a:r>
            <a:r>
              <a:rPr lang="en-US" altLang="zh-CN" dirty="0"/>
              <a:t>approach is able to infer many MRs with high quality </a:t>
            </a:r>
            <a:r>
              <a:rPr lang="en-US" altLang="zh-CN" dirty="0" smtClean="0"/>
              <a:t>in acceptable </a:t>
            </a:r>
            <a:r>
              <a:rPr lang="en-US" altLang="zh-CN" dirty="0"/>
              <a:t>time, which are </a:t>
            </a:r>
            <a:r>
              <a:rPr lang="en-US" altLang="zh-CN" dirty="0" smtClean="0"/>
              <a:t>effective </a:t>
            </a:r>
            <a:r>
              <a:rPr lang="en-US" altLang="zh-CN" dirty="0"/>
              <a:t>in detecting faults </a:t>
            </a:r>
            <a:r>
              <a:rPr lang="en-US" altLang="zh-CN" dirty="0" smtClean="0"/>
              <a:t>with no </a:t>
            </a:r>
            <a:r>
              <a:rPr lang="en-US" altLang="zh-CN" dirty="0"/>
              <a:t>false detection.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2198" y="2258458"/>
            <a:ext cx="1718631" cy="3194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0829" y="2258457"/>
            <a:ext cx="1718631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2.motivation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9460" y="2258457"/>
            <a:ext cx="4065224" cy="10595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3.approach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829" y="3317967"/>
            <a:ext cx="2798285" cy="1341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4.Empirical </a:t>
            </a:r>
          </a:p>
          <a:p>
            <a:pPr algn="ctr"/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9114" y="3317966"/>
            <a:ext cx="2985570" cy="1341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results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0830" y="4659087"/>
            <a:ext cx="2271468" cy="794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6.Summary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2298" y="4659086"/>
            <a:ext cx="3512386" cy="794262"/>
          </a:xfrm>
          <a:prstGeom prst="rect">
            <a:avLst/>
          </a:prstGeom>
          <a:solidFill>
            <a:srgbClr val="CC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3" y="1719261"/>
            <a:ext cx="5467873" cy="386408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1703" y="1208518"/>
            <a:ext cx="4772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How to solve the oracle problem </a:t>
            </a:r>
            <a:endParaRPr lang="en-US" altLang="zh-CN" sz="3200" b="1" dirty="0" smtClean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r>
              <a:rPr lang="en-US" altLang="zh-CN" sz="3200" b="1" dirty="0" smtClean="0">
                <a:latin typeface="Comic Sans MS" panose="030F0702030302020204" pitchFamily="66" charset="0"/>
                <a:ea typeface="华文新魏" panose="02010800040101010101" pitchFamily="2" charset="-122"/>
              </a:rPr>
              <a:t>and </a:t>
            </a:r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test the non-testable programs?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" y="1954858"/>
            <a:ext cx="2149698" cy="26315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8937" y="885352"/>
            <a:ext cx="17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Non-testable programs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010194" y="1531683"/>
            <a:ext cx="78377" cy="52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64" y="3270621"/>
            <a:ext cx="1462552" cy="1991475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371702" y="3705203"/>
            <a:ext cx="4772297" cy="98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A possible solution: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Matura MT Script Capitals" panose="03020802060602070202" pitchFamily="66" charset="0"/>
              </a:rPr>
              <a:t>find some pseudo oracles</a:t>
            </a:r>
          </a:p>
        </p:txBody>
      </p:sp>
    </p:spTree>
    <p:extLst>
      <p:ext uri="{BB962C8B-B14F-4D97-AF65-F5344CB8AC3E}">
        <p14:creationId xmlns:p14="http://schemas.microsoft.com/office/powerpoint/2010/main" val="3379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77567"/>
                  </p:ext>
                </p:extLst>
              </p:nvPr>
            </p:nvGraphicFramePr>
            <p:xfrm>
              <a:off x="2370364" y="2160881"/>
              <a:ext cx="7886700" cy="40767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77567"/>
                  </p:ext>
                </p:extLst>
              </p:nvPr>
            </p:nvGraphicFramePr>
            <p:xfrm>
              <a:off x="2370364" y="2160881"/>
              <a:ext cx="7886700" cy="40767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" y="2626375"/>
            <a:ext cx="2899955" cy="20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065" y="3050587"/>
            <a:ext cx="1506684" cy="3428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9131" y="3050586"/>
            <a:ext cx="25429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rgbClr val="800000"/>
                </a:solidFill>
                <a:latin typeface="Arial Black" panose="020B0A04020102020204" pitchFamily="34" charset="0"/>
              </a:rPr>
              <a:t>A</a:t>
            </a:r>
            <a:endParaRPr lang="zh-CN" altLang="en-US" sz="19900" b="1" dirty="0">
              <a:solidFill>
                <a:srgbClr val="8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9990" y="2134257"/>
            <a:ext cx="14020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>
                    <a:lumMod val="50000"/>
                  </a:schemeClr>
                </a:solidFill>
              </a:rPr>
              <a:t>&amp;</a:t>
            </a:r>
            <a:endParaRPr lang="zh-CN" altLang="en-US" sz="13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rot="20637312">
            <a:off x="1597478" y="349863"/>
            <a:ext cx="247215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rgbClr val="800000"/>
                </a:solidFill>
                <a:latin typeface="Arial Black" panose="020B0A04020102020204" pitchFamily="34" charset="0"/>
              </a:rPr>
              <a:t>Q</a:t>
            </a:r>
            <a:endParaRPr lang="zh-CN" altLang="en-US" sz="19900" b="1" dirty="0">
              <a:solidFill>
                <a:srgbClr val="8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1703" y="1208518"/>
            <a:ext cx="4772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How to solve the oracle problem </a:t>
            </a:r>
            <a:endParaRPr lang="en-US" altLang="zh-CN" sz="3200" b="1" dirty="0" smtClean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r>
              <a:rPr lang="en-US" altLang="zh-CN" sz="3200" b="1" dirty="0" smtClean="0">
                <a:latin typeface="Comic Sans MS" panose="030F0702030302020204" pitchFamily="66" charset="0"/>
                <a:ea typeface="华文新魏" panose="02010800040101010101" pitchFamily="2" charset="-122"/>
              </a:rPr>
              <a:t>and </a:t>
            </a:r>
            <a:r>
              <a: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test the non-testable programs?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" y="1954858"/>
            <a:ext cx="2149698" cy="26315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8937" y="885352"/>
            <a:ext cx="17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Non-testable programs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010194" y="1531683"/>
            <a:ext cx="78377" cy="52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64" y="3270621"/>
            <a:ext cx="1462552" cy="1991475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371702" y="3705203"/>
            <a:ext cx="4772297" cy="98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A possible solution: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Matura MT Script Capitals" panose="03020802060602070202" pitchFamily="66" charset="0"/>
              </a:rPr>
              <a:t>find some pseudo oracles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12695" y="5327585"/>
            <a:ext cx="60050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800000"/>
                </a:solidFill>
                <a:latin typeface="Matura MT Script Capitals" panose="03020802060602070202" pitchFamily="66" charset="0"/>
              </a:rPr>
              <a:t>Metamorphic </a:t>
            </a:r>
            <a:r>
              <a:rPr lang="en-US" altLang="zh-CN" sz="4400" dirty="0" smtClean="0">
                <a:solidFill>
                  <a:srgbClr val="800000"/>
                </a:solidFill>
                <a:latin typeface="Matura MT Script Capitals" panose="03020802060602070202" pitchFamily="66" charset="0"/>
              </a:rPr>
              <a:t>relations</a:t>
            </a:r>
            <a:endParaRPr lang="zh-CN" altLang="en-US" sz="4400" dirty="0">
              <a:solidFill>
                <a:srgbClr val="800000"/>
              </a:solidFill>
              <a:latin typeface="Matura MT Script Capitals" panose="03020802060602070202" pitchFamily="66" charset="0"/>
            </a:endParaRPr>
          </a:p>
          <a:p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 rot="20404922">
            <a:off x="2704745" y="4546404"/>
            <a:ext cx="243714" cy="78055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Metamorphic relations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812" y="1609311"/>
            <a:ext cx="8299269" cy="1101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 smtClean="0"/>
              <a:t>       	 Typically, an MR specifies how a particular change 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	 to the input would change the output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2142310"/>
            <a:ext cx="352540" cy="340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1456</Words>
  <Application>Microsoft Office PowerPoint</Application>
  <PresentationFormat>全屏显示(4:3)</PresentationFormat>
  <Paragraphs>417</Paragraphs>
  <Slides>71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8" baseType="lpstr">
      <vt:lpstr>Gungsuh</vt:lpstr>
      <vt:lpstr>华文新魏</vt:lpstr>
      <vt:lpstr>宋体</vt:lpstr>
      <vt:lpstr>Arial</vt:lpstr>
      <vt:lpstr>Arial Black</vt:lpstr>
      <vt:lpstr>Arial Rounded MT Bold</vt:lpstr>
      <vt:lpstr>Berlin Sans FB Demi</vt:lpstr>
      <vt:lpstr>Calibri</vt:lpstr>
      <vt:lpstr>Calibri Light</vt:lpstr>
      <vt:lpstr>Cambria Math</vt:lpstr>
      <vt:lpstr>Candara</vt:lpstr>
      <vt:lpstr>Comic Sans MS</vt:lpstr>
      <vt:lpstr>Matura MT Script Capitals</vt:lpstr>
      <vt:lpstr>Verdana</vt:lpstr>
      <vt:lpstr>Vladimir Script</vt:lpstr>
      <vt:lpstr>Wingdings</vt:lpstr>
      <vt:lpstr>Office 主题</vt:lpstr>
      <vt:lpstr>Search-Based Inference of Polynomial Metamorphic Relations</vt:lpstr>
      <vt:lpstr>Outline</vt:lpstr>
      <vt:lpstr>Outline</vt:lpstr>
      <vt:lpstr>Background — oracle</vt:lpstr>
      <vt:lpstr>PowerPoint 演示文稿</vt:lpstr>
      <vt:lpstr>PowerPoint 演示文稿</vt:lpstr>
      <vt:lpstr>PowerPoint 演示文稿</vt:lpstr>
      <vt:lpstr>PowerPoint 演示文稿</vt:lpstr>
      <vt:lpstr>Metamorphic relations</vt:lpstr>
      <vt:lpstr>Metamorphic relations</vt:lpstr>
      <vt:lpstr>Metamorphic relations</vt:lpstr>
      <vt:lpstr>Metamorphic relations</vt:lpstr>
      <vt:lpstr>Metamorphic relations</vt:lpstr>
      <vt:lpstr>Metamorphic relations</vt:lpstr>
      <vt:lpstr>Metamorphic relations</vt:lpstr>
      <vt:lpstr>Metamorphic relations</vt:lpstr>
      <vt:lpstr>Outline</vt:lpstr>
      <vt:lpstr>Motivation</vt:lpstr>
      <vt:lpstr>Motivation</vt:lpstr>
      <vt:lpstr>Motivation</vt:lpstr>
      <vt:lpstr>Outline</vt:lpstr>
      <vt:lpstr>Approach</vt:lpstr>
      <vt:lpstr>Approach</vt:lpstr>
      <vt:lpstr>Metamorphic Relations</vt:lpstr>
      <vt:lpstr>Metamorphic Relations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Approach</vt:lpstr>
      <vt:lpstr>Approach — search-based algorithm</vt:lpstr>
      <vt:lpstr>PowerPoint 演示文稿</vt:lpstr>
      <vt:lpstr>PowerPoint 演示文稿</vt:lpstr>
      <vt:lpstr>PowerPoint 演示文稿</vt:lpstr>
      <vt:lpstr>Fitness function</vt:lpstr>
      <vt:lpstr>Process</vt:lpstr>
      <vt:lpstr>Approach</vt:lpstr>
      <vt:lpstr>MR Filtering</vt:lpstr>
      <vt:lpstr>Approach</vt:lpstr>
      <vt:lpstr>Outline</vt:lpstr>
      <vt:lpstr>Subjects</vt:lpstr>
      <vt:lpstr>Subjects</vt:lpstr>
      <vt:lpstr>Subjects</vt:lpstr>
      <vt:lpstr>Subjects</vt:lpstr>
      <vt:lpstr>Empirical Setup</vt:lpstr>
      <vt:lpstr>Empirical Setup — studyI</vt:lpstr>
      <vt:lpstr>Results: study I</vt:lpstr>
      <vt:lpstr>Results: study I</vt:lpstr>
      <vt:lpstr>Results: study I</vt:lpstr>
      <vt:lpstr>Some Typical MRs</vt:lpstr>
      <vt:lpstr>Some Surprising MRs</vt:lpstr>
      <vt:lpstr>Empirical Setup — study II</vt:lpstr>
      <vt:lpstr>Empirical Setup — study II</vt:lpstr>
      <vt:lpstr>Empirical Setup — study II</vt:lpstr>
      <vt:lpstr>Empirical Setup — study II</vt:lpstr>
      <vt:lpstr>Empirical Setup — study II</vt:lpstr>
      <vt:lpstr>Results: study II</vt:lpstr>
      <vt:lpstr>Results: study II</vt:lpstr>
      <vt:lpstr>Results: study II</vt:lpstr>
      <vt:lpstr>Results: study II</vt:lpstr>
      <vt:lpstr>Empirical Setup — study III</vt:lpstr>
      <vt:lpstr>Results: study III</vt:lpstr>
      <vt:lpstr>Results: study III</vt:lpstr>
      <vt:lpstr>Outline</vt:lpstr>
      <vt:lpstr>Summary</vt:lpstr>
      <vt:lpstr>Outline</vt:lpstr>
      <vt:lpstr>Future Work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343</cp:revision>
  <dcterms:created xsi:type="dcterms:W3CDTF">2014-09-05T07:43:17Z</dcterms:created>
  <dcterms:modified xsi:type="dcterms:W3CDTF">2014-09-13T02:21:55Z</dcterms:modified>
</cp:coreProperties>
</file>