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0B_-V4EPOmgPBQ016ZS1rc1ktaWc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461550"/>
            <a:ext cx="8520600" cy="19251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Economica"/>
                <a:ea typeface="Economica"/>
                <a:cs typeface="Economica"/>
                <a:sym typeface="Economica"/>
              </a:rPr>
              <a:t>Robot Project:</a:t>
            </a:r>
            <a:endParaRPr sz="48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22860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Design and Analysis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86500"/>
            <a:ext cx="8520600" cy="21381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San José State University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Charles W. Davidson College of Engineering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ENGR 10 Introduction to Engineering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Yu Cao, Timothy Davis, Khan Do, Hungyi Lin, Chenghui Xue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Lab Section 13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Professor Steven Sepka</a:t>
            </a:r>
            <a:endParaRPr sz="1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December,9, 2016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Economica"/>
                <a:ea typeface="Economica"/>
                <a:cs typeface="Economica"/>
                <a:sym typeface="Economica"/>
              </a:rPr>
              <a:t>Conclusions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Three Phases: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Mechanical Construction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Infrared Receiver Board (IRB) Fabrication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Software Programming.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main goals: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Shut Down the Red Beacon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Move the Green One Across the Starting Line.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latin typeface="Economica"/>
                <a:ea typeface="Economica"/>
                <a:cs typeface="Economica"/>
                <a:sym typeface="Economica"/>
              </a:rPr>
              <a:t>Recommendations for Further Work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 a place for the battery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front side of arm lighter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1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Build the Robot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Mechanical Construction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Infrared Receiver Board (IRB) Fabrication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Software Programming.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20161118_110030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125" y="0"/>
            <a:ext cx="3420176" cy="3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25" y="2861650"/>
            <a:ext cx="43338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Goal</a:t>
            </a:r>
            <a:endParaRPr sz="2400"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Shut Down the Red Beacon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Move the Green One Across the Starting Line.</a:t>
            </a:r>
            <a:endParaRPr/>
          </a:p>
        </p:txBody>
      </p:sp>
      <p:pic>
        <p:nvPicPr>
          <p:cNvPr descr="屏幕快照 2016-12-08 下午9.24.24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75" y="2258375"/>
            <a:ext cx="3889749" cy="2885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屏幕快照 2016-12-08 下午11.05.37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00" y="2646375"/>
            <a:ext cx="4047675" cy="2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Design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motors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 with counterweight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back buttons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switch in middle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button</a:t>
            </a:r>
            <a:endParaRPr/>
          </a:p>
        </p:txBody>
      </p:sp>
      <p:pic>
        <p:nvPicPr>
          <p:cNvPr descr="side view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00" y="1170125"/>
            <a:ext cx="4552800" cy="3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Design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Copy of top view1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4450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218988" y="4466400"/>
            <a:ext cx="1704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Design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back view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125" y="1224688"/>
            <a:ext cx="3592174" cy="269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nt view.JP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34" y="1224688"/>
            <a:ext cx="3592166" cy="26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694775" y="3980625"/>
            <a:ext cx="1704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183763" y="4075875"/>
            <a:ext cx="1704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pic>
        <p:nvPicPr>
          <p:cNvPr descr="pub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180" y="0"/>
            <a:ext cx="3988525" cy="9069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30" y="-5029200"/>
            <a:ext cx="3988525" cy="90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Performance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off Red Beacon: OK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Capture Green Beacon: OK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Green Beacon out of arena: OK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to complete: 26.11 seconds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obot on ground.JPG" id="114" name="Shape 1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875" y="-134825"/>
            <a:ext cx="3500425" cy="65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