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5" r:id="rId7"/>
    <p:sldId id="261" r:id="rId8"/>
    <p:sldId id="262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C216-DED8-474D-8932-E405CF613B6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F731-31A2-4AA0-9A08-E05B7F1C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7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C216-DED8-474D-8932-E405CF613B6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F731-31A2-4AA0-9A08-E05B7F1C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45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C216-DED8-474D-8932-E405CF613B6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F731-31A2-4AA0-9A08-E05B7F1C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9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C216-DED8-474D-8932-E405CF613B6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F731-31A2-4AA0-9A08-E05B7F1C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00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C216-DED8-474D-8932-E405CF613B6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F731-31A2-4AA0-9A08-E05B7F1C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6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C216-DED8-474D-8932-E405CF613B6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F731-31A2-4AA0-9A08-E05B7F1C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3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C216-DED8-474D-8932-E405CF613B6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F731-31A2-4AA0-9A08-E05B7F1C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2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C216-DED8-474D-8932-E405CF613B6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F731-31A2-4AA0-9A08-E05B7F1C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82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C216-DED8-474D-8932-E405CF613B6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F731-31A2-4AA0-9A08-E05B7F1C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8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C216-DED8-474D-8932-E405CF613B6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F731-31A2-4AA0-9A08-E05B7F1C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27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C216-DED8-474D-8932-E405CF613B6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F731-31A2-4AA0-9A08-E05B7F1C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70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C216-DED8-474D-8932-E405CF613B6E}" type="datetimeFigureOut">
              <a:rPr lang="en-GB" smtClean="0"/>
              <a:t>10/05/2018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4F731-31A2-4AA0-9A08-E05B7F1C00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18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/>
              <a:t>Currency </a:t>
            </a:r>
            <a:r>
              <a:rPr lang="en-GB" sz="3600" dirty="0" smtClean="0"/>
              <a:t>Converter</a:t>
            </a:r>
            <a:endParaRPr lang="en-GB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208" y="2031322"/>
            <a:ext cx="4350048" cy="182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57216" y="4797152"/>
            <a:ext cx="426325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Callum Blears</a:t>
            </a:r>
          </a:p>
          <a:p>
            <a:pPr algn="r"/>
            <a:r>
              <a:rPr lang="en-GB" dirty="0" smtClean="0"/>
              <a:t>Heinrich </a:t>
            </a:r>
            <a:r>
              <a:rPr lang="en-GB" dirty="0" err="1" smtClean="0"/>
              <a:t>Hobbach</a:t>
            </a:r>
            <a:endParaRPr lang="en-GB" dirty="0" smtClean="0"/>
          </a:p>
          <a:p>
            <a:pPr algn="r"/>
            <a:r>
              <a:rPr lang="en-GB" dirty="0"/>
              <a:t>Daniel Casey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Chirag </a:t>
            </a:r>
            <a:r>
              <a:rPr lang="en-GB" dirty="0" err="1" smtClean="0"/>
              <a:t>Dattani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6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752" y="1628800"/>
            <a:ext cx="4824536" cy="44012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Methodologies/Concepts Used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Java XML – JDOM2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Use Case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Class Diagram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Application Demo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References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/>
              <a:t>Questions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31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/>
              <a:t>Methodologies</a:t>
            </a:r>
            <a:r>
              <a:rPr lang="en-GB" dirty="0"/>
              <a:t> </a:t>
            </a:r>
            <a:r>
              <a:rPr lang="en-GB" sz="3200" dirty="0"/>
              <a:t>Used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84655"/>
            <a:ext cx="396044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/>
              <a:t>Project</a:t>
            </a:r>
          </a:p>
          <a:p>
            <a:r>
              <a:rPr lang="en-GB" dirty="0" smtClean="0"/>
              <a:t>Maven</a:t>
            </a:r>
          </a:p>
          <a:p>
            <a:r>
              <a:rPr lang="en-GB" dirty="0" smtClean="0"/>
              <a:t>Junit Testing</a:t>
            </a:r>
            <a:endParaRPr lang="en-GB" dirty="0"/>
          </a:p>
          <a:p>
            <a:endParaRPr lang="en-GB" b="1" dirty="0" smtClean="0"/>
          </a:p>
          <a:p>
            <a:r>
              <a:rPr lang="en-GB" b="1" dirty="0" smtClean="0"/>
              <a:t>MVC </a:t>
            </a:r>
          </a:p>
          <a:p>
            <a:r>
              <a:rPr lang="en-GB" dirty="0" smtClean="0"/>
              <a:t>Model View Controller structure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88024" y="2069554"/>
            <a:ext cx="4104456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 smtClean="0"/>
              <a:t>Packages</a:t>
            </a:r>
          </a:p>
          <a:p>
            <a:r>
              <a:rPr lang="en-GB" dirty="0" smtClean="0"/>
              <a:t>XML-Java library: </a:t>
            </a:r>
            <a:r>
              <a:rPr lang="en-GB" dirty="0" err="1" smtClean="0"/>
              <a:t>Jdom</a:t>
            </a:r>
            <a:r>
              <a:rPr lang="en-GB" dirty="0" smtClean="0"/>
              <a:t> 2</a:t>
            </a:r>
          </a:p>
          <a:p>
            <a:r>
              <a:rPr lang="en-GB" dirty="0" smtClean="0"/>
              <a:t>Exception handling</a:t>
            </a:r>
          </a:p>
          <a:p>
            <a:endParaRPr lang="en-GB" dirty="0" smtClean="0"/>
          </a:p>
          <a:p>
            <a:r>
              <a:rPr lang="en-GB" b="1" dirty="0" smtClean="0"/>
              <a:t>UML behaviour</a:t>
            </a:r>
          </a:p>
          <a:p>
            <a:r>
              <a:rPr lang="en-GB" dirty="0" smtClean="0"/>
              <a:t>Use case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5696" y="4316903"/>
            <a:ext cx="3384376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 smtClean="0"/>
              <a:t>OOP concepts</a:t>
            </a:r>
          </a:p>
          <a:p>
            <a:r>
              <a:rPr lang="en-GB" dirty="0" smtClean="0"/>
              <a:t>Inheritance</a:t>
            </a:r>
          </a:p>
          <a:p>
            <a:r>
              <a:rPr lang="en-GB" dirty="0" smtClean="0"/>
              <a:t>Interface</a:t>
            </a:r>
          </a:p>
          <a:p>
            <a:r>
              <a:rPr lang="en-GB" dirty="0" smtClean="0"/>
              <a:t>Encapsulation</a:t>
            </a:r>
          </a:p>
        </p:txBody>
      </p:sp>
      <p:sp>
        <p:nvSpPr>
          <p:cNvPr id="8" name="Cloud 7"/>
          <p:cNvSpPr/>
          <p:nvPr/>
        </p:nvSpPr>
        <p:spPr>
          <a:xfrm>
            <a:off x="6228184" y="4293096"/>
            <a:ext cx="2232248" cy="1584176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Defensive Code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255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/>
              <a:t>Java XML – JDOM2 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2360488"/>
            <a:ext cx="6984776" cy="43088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b="1" u="sng" dirty="0" smtClean="0"/>
              <a:t>Packages Used</a:t>
            </a:r>
            <a:endParaRPr lang="en-GB" b="1" u="sng" dirty="0"/>
          </a:p>
          <a:p>
            <a:r>
              <a:rPr lang="en-GB" sz="1600" dirty="0" smtClean="0"/>
              <a:t>import </a:t>
            </a:r>
            <a:r>
              <a:rPr lang="en-GB" sz="1600" dirty="0"/>
              <a:t>java.net.URL</a:t>
            </a:r>
            <a:r>
              <a:rPr lang="en-GB" sz="1600" dirty="0" smtClean="0"/>
              <a:t>;  </a:t>
            </a:r>
          </a:p>
          <a:p>
            <a:r>
              <a:rPr lang="en-GB" sz="1600" b="1" dirty="0" smtClean="0"/>
              <a:t>// to import file from an URL</a:t>
            </a:r>
            <a:endParaRPr lang="en-GB" sz="1600" b="1" dirty="0"/>
          </a:p>
          <a:p>
            <a:endParaRPr lang="en-GB" sz="1600" dirty="0"/>
          </a:p>
          <a:p>
            <a:r>
              <a:rPr lang="en-GB" sz="1600" dirty="0"/>
              <a:t>import </a:t>
            </a:r>
            <a:r>
              <a:rPr lang="en-GB" sz="1600" dirty="0" err="1"/>
              <a:t>javax.xml.parsers.DocumentBuilder</a:t>
            </a:r>
            <a:r>
              <a:rPr lang="en-GB" sz="1600" dirty="0"/>
              <a:t>;</a:t>
            </a:r>
          </a:p>
          <a:p>
            <a:r>
              <a:rPr lang="en-GB" sz="1600" dirty="0"/>
              <a:t>import </a:t>
            </a:r>
            <a:r>
              <a:rPr lang="en-GB" sz="1600" dirty="0" err="1"/>
              <a:t>javax.xml.parsers.DocumentBuilderFactory</a:t>
            </a:r>
            <a:r>
              <a:rPr lang="en-GB" sz="1600" dirty="0" smtClean="0"/>
              <a:t>;</a:t>
            </a:r>
          </a:p>
          <a:p>
            <a:r>
              <a:rPr lang="en-GB" sz="1600" b="1" dirty="0" smtClean="0"/>
              <a:t>//Using this class a programmer can obtain a document from XML.</a:t>
            </a:r>
            <a:endParaRPr lang="en-GB" sz="1600" b="1" dirty="0"/>
          </a:p>
          <a:p>
            <a:endParaRPr lang="en-GB" sz="1600" dirty="0"/>
          </a:p>
          <a:p>
            <a:r>
              <a:rPr lang="en-GB" sz="1600" dirty="0"/>
              <a:t>import org.w3c.dom.Document</a:t>
            </a:r>
            <a:r>
              <a:rPr lang="en-GB" sz="1600" dirty="0" smtClean="0"/>
              <a:t>;</a:t>
            </a:r>
          </a:p>
          <a:p>
            <a:r>
              <a:rPr lang="en-GB" sz="1600" b="1" dirty="0" smtClean="0"/>
              <a:t>// </a:t>
            </a:r>
            <a:r>
              <a:rPr lang="en-GB" sz="1600" b="1" dirty="0"/>
              <a:t>Document – Represents the complete XML document. It provides access to the root element </a:t>
            </a:r>
            <a:r>
              <a:rPr lang="en-GB" sz="1600" b="1" dirty="0" smtClean="0"/>
              <a:t>of the XML file.</a:t>
            </a:r>
            <a:endParaRPr lang="en-GB" sz="1600" b="1" dirty="0"/>
          </a:p>
          <a:p>
            <a:endParaRPr lang="en-GB" sz="1600" dirty="0"/>
          </a:p>
          <a:p>
            <a:r>
              <a:rPr lang="en-GB" sz="1600" dirty="0"/>
              <a:t>import org.w3c.dom.Element</a:t>
            </a:r>
            <a:r>
              <a:rPr lang="en-GB" sz="1600" dirty="0" smtClean="0"/>
              <a:t>;</a:t>
            </a:r>
          </a:p>
          <a:p>
            <a:r>
              <a:rPr lang="en-GB" sz="1600" b="1" dirty="0" smtClean="0"/>
              <a:t>//Element</a:t>
            </a:r>
            <a:r>
              <a:rPr lang="en-GB" sz="1600" b="1" dirty="0"/>
              <a:t> – Represents an XML element</a:t>
            </a:r>
            <a:r>
              <a:rPr lang="en-GB" sz="1600" b="1" dirty="0" smtClean="0"/>
              <a:t>.</a:t>
            </a:r>
          </a:p>
          <a:p>
            <a:endParaRPr lang="en-GB" sz="1600" dirty="0"/>
          </a:p>
          <a:p>
            <a:r>
              <a:rPr lang="en-GB" sz="1600" dirty="0"/>
              <a:t>import org.w3c.dom.NodeList</a:t>
            </a:r>
            <a:r>
              <a:rPr lang="en-GB" sz="1600" dirty="0" smtClean="0"/>
              <a:t>;</a:t>
            </a:r>
          </a:p>
          <a:p>
            <a:r>
              <a:rPr lang="en-GB" sz="1600" b="1" dirty="0" smtClean="0"/>
              <a:t>//To obtain xml elements as nodes.</a:t>
            </a:r>
            <a:endParaRPr lang="en-GB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216024" y="1794302"/>
            <a:ext cx="8820472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 smtClean="0"/>
              <a:t>JDOM is an in-memory XML model that can be used to read, write, create and modify XML Documents. </a:t>
            </a:r>
          </a:p>
        </p:txBody>
      </p:sp>
    </p:spTree>
    <p:extLst>
      <p:ext uri="{BB962C8B-B14F-4D97-AF65-F5344CB8AC3E}">
        <p14:creationId xmlns:p14="http://schemas.microsoft.com/office/powerpoint/2010/main" val="216931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/>
              <a:t>Use Case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7272808" cy="485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3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23" y="692696"/>
            <a:ext cx="8831981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580112" y="44624"/>
            <a:ext cx="3528392" cy="5715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Class Diagram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646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0530" y="476672"/>
            <a:ext cx="8229600" cy="1143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/>
              <a:t>Application Demo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20888"/>
            <a:ext cx="2376264" cy="150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6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0530" y="476672"/>
            <a:ext cx="8229600" cy="1143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 smtClean="0"/>
              <a:t>References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818924" y="4211796"/>
            <a:ext cx="3969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https://docs.oracle.com/javase/tutorial/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27584" y="2276872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https://www.w3schools.com/xml/dom_intro.asp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11929" y="2884294"/>
            <a:ext cx="3616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http://www.jdom.org/docs/faq.html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11928" y="3563724"/>
            <a:ext cx="7360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http://www.studytrails.com/java/xml/jdom2/java-xml-jdom2-introduction/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42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843088"/>
            <a:ext cx="26670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10530" y="476672"/>
            <a:ext cx="82296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smtClean="0"/>
              <a:t>Questions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3394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1519</TotalTime>
  <Words>128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Currency Converter</vt:lpstr>
      <vt:lpstr>PowerPoint Presentation</vt:lpstr>
      <vt:lpstr>Methodologies Used</vt:lpstr>
      <vt:lpstr>Java XML – JDOM2 </vt:lpstr>
      <vt:lpstr>Use Case</vt:lpstr>
      <vt:lpstr>PowerPoint Presentation</vt:lpstr>
      <vt:lpstr>Application Demo</vt:lpstr>
      <vt:lpstr>References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Chirag Dattani</dc:creator>
  <cp:lastModifiedBy>Chirag Dattani</cp:lastModifiedBy>
  <cp:revision>20</cp:revision>
  <dcterms:created xsi:type="dcterms:W3CDTF">2018-05-09T08:38:38Z</dcterms:created>
  <dcterms:modified xsi:type="dcterms:W3CDTF">2018-05-10T14:26:36Z</dcterms:modified>
</cp:coreProperties>
</file>