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700" r:id="rId2"/>
    <p:sldMasterId id="2147483722" r:id="rId3"/>
    <p:sldMasterId id="2147483767" r:id="rId4"/>
    <p:sldMasterId id="2147483744" r:id="rId5"/>
  </p:sldMasterIdLst>
  <p:notesMasterIdLst>
    <p:notesMasterId r:id="rId7"/>
  </p:notesMasterIdLst>
  <p:handoutMasterIdLst>
    <p:handoutMasterId r:id="rId8"/>
  </p:handoutMasterIdLst>
  <p:sldIdLst>
    <p:sldId id="399" r:id="rId6"/>
  </p:sldIdLst>
  <p:sldSz cx="36576000" cy="20574000"/>
  <p:notesSz cx="6858000" cy="9144000"/>
  <p:defaultText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80" userDrawn="1">
          <p15:clr>
            <a:srgbClr val="A4A3A4"/>
          </p15:clr>
        </p15:guide>
        <p15:guide id="2" pos="11520" userDrawn="1">
          <p15:clr>
            <a:srgbClr val="A4A3A4"/>
          </p15:clr>
        </p15:guide>
        <p15:guide id="3" orient="horz" pos="3096" userDrawn="1">
          <p15:clr>
            <a:srgbClr val="A4A3A4"/>
          </p15:clr>
        </p15:guide>
        <p15:guide id="4" orient="horz" pos="1515" userDrawn="1">
          <p15:clr>
            <a:srgbClr val="A4A3A4"/>
          </p15:clr>
        </p15:guide>
        <p15:guide id="5" orient="horz" pos="3495" userDrawn="1">
          <p15:clr>
            <a:srgbClr val="A4A3A4"/>
          </p15:clr>
        </p15:guide>
        <p15:guide id="6" orient="horz" pos="11736" userDrawn="1">
          <p15:clr>
            <a:srgbClr val="A4A3A4"/>
          </p15:clr>
        </p15:guide>
        <p15:guide id="7" pos="22200" userDrawn="1">
          <p15:clr>
            <a:srgbClr val="A4A3A4"/>
          </p15:clr>
        </p15:guide>
        <p15:guide id="8" pos="3024" userDrawn="1">
          <p15:clr>
            <a:srgbClr val="A4A3A4"/>
          </p15:clr>
        </p15:guide>
        <p15:guide id="9" pos="18720" userDrawn="1">
          <p15:clr>
            <a:srgbClr val="A4A3A4"/>
          </p15:clr>
        </p15:guide>
        <p15:guide id="10" pos="11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itzgerald, Paul F (GE Research, US)" initials="FPF(RU" lastIdx="6" clrIdx="0">
    <p:extLst>
      <p:ext uri="{19B8F6BF-5375-455C-9EA6-DF929625EA0E}">
        <p15:presenceInfo xmlns:p15="http://schemas.microsoft.com/office/powerpoint/2012/main" userId="S::200003237@ge.com::b27724e5-ff00-4ba1-b916-c3b9582160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8000"/>
    <a:srgbClr val="005EB8"/>
    <a:srgbClr val="FF00FF"/>
    <a:srgbClr val="CC3300"/>
    <a:srgbClr val="003300"/>
    <a:srgbClr val="0033CC"/>
    <a:srgbClr val="CBE5F4"/>
    <a:srgbClr val="00B5E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1051" autoAdjust="0"/>
  </p:normalViewPr>
  <p:slideViewPr>
    <p:cSldViewPr snapToGrid="0" showGuides="1">
      <p:cViewPr varScale="1">
        <p:scale>
          <a:sx n="31" d="100"/>
          <a:sy n="31" d="100"/>
        </p:scale>
        <p:origin x="480" y="138"/>
      </p:cViewPr>
      <p:guideLst>
        <p:guide orient="horz" pos="6480"/>
        <p:guide pos="11520"/>
        <p:guide orient="horz" pos="3096"/>
        <p:guide orient="horz" pos="1515"/>
        <p:guide orient="horz" pos="3495"/>
        <p:guide orient="horz" pos="11736"/>
        <p:guide pos="22200"/>
        <p:guide pos="3024"/>
        <p:guide pos="18720"/>
        <p:guide pos="1152"/>
      </p:guideLst>
    </p:cSldViewPr>
  </p:slideViewPr>
  <p:notesTextViewPr>
    <p:cViewPr>
      <p:scale>
        <a:sx n="1" d="1"/>
        <a:sy n="1" d="1"/>
      </p:scale>
      <p:origin x="0" y="0"/>
    </p:cViewPr>
  </p:notesTextViewPr>
  <p:sorterViewPr>
    <p:cViewPr>
      <p:scale>
        <a:sx n="50" d="100"/>
        <a:sy n="50" d="100"/>
      </p:scale>
      <p:origin x="0" y="0"/>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5.xml"/><Relationship Id="rId1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2021-09-17</a:t>
            </a:fld>
            <a:endParaRPr lang="en-CA"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dirty="0"/>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2021-09-16</a:t>
            </a:fld>
            <a:endParaRPr lang="en-CA"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dirty="0"/>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2743200" rtl="0" eaLnBrk="1" latinLnBrk="0" hangingPunct="1">
      <a:defRPr sz="3600" kern="1200">
        <a:solidFill>
          <a:schemeClr val="tx1"/>
        </a:solidFill>
        <a:latin typeface="+mn-lt"/>
        <a:ea typeface="+mn-ea"/>
        <a:cs typeface="+mn-cs"/>
      </a:defRPr>
    </a:lvl1pPr>
    <a:lvl2pPr marL="685800" indent="0" algn="l" defTabSz="2743200" rtl="0" eaLnBrk="1" latinLnBrk="0" hangingPunct="1">
      <a:defRPr sz="3600" kern="1200">
        <a:solidFill>
          <a:schemeClr val="tx1"/>
        </a:solidFill>
        <a:latin typeface="+mn-lt"/>
        <a:ea typeface="+mn-ea"/>
        <a:cs typeface="+mn-cs"/>
      </a:defRPr>
    </a:lvl2pPr>
    <a:lvl3pPr marL="1371600" indent="0" algn="l" defTabSz="2743200" rtl="0" eaLnBrk="1" latinLnBrk="0" hangingPunct="1">
      <a:defRPr sz="3600" kern="1200">
        <a:solidFill>
          <a:schemeClr val="tx1"/>
        </a:solidFill>
        <a:latin typeface="+mn-lt"/>
        <a:ea typeface="+mn-ea"/>
        <a:cs typeface="+mn-cs"/>
      </a:defRPr>
    </a:lvl3pPr>
    <a:lvl4pPr marL="2057400" indent="0" algn="l" defTabSz="2743200" rtl="0" eaLnBrk="1" latinLnBrk="0" hangingPunct="1">
      <a:defRPr sz="3600" kern="1200">
        <a:solidFill>
          <a:schemeClr val="tx1"/>
        </a:solidFill>
        <a:latin typeface="+mn-lt"/>
        <a:ea typeface="+mn-ea"/>
        <a:cs typeface="+mn-cs"/>
      </a:defRPr>
    </a:lvl4pPr>
    <a:lvl5pPr marL="2743200" indent="0" algn="l" defTabSz="2743200" rtl="0" eaLnBrk="1" latinLnBrk="0" hangingPunct="1">
      <a:defRPr sz="3600" kern="1200">
        <a:solidFill>
          <a:schemeClr val="tx1"/>
        </a:solidFill>
        <a:latin typeface="+mn-lt"/>
        <a:ea typeface="+mn-ea"/>
        <a:cs typeface="+mn-cs"/>
      </a:defRPr>
    </a:lvl5pPr>
    <a:lvl6pPr marL="6858000" algn="l" defTabSz="2743200" rtl="0" eaLnBrk="1" latinLnBrk="0" hangingPunct="1">
      <a:defRPr sz="3600" kern="1200">
        <a:solidFill>
          <a:schemeClr val="tx1"/>
        </a:solidFill>
        <a:latin typeface="+mn-lt"/>
        <a:ea typeface="+mn-ea"/>
        <a:cs typeface="+mn-cs"/>
      </a:defRPr>
    </a:lvl6pPr>
    <a:lvl7pPr marL="8229600" algn="l" defTabSz="2743200" rtl="0" eaLnBrk="1" latinLnBrk="0" hangingPunct="1">
      <a:defRPr sz="3600" kern="1200">
        <a:solidFill>
          <a:schemeClr val="tx1"/>
        </a:solidFill>
        <a:latin typeface="+mn-lt"/>
        <a:ea typeface="+mn-ea"/>
        <a:cs typeface="+mn-cs"/>
      </a:defRPr>
    </a:lvl7pPr>
    <a:lvl8pPr marL="9601200" algn="l" defTabSz="2743200" rtl="0" eaLnBrk="1" latinLnBrk="0" hangingPunct="1">
      <a:defRPr sz="3600" kern="1200">
        <a:solidFill>
          <a:schemeClr val="tx1"/>
        </a:solidFill>
        <a:latin typeface="+mn-lt"/>
        <a:ea typeface="+mn-ea"/>
        <a:cs typeface="+mn-cs"/>
      </a:defRPr>
    </a:lvl8pPr>
    <a:lvl9pPr marL="10972800" algn="l" defTabSz="2743200" rtl="0" eaLnBrk="1" latinLnBrk="0" hangingPunct="1">
      <a:defRPr sz="3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CDABC8-FD09-47BC-822A-A981D494E0D7}" type="slidenum">
              <a:rPr lang="en-CA" smtClean="0"/>
              <a:t>1</a:t>
            </a:fld>
            <a:endParaRPr lang="en-CA" dirty="0"/>
          </a:p>
        </p:txBody>
      </p:sp>
    </p:spTree>
    <p:extLst>
      <p:ext uri="{BB962C8B-B14F-4D97-AF65-F5344CB8AC3E}">
        <p14:creationId xmlns:p14="http://schemas.microsoft.com/office/powerpoint/2010/main" val="18851059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9" y="-25760"/>
            <a:ext cx="36621714" cy="20623869"/>
          </a:xfrm>
          <a:prstGeom prst="rect">
            <a:avLst/>
          </a:prstGeom>
        </p:spPr>
      </p:pic>
      <p:sp>
        <p:nvSpPr>
          <p:cNvPr id="2" name="Title 1"/>
          <p:cNvSpPr>
            <a:spLocks noGrp="1"/>
          </p:cNvSpPr>
          <p:nvPr>
            <p:ph type="ctrTitle" hasCustomPrompt="1"/>
          </p:nvPr>
        </p:nvSpPr>
        <p:spPr>
          <a:xfrm>
            <a:off x="4891662" y="4948239"/>
            <a:ext cx="27002802" cy="4663440"/>
          </a:xfrm>
        </p:spPr>
        <p:txBody>
          <a:bodyPr anchor="t" anchorCtr="0">
            <a:noAutofit/>
          </a:bodyPr>
          <a:lstStyle>
            <a:lvl1pPr algn="l">
              <a:lnSpc>
                <a:spcPct val="90000"/>
              </a:lnSpc>
              <a:defRPr sz="144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4881564" y="10972802"/>
            <a:ext cx="13401864" cy="762039"/>
          </a:xfrm>
        </p:spPr>
        <p:txBody>
          <a:bodyPr/>
          <a:lstStyle>
            <a:lvl1pPr algn="l">
              <a:defRPr sz="4200" b="1">
                <a:solidFill>
                  <a:schemeClr val="accent2"/>
                </a:solidFill>
              </a:defRPr>
            </a:lvl1pPr>
          </a:lstStyle>
          <a:p>
            <a:fld id="{6050E0BC-091B-4F46-A64B-EF4A39477016}" type="datetime4">
              <a:rPr lang="en-US" smtClean="0"/>
              <a:t>September 16, 2021</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97282" y="1097282"/>
            <a:ext cx="2703459" cy="2703459"/>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1095375" y="1095375"/>
            <a:ext cx="27051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74320" tIns="137160" rIns="274320" bIns="137160" numCol="1" anchor="t" anchorCtr="0" compatLnSpc="1">
            <a:prstTxWarp prst="textNoShape">
              <a:avLst/>
            </a:prstTxWarp>
          </a:bodyPr>
          <a:lstStyle/>
          <a:p>
            <a:endParaRPr lang="en-CA" sz="16200" dirty="0"/>
          </a:p>
        </p:txBody>
      </p:sp>
      <p:sp>
        <p:nvSpPr>
          <p:cNvPr id="8" name="TextBox 7"/>
          <p:cNvSpPr txBox="1"/>
          <p:nvPr userDrawn="1"/>
        </p:nvSpPr>
        <p:spPr>
          <a:xfrm>
            <a:off x="21024281" y="10286172"/>
            <a:ext cx="12829153" cy="3347070"/>
          </a:xfrm>
          <a:prstGeom prst="rect">
            <a:avLst/>
          </a:prstGeom>
          <a:noFill/>
        </p:spPr>
        <p:txBody>
          <a:bodyPr wrap="none" rtlCol="0">
            <a:spAutoFit/>
          </a:bodyPr>
          <a:lstStyle/>
          <a:p>
            <a:pPr algn="ctr">
              <a:lnSpc>
                <a:spcPct val="100000"/>
              </a:lnSpc>
            </a:pPr>
            <a:r>
              <a:rPr lang="en-US" sz="6000" dirty="0">
                <a:solidFill>
                  <a:srgbClr val="FF0000"/>
                </a:solidFill>
              </a:rPr>
              <a:t>This Presentation In Draft Mode</a:t>
            </a:r>
          </a:p>
          <a:p>
            <a:pPr algn="ctr">
              <a:lnSpc>
                <a:spcPct val="100000"/>
              </a:lnSpc>
            </a:pPr>
            <a:r>
              <a:rPr lang="en-US" sz="6000" baseline="0" dirty="0">
                <a:solidFill>
                  <a:srgbClr val="FF0000"/>
                </a:solidFill>
              </a:rPr>
              <a:t>Use Layout to Select Classification Label</a:t>
            </a:r>
          </a:p>
          <a:p>
            <a:pPr algn="ctr">
              <a:lnSpc>
                <a:spcPct val="100000"/>
              </a:lnSpc>
            </a:pPr>
            <a:endParaRPr lang="en-US" sz="3150" baseline="0" dirty="0">
              <a:solidFill>
                <a:srgbClr val="FF0000"/>
              </a:solidFill>
            </a:endParaRPr>
          </a:p>
          <a:p>
            <a:pPr algn="ctr">
              <a:lnSpc>
                <a:spcPct val="100000"/>
              </a:lnSpc>
            </a:pPr>
            <a:r>
              <a:rPr lang="en-US" sz="6000" baseline="0" dirty="0">
                <a:solidFill>
                  <a:srgbClr val="FF0000"/>
                </a:solidFill>
              </a:rPr>
              <a:t>See Slide 2 For Classification Guidelines </a:t>
            </a:r>
            <a:endParaRPr lang="en-US" sz="6000" dirty="0">
              <a:solidFill>
                <a:srgbClr val="FF0000"/>
              </a:solidFill>
            </a:endParaRPr>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658368"/>
            <a:ext cx="26993088" cy="2743200"/>
          </a:xfrm>
        </p:spPr>
        <p:txBody>
          <a:bodyPr/>
          <a:lstStyle>
            <a:lvl1pPr>
              <a:defRPr/>
            </a:lvl1pPr>
          </a:lstStyle>
          <a:p>
            <a:r>
              <a:rPr lang="en-US" dirty="0"/>
              <a:t>Title and Content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dirty="0"/>
          </a:p>
        </p:txBody>
      </p:sp>
      <p:cxnSp>
        <p:nvCxnSpPr>
          <p:cNvPr id="8" name="Straight Connector 7"/>
          <p:cNvCxnSpPr/>
          <p:nvPr/>
        </p:nvCxnSpPr>
        <p:spPr>
          <a:xfrm>
            <a:off x="8253414" y="4941765"/>
            <a:ext cx="26989086"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4881564" y="3401568"/>
            <a:ext cx="27012900" cy="1014984"/>
          </a:xfrm>
        </p:spPr>
        <p:txBody>
          <a:bodyPr anchor="b" anchorCtr="0"/>
          <a:lstStyle>
            <a:lvl1pPr marL="0" indent="0">
              <a:lnSpc>
                <a:spcPct val="90000"/>
              </a:lnSpc>
              <a:spcBef>
                <a:spcPts val="0"/>
              </a:spcBef>
              <a:buFontTx/>
              <a:buNone/>
              <a:defRPr sz="4200" b="1"/>
            </a:lvl1pPr>
          </a:lstStyle>
          <a:p>
            <a:pPr lvl="0"/>
            <a:r>
              <a:rPr lang="en-US" dirty="0"/>
              <a:t>Subtitle</a:t>
            </a:r>
          </a:p>
        </p:txBody>
      </p:sp>
      <p:sp>
        <p:nvSpPr>
          <p:cNvPr id="12" name="Content Placeholder 11"/>
          <p:cNvSpPr>
            <a:spLocks noGrp="1"/>
          </p:cNvSpPr>
          <p:nvPr>
            <p:ph sz="quarter" idx="14"/>
          </p:nvPr>
        </p:nvSpPr>
        <p:spPr>
          <a:xfrm>
            <a:off x="4881564" y="5541264"/>
            <a:ext cx="27012900" cy="13030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cxnSp>
        <p:nvCxnSpPr>
          <p:cNvPr id="10" name="Straight Connector 9"/>
          <p:cNvCxnSpPr/>
          <p:nvPr userDrawn="1"/>
        </p:nvCxnSpPr>
        <p:spPr>
          <a:xfrm>
            <a:off x="4881564" y="4941765"/>
            <a:ext cx="30360936"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393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658368"/>
            <a:ext cx="26977554" cy="27432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4871091" y="3401568"/>
            <a:ext cx="14840898" cy="1014984"/>
          </a:xfrm>
        </p:spPr>
        <p:txBody>
          <a:bodyPr anchor="b">
            <a:noAutofit/>
          </a:bodyPr>
          <a:lstStyle>
            <a:lvl1pPr marL="0" indent="0">
              <a:lnSpc>
                <a:spcPct val="90000"/>
              </a:lnSpc>
              <a:spcBef>
                <a:spcPts val="0"/>
              </a:spcBef>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5" name="Text Placeholder 4"/>
          <p:cNvSpPr>
            <a:spLocks noGrp="1"/>
          </p:cNvSpPr>
          <p:nvPr>
            <p:ph type="body" sz="quarter" idx="3" hasCustomPrompt="1"/>
          </p:nvPr>
        </p:nvSpPr>
        <p:spPr>
          <a:xfrm>
            <a:off x="20431124" y="3401568"/>
            <a:ext cx="14803461" cy="1014984"/>
          </a:xfrm>
        </p:spPr>
        <p:txBody>
          <a:bodyPr anchor="b">
            <a:noAutofit/>
          </a:bodyPr>
          <a:lstStyle>
            <a:lvl1pPr marL="0" indent="0">
              <a:lnSpc>
                <a:spcPct val="90000"/>
              </a:lnSpc>
              <a:spcBef>
                <a:spcPts val="0"/>
              </a:spcBef>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dirty="0"/>
          </a:p>
        </p:txBody>
      </p:sp>
      <p:cxnSp>
        <p:nvCxnSpPr>
          <p:cNvPr id="11" name="Straight Connector 10"/>
          <p:cNvCxnSpPr/>
          <p:nvPr/>
        </p:nvCxnSpPr>
        <p:spPr>
          <a:xfrm>
            <a:off x="4879035" y="4948623"/>
            <a:ext cx="1483295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431127" y="4948623"/>
            <a:ext cx="14803461"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4881566" y="5546790"/>
            <a:ext cx="14830425" cy="13030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19" name="Content Placeholder 18"/>
          <p:cNvSpPr>
            <a:spLocks noGrp="1"/>
          </p:cNvSpPr>
          <p:nvPr>
            <p:ph sz="quarter" idx="14"/>
          </p:nvPr>
        </p:nvSpPr>
        <p:spPr>
          <a:xfrm>
            <a:off x="20431127" y="5546790"/>
            <a:ext cx="14811375" cy="13030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cxnSp>
        <p:nvCxnSpPr>
          <p:cNvPr id="13" name="Straight Connector 12"/>
          <p:cNvCxnSpPr/>
          <p:nvPr userDrawn="1"/>
        </p:nvCxnSpPr>
        <p:spPr>
          <a:xfrm>
            <a:off x="4879035" y="4948623"/>
            <a:ext cx="1483295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20431127" y="4948623"/>
            <a:ext cx="14803461"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7972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dirty="0"/>
          </a:p>
        </p:txBody>
      </p:sp>
      <p:cxnSp>
        <p:nvCxnSpPr>
          <p:cNvPr id="9" name="Straight Connector 8"/>
          <p:cNvCxnSpPr/>
          <p:nvPr/>
        </p:nvCxnSpPr>
        <p:spPr>
          <a:xfrm>
            <a:off x="4881564" y="4948623"/>
            <a:ext cx="30337506"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4881566" y="5554977"/>
            <a:ext cx="14830425" cy="1303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20431125" y="5554974"/>
            <a:ext cx="14787564" cy="130302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4881564" y="4948623"/>
            <a:ext cx="30337506"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161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658368"/>
            <a:ext cx="26977554" cy="27432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4871091" y="3401568"/>
            <a:ext cx="9628632" cy="1014984"/>
          </a:xfrm>
        </p:spPr>
        <p:txBody>
          <a:bodyPr anchor="b">
            <a:noAutofit/>
          </a:bodyPr>
          <a:lstStyle>
            <a:lvl1pPr marL="0" indent="0">
              <a:lnSpc>
                <a:spcPct val="90000"/>
              </a:lnSpc>
              <a:spcBef>
                <a:spcPts val="0"/>
              </a:spcBef>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5" name="Text Placeholder 4"/>
          <p:cNvSpPr>
            <a:spLocks noGrp="1"/>
          </p:cNvSpPr>
          <p:nvPr>
            <p:ph type="body" sz="quarter" idx="3" hasCustomPrompt="1"/>
          </p:nvPr>
        </p:nvSpPr>
        <p:spPr>
          <a:xfrm>
            <a:off x="15234282" y="3401568"/>
            <a:ext cx="9628632" cy="1014984"/>
          </a:xfrm>
        </p:spPr>
        <p:txBody>
          <a:bodyPr anchor="b">
            <a:noAutofit/>
          </a:bodyPr>
          <a:lstStyle>
            <a:lvl1pPr marL="0" indent="0">
              <a:lnSpc>
                <a:spcPct val="90000"/>
              </a:lnSpc>
              <a:spcBef>
                <a:spcPts val="0"/>
              </a:spcBef>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dirty="0"/>
          </a:p>
        </p:txBody>
      </p:sp>
      <p:cxnSp>
        <p:nvCxnSpPr>
          <p:cNvPr id="11" name="Straight Connector 10"/>
          <p:cNvCxnSpPr/>
          <p:nvPr/>
        </p:nvCxnSpPr>
        <p:spPr>
          <a:xfrm>
            <a:off x="4879035" y="4948623"/>
            <a:ext cx="962863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234285" y="4948623"/>
            <a:ext cx="962863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4881564" y="5546790"/>
            <a:ext cx="9628632" cy="1303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15234285" y="5546790"/>
            <a:ext cx="9628632" cy="1303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25613868" y="4948239"/>
            <a:ext cx="962863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25602057" y="3401568"/>
            <a:ext cx="9628632" cy="1014984"/>
          </a:xfrm>
        </p:spPr>
        <p:txBody>
          <a:bodyPr anchor="b" anchorCtr="0">
            <a:noAutofit/>
          </a:bodyPr>
          <a:lstStyle>
            <a:lvl1pPr marL="0" indent="0">
              <a:lnSpc>
                <a:spcPct val="90000"/>
              </a:lnSpc>
              <a:spcBef>
                <a:spcPts val="0"/>
              </a:spcBef>
              <a:buFontTx/>
              <a:buNone/>
              <a:defRPr sz="4200" b="1"/>
            </a:lvl1pPr>
          </a:lstStyle>
          <a:p>
            <a:pPr lvl="0"/>
            <a:r>
              <a:rPr lang="en-US" dirty="0"/>
              <a:t>Subtitle</a:t>
            </a:r>
          </a:p>
        </p:txBody>
      </p:sp>
      <p:sp>
        <p:nvSpPr>
          <p:cNvPr id="16" name="Content Placeholder 15"/>
          <p:cNvSpPr>
            <a:spLocks noGrp="1"/>
          </p:cNvSpPr>
          <p:nvPr>
            <p:ph sz="quarter" idx="16"/>
          </p:nvPr>
        </p:nvSpPr>
        <p:spPr>
          <a:xfrm>
            <a:off x="25599011" y="5546790"/>
            <a:ext cx="9629775" cy="129873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4879035" y="4948623"/>
            <a:ext cx="962863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5234285" y="4948623"/>
            <a:ext cx="962863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25613868" y="4948239"/>
            <a:ext cx="962863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547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658368"/>
            <a:ext cx="26977554" cy="27432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4871091" y="3401568"/>
            <a:ext cx="7159752" cy="1014984"/>
          </a:xfrm>
        </p:spPr>
        <p:txBody>
          <a:bodyPr anchor="b">
            <a:noAutofit/>
          </a:bodyPr>
          <a:lstStyle>
            <a:lvl1pPr marL="0" indent="0">
              <a:lnSpc>
                <a:spcPct val="90000"/>
              </a:lnSpc>
              <a:spcBef>
                <a:spcPts val="0"/>
              </a:spcBef>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5" name="Text Placeholder 4"/>
          <p:cNvSpPr>
            <a:spLocks noGrp="1"/>
          </p:cNvSpPr>
          <p:nvPr>
            <p:ph type="body" sz="quarter" idx="3" hasCustomPrompt="1"/>
          </p:nvPr>
        </p:nvSpPr>
        <p:spPr>
          <a:xfrm>
            <a:off x="12604311" y="3401568"/>
            <a:ext cx="7159752" cy="1014984"/>
          </a:xfrm>
        </p:spPr>
        <p:txBody>
          <a:bodyPr anchor="b">
            <a:noAutofit/>
          </a:bodyPr>
          <a:lstStyle>
            <a:lvl1pPr marL="0" indent="0">
              <a:lnSpc>
                <a:spcPct val="90000"/>
              </a:lnSpc>
              <a:spcBef>
                <a:spcPts val="0"/>
              </a:spcBef>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dirty="0"/>
          </a:p>
        </p:txBody>
      </p:sp>
      <p:cxnSp>
        <p:nvCxnSpPr>
          <p:cNvPr id="11" name="Straight Connector 10"/>
          <p:cNvCxnSpPr/>
          <p:nvPr/>
        </p:nvCxnSpPr>
        <p:spPr>
          <a:xfrm>
            <a:off x="4879035" y="4948623"/>
            <a:ext cx="715975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13605" y="4948623"/>
            <a:ext cx="715975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4881564" y="5546790"/>
            <a:ext cx="7159752" cy="13030200"/>
          </a:xfrm>
        </p:spPr>
        <p:txBody>
          <a:bodyPr/>
          <a:lstStyle>
            <a:lvl1pPr>
              <a:spcBef>
                <a:spcPts val="3600"/>
              </a:spcBef>
              <a:defRPr sz="7200"/>
            </a:lvl1pPr>
            <a:lvl2pPr>
              <a:defRPr sz="7200"/>
            </a:lvl2pPr>
            <a:lvl3pPr>
              <a:spcBef>
                <a:spcPts val="3000"/>
              </a:spcBef>
              <a:defRPr sz="6300"/>
            </a:lvl3pPr>
            <a:lvl4pPr>
              <a:defRPr sz="63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19" name="Content Placeholder 18"/>
          <p:cNvSpPr>
            <a:spLocks noGrp="1"/>
          </p:cNvSpPr>
          <p:nvPr>
            <p:ph sz="quarter" idx="14"/>
          </p:nvPr>
        </p:nvSpPr>
        <p:spPr>
          <a:xfrm>
            <a:off x="12610083" y="5546790"/>
            <a:ext cx="7159752" cy="13030200"/>
          </a:xfrm>
        </p:spPr>
        <p:txBody>
          <a:bodyPr/>
          <a:lstStyle>
            <a:lvl1pPr>
              <a:spcBef>
                <a:spcPts val="3600"/>
              </a:spcBef>
              <a:defRPr sz="7200"/>
            </a:lvl1pPr>
            <a:lvl2pPr>
              <a:defRPr sz="7200"/>
            </a:lvl2pPr>
            <a:lvl3pPr>
              <a:spcBef>
                <a:spcPts val="3000"/>
              </a:spcBef>
              <a:defRPr sz="6300"/>
            </a:lvl3pPr>
            <a:lvl4pPr>
              <a:defRPr sz="63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cxnSp>
        <p:nvCxnSpPr>
          <p:cNvPr id="13" name="Straight Connector 12"/>
          <p:cNvCxnSpPr/>
          <p:nvPr/>
        </p:nvCxnSpPr>
        <p:spPr>
          <a:xfrm>
            <a:off x="20348175" y="4948239"/>
            <a:ext cx="715975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20337531" y="3401568"/>
            <a:ext cx="7159752" cy="1014984"/>
          </a:xfrm>
        </p:spPr>
        <p:txBody>
          <a:bodyPr anchor="b" anchorCtr="0">
            <a:noAutofit/>
          </a:bodyPr>
          <a:lstStyle>
            <a:lvl1pPr marL="0" indent="0">
              <a:lnSpc>
                <a:spcPct val="90000"/>
              </a:lnSpc>
              <a:spcBef>
                <a:spcPts val="0"/>
              </a:spcBef>
              <a:buFontTx/>
              <a:buNone/>
              <a:defRPr sz="4200" b="1"/>
            </a:lvl1pPr>
          </a:lstStyle>
          <a:p>
            <a:pPr lvl="0"/>
            <a:r>
              <a:rPr lang="en-US" dirty="0"/>
              <a:t>Subtitle</a:t>
            </a:r>
          </a:p>
        </p:txBody>
      </p:sp>
      <p:sp>
        <p:nvSpPr>
          <p:cNvPr id="16" name="Content Placeholder 15"/>
          <p:cNvSpPr>
            <a:spLocks noGrp="1"/>
          </p:cNvSpPr>
          <p:nvPr>
            <p:ph sz="quarter" idx="16"/>
          </p:nvPr>
        </p:nvSpPr>
        <p:spPr>
          <a:xfrm>
            <a:off x="20338602" y="5546790"/>
            <a:ext cx="7159752" cy="12987336"/>
          </a:xfrm>
        </p:spPr>
        <p:txBody>
          <a:bodyPr/>
          <a:lstStyle>
            <a:lvl1pPr>
              <a:spcBef>
                <a:spcPts val="3600"/>
              </a:spcBef>
              <a:defRPr sz="7200"/>
            </a:lvl1pPr>
            <a:lvl2pPr>
              <a:defRPr sz="7200"/>
            </a:lvl2pPr>
            <a:lvl3pPr>
              <a:spcBef>
                <a:spcPts val="3000"/>
              </a:spcBef>
              <a:defRPr sz="6300"/>
            </a:lvl3pPr>
            <a:lvl4pPr>
              <a:defRPr sz="63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cxnSp>
        <p:nvCxnSpPr>
          <p:cNvPr id="17" name="Straight Connector 16"/>
          <p:cNvCxnSpPr/>
          <p:nvPr/>
        </p:nvCxnSpPr>
        <p:spPr>
          <a:xfrm>
            <a:off x="28082748" y="4948623"/>
            <a:ext cx="715975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28070748" y="3401568"/>
            <a:ext cx="7159752" cy="1014984"/>
          </a:xfrm>
        </p:spPr>
        <p:txBody>
          <a:bodyPr anchor="b" anchorCtr="0">
            <a:noAutofit/>
          </a:bodyPr>
          <a:lstStyle>
            <a:lvl1pPr marL="0" indent="0">
              <a:lnSpc>
                <a:spcPct val="90000"/>
              </a:lnSpc>
              <a:spcBef>
                <a:spcPts val="0"/>
              </a:spcBef>
              <a:buFontTx/>
              <a:buNone/>
              <a:defRPr sz="4200" b="1"/>
            </a:lvl1pPr>
          </a:lstStyle>
          <a:p>
            <a:pPr lvl="0"/>
            <a:r>
              <a:rPr lang="en-US" dirty="0"/>
              <a:t>Subtitle</a:t>
            </a:r>
          </a:p>
        </p:txBody>
      </p:sp>
      <p:sp>
        <p:nvSpPr>
          <p:cNvPr id="20" name="Content Placeholder 19"/>
          <p:cNvSpPr>
            <a:spLocks noGrp="1"/>
          </p:cNvSpPr>
          <p:nvPr>
            <p:ph sz="quarter" idx="18"/>
          </p:nvPr>
        </p:nvSpPr>
        <p:spPr>
          <a:xfrm>
            <a:off x="28067124" y="5546787"/>
            <a:ext cx="7159752" cy="13030200"/>
          </a:xfrm>
        </p:spPr>
        <p:txBody>
          <a:bodyPr/>
          <a:lstStyle>
            <a:lvl1pPr>
              <a:spcBef>
                <a:spcPts val="3600"/>
              </a:spcBef>
              <a:defRPr sz="7200"/>
            </a:lvl1pPr>
            <a:lvl2pPr>
              <a:defRPr sz="7200"/>
            </a:lvl2pPr>
            <a:lvl3pPr>
              <a:spcBef>
                <a:spcPts val="3000"/>
              </a:spcBef>
              <a:defRPr sz="6300"/>
            </a:lvl3pPr>
            <a:lvl4pPr>
              <a:defRPr sz="63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cxnSp>
        <p:nvCxnSpPr>
          <p:cNvPr id="18" name="Straight Connector 17"/>
          <p:cNvCxnSpPr/>
          <p:nvPr userDrawn="1"/>
        </p:nvCxnSpPr>
        <p:spPr>
          <a:xfrm>
            <a:off x="4879035" y="4948623"/>
            <a:ext cx="715975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2613605" y="4948623"/>
            <a:ext cx="715975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20348175" y="4948239"/>
            <a:ext cx="7159752"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28082748" y="4948623"/>
            <a:ext cx="715975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950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658368"/>
            <a:ext cx="26985468" cy="27432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4881561" y="3401568"/>
            <a:ext cx="14813280" cy="1014984"/>
          </a:xfrm>
        </p:spPr>
        <p:txBody>
          <a:bodyPr anchor="b">
            <a:noAutofit/>
          </a:bodyPr>
          <a:lstStyle>
            <a:lvl1pPr marL="0" indent="0">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dirty="0"/>
          </a:p>
        </p:txBody>
      </p:sp>
      <p:sp>
        <p:nvSpPr>
          <p:cNvPr id="13" name="Table Placeholder 12"/>
          <p:cNvSpPr>
            <a:spLocks noGrp="1"/>
          </p:cNvSpPr>
          <p:nvPr>
            <p:ph type="tbl" sz="quarter" idx="13"/>
          </p:nvPr>
        </p:nvSpPr>
        <p:spPr>
          <a:xfrm>
            <a:off x="1316736" y="5559230"/>
            <a:ext cx="33907314" cy="13028811"/>
          </a:xfrm>
        </p:spPr>
        <p:txBody>
          <a:bodyPr/>
          <a:lstStyle/>
          <a:p>
            <a:r>
              <a:rPr lang="en-US" dirty="0"/>
              <a:t>Click icon to add table</a:t>
            </a:r>
            <a:endParaRPr lang="en-CA" dirty="0"/>
          </a:p>
        </p:txBody>
      </p:sp>
      <p:sp>
        <p:nvSpPr>
          <p:cNvPr id="6" name="Text Placeholder 5"/>
          <p:cNvSpPr>
            <a:spLocks noGrp="1"/>
          </p:cNvSpPr>
          <p:nvPr>
            <p:ph type="body" sz="quarter" idx="14" hasCustomPrompt="1"/>
          </p:nvPr>
        </p:nvSpPr>
        <p:spPr>
          <a:xfrm>
            <a:off x="20440650" y="3401568"/>
            <a:ext cx="14801850" cy="1014984"/>
          </a:xfrm>
        </p:spPr>
        <p:txBody>
          <a:bodyPr anchor="b" anchorCtr="0"/>
          <a:lstStyle>
            <a:lvl1pPr marL="0" indent="0">
              <a:lnSpc>
                <a:spcPct val="90000"/>
              </a:lnSpc>
              <a:spcBef>
                <a:spcPts val="0"/>
              </a:spcBef>
              <a:buFontTx/>
              <a:buNone/>
              <a:defRPr sz="4200" b="1"/>
            </a:lvl1pPr>
          </a:lstStyle>
          <a:p>
            <a:pPr lvl="0"/>
            <a:r>
              <a:rPr lang="en-US" dirty="0"/>
              <a:t>Subtitle</a:t>
            </a:r>
            <a:endParaRPr lang="en-CA" dirty="0"/>
          </a:p>
        </p:txBody>
      </p:sp>
    </p:spTree>
    <p:extLst>
      <p:ext uri="{BB962C8B-B14F-4D97-AF65-F5344CB8AC3E}">
        <p14:creationId xmlns:p14="http://schemas.microsoft.com/office/powerpoint/2010/main" val="3261228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658368"/>
            <a:ext cx="26985468" cy="27432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4881561" y="3401568"/>
            <a:ext cx="9628632" cy="1014984"/>
          </a:xfrm>
        </p:spPr>
        <p:txBody>
          <a:bodyPr anchor="b">
            <a:noAutofit/>
          </a:bodyPr>
          <a:lstStyle>
            <a:lvl1pPr marL="0" indent="0">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dirty="0"/>
          </a:p>
        </p:txBody>
      </p:sp>
      <p:sp>
        <p:nvSpPr>
          <p:cNvPr id="13" name="Table Placeholder 12"/>
          <p:cNvSpPr>
            <a:spLocks noGrp="1"/>
          </p:cNvSpPr>
          <p:nvPr>
            <p:ph type="tbl" sz="quarter" idx="13"/>
          </p:nvPr>
        </p:nvSpPr>
        <p:spPr>
          <a:xfrm>
            <a:off x="1316736" y="5559230"/>
            <a:ext cx="33907314" cy="13028811"/>
          </a:xfrm>
        </p:spPr>
        <p:txBody>
          <a:bodyPr/>
          <a:lstStyle/>
          <a:p>
            <a:r>
              <a:rPr lang="en-US" dirty="0"/>
              <a:t>Click icon to add table</a:t>
            </a:r>
            <a:endParaRPr lang="en-CA" dirty="0"/>
          </a:p>
        </p:txBody>
      </p:sp>
      <p:sp>
        <p:nvSpPr>
          <p:cNvPr id="6" name="Text Placeholder 5"/>
          <p:cNvSpPr>
            <a:spLocks noGrp="1"/>
          </p:cNvSpPr>
          <p:nvPr>
            <p:ph type="body" sz="quarter" idx="14" hasCustomPrompt="1"/>
          </p:nvPr>
        </p:nvSpPr>
        <p:spPr>
          <a:xfrm>
            <a:off x="15252192" y="3401568"/>
            <a:ext cx="9628632" cy="1014984"/>
          </a:xfrm>
        </p:spPr>
        <p:txBody>
          <a:bodyPr anchor="b" anchorCtr="0">
            <a:noAutofit/>
          </a:bodyPr>
          <a:lstStyle>
            <a:lvl1pPr marL="0" indent="0">
              <a:lnSpc>
                <a:spcPct val="90000"/>
              </a:lnSpc>
              <a:spcBef>
                <a:spcPts val="0"/>
              </a:spcBef>
              <a:buFontTx/>
              <a:buNone/>
              <a:defRPr sz="42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25603200" y="3401568"/>
            <a:ext cx="9639300" cy="1014984"/>
          </a:xfrm>
        </p:spPr>
        <p:txBody>
          <a:bodyPr anchor="b" anchorCtr="0">
            <a:noAutofit/>
          </a:bodyPr>
          <a:lstStyle>
            <a:lvl1pPr marL="0" indent="0">
              <a:buFontTx/>
              <a:buNone/>
              <a:defRPr sz="4200" b="1"/>
            </a:lvl1pPr>
          </a:lstStyle>
          <a:p>
            <a:pPr lvl="0"/>
            <a:r>
              <a:rPr lang="en-US" dirty="0"/>
              <a:t>Subtitle</a:t>
            </a:r>
            <a:endParaRPr lang="en-CA" dirty="0"/>
          </a:p>
        </p:txBody>
      </p:sp>
    </p:spTree>
    <p:extLst>
      <p:ext uri="{BB962C8B-B14F-4D97-AF65-F5344CB8AC3E}">
        <p14:creationId xmlns:p14="http://schemas.microsoft.com/office/powerpoint/2010/main" val="2491096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658368"/>
            <a:ext cx="26985468" cy="27432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4881561" y="3401568"/>
            <a:ext cx="7159752" cy="1014984"/>
          </a:xfrm>
        </p:spPr>
        <p:txBody>
          <a:bodyPr anchor="b">
            <a:noAutofit/>
          </a:bodyPr>
          <a:lstStyle>
            <a:lvl1pPr marL="0" indent="0">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dirty="0"/>
          </a:p>
        </p:txBody>
      </p:sp>
      <p:sp>
        <p:nvSpPr>
          <p:cNvPr id="13" name="Table Placeholder 12"/>
          <p:cNvSpPr>
            <a:spLocks noGrp="1"/>
          </p:cNvSpPr>
          <p:nvPr>
            <p:ph type="tbl" sz="quarter" idx="13"/>
          </p:nvPr>
        </p:nvSpPr>
        <p:spPr>
          <a:xfrm>
            <a:off x="1316736" y="5559230"/>
            <a:ext cx="33907314" cy="13028811"/>
          </a:xfrm>
        </p:spPr>
        <p:txBody>
          <a:bodyPr/>
          <a:lstStyle/>
          <a:p>
            <a:r>
              <a:rPr lang="en-US" dirty="0"/>
              <a:t>Click icon to add table</a:t>
            </a:r>
            <a:endParaRPr lang="en-CA" dirty="0"/>
          </a:p>
        </p:txBody>
      </p:sp>
      <p:sp>
        <p:nvSpPr>
          <p:cNvPr id="6" name="Text Placeholder 5"/>
          <p:cNvSpPr>
            <a:spLocks noGrp="1"/>
          </p:cNvSpPr>
          <p:nvPr>
            <p:ph type="body" sz="quarter" idx="14" hasCustomPrompt="1"/>
          </p:nvPr>
        </p:nvSpPr>
        <p:spPr>
          <a:xfrm>
            <a:off x="12611415" y="3401568"/>
            <a:ext cx="7159752" cy="1014984"/>
          </a:xfrm>
        </p:spPr>
        <p:txBody>
          <a:bodyPr anchor="b" anchorCtr="0">
            <a:noAutofit/>
          </a:bodyPr>
          <a:lstStyle>
            <a:lvl1pPr marL="0" indent="0">
              <a:lnSpc>
                <a:spcPct val="90000"/>
              </a:lnSpc>
              <a:spcBef>
                <a:spcPts val="0"/>
              </a:spcBef>
              <a:buFontTx/>
              <a:buNone/>
              <a:defRPr sz="42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20341269" y="3401568"/>
            <a:ext cx="7159752" cy="1014984"/>
          </a:xfrm>
        </p:spPr>
        <p:txBody>
          <a:bodyPr anchor="b" anchorCtr="0">
            <a:noAutofit/>
          </a:bodyPr>
          <a:lstStyle>
            <a:lvl1pPr marL="0" indent="0">
              <a:lnSpc>
                <a:spcPct val="90000"/>
              </a:lnSpc>
              <a:spcBef>
                <a:spcPts val="0"/>
              </a:spcBef>
              <a:buFontTx/>
              <a:buNone/>
              <a:defRPr sz="42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28071126" y="3401568"/>
            <a:ext cx="7159752" cy="1014984"/>
          </a:xfrm>
        </p:spPr>
        <p:txBody>
          <a:bodyPr anchor="b" anchorCtr="0">
            <a:noAutofit/>
          </a:bodyPr>
          <a:lstStyle>
            <a:lvl1pPr marL="0" indent="0">
              <a:lnSpc>
                <a:spcPct val="90000"/>
              </a:lnSpc>
              <a:spcBef>
                <a:spcPts val="0"/>
              </a:spcBef>
              <a:buFontTx/>
              <a:buNone/>
              <a:defRPr sz="4200" b="1"/>
            </a:lvl1pPr>
          </a:lstStyle>
          <a:p>
            <a:pPr lvl="0"/>
            <a:r>
              <a:rPr lang="en-US" dirty="0"/>
              <a:t>Subtitle</a:t>
            </a:r>
            <a:endParaRPr lang="en-CA" dirty="0"/>
          </a:p>
        </p:txBody>
      </p:sp>
    </p:spTree>
    <p:extLst>
      <p:ext uri="{BB962C8B-B14F-4D97-AF65-F5344CB8AC3E}">
        <p14:creationId xmlns:p14="http://schemas.microsoft.com/office/powerpoint/2010/main" val="4134864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9" name="Slide Number Placeholder 8"/>
          <p:cNvSpPr>
            <a:spLocks noGrp="1"/>
          </p:cNvSpPr>
          <p:nvPr>
            <p:ph type="sldNum" sz="quarter" idx="13"/>
          </p:nvPr>
        </p:nvSpPr>
        <p:spPr>
          <a:xfrm>
            <a:off x="34241994" y="19425240"/>
            <a:ext cx="988908" cy="548640"/>
          </a:xfrm>
        </p:spPr>
        <p:txBody>
          <a:bodyPr/>
          <a:lstStyle/>
          <a:p>
            <a:fld id="{00E6A5BD-C011-4A45-AA3A-201790FB7F2B}" type="slidenum">
              <a:rPr lang="en-CA" smtClean="0"/>
              <a:t>‹#›</a:t>
            </a:fld>
            <a:endParaRPr lang="en-CA" dirty="0"/>
          </a:p>
        </p:txBody>
      </p:sp>
      <p:sp>
        <p:nvSpPr>
          <p:cNvPr id="10" name="Content Placeholder 9"/>
          <p:cNvSpPr>
            <a:spLocks noGrp="1"/>
          </p:cNvSpPr>
          <p:nvPr>
            <p:ph sz="quarter" idx="14"/>
          </p:nvPr>
        </p:nvSpPr>
        <p:spPr>
          <a:xfrm>
            <a:off x="4881564" y="4948239"/>
            <a:ext cx="27012900" cy="134691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11" name="Text Placeholder 4"/>
          <p:cNvSpPr>
            <a:spLocks noGrp="1"/>
          </p:cNvSpPr>
          <p:nvPr>
            <p:ph type="body" sz="quarter" idx="3" hasCustomPrompt="1"/>
          </p:nvPr>
        </p:nvSpPr>
        <p:spPr>
          <a:xfrm>
            <a:off x="4900614" y="3401568"/>
            <a:ext cx="26993850" cy="1014984"/>
          </a:xfrm>
        </p:spPr>
        <p:txBody>
          <a:bodyPr anchor="b">
            <a:noAutofit/>
          </a:bodyPr>
          <a:lstStyle>
            <a:lvl1pPr marL="0" indent="0">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Tree>
    <p:extLst>
      <p:ext uri="{BB962C8B-B14F-4D97-AF65-F5344CB8AC3E}">
        <p14:creationId xmlns:p14="http://schemas.microsoft.com/office/powerpoint/2010/main" val="30098059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81564" y="4948239"/>
            <a:ext cx="26977848" cy="13639800"/>
          </a:xfrm>
        </p:spPr>
        <p:txBody>
          <a:bodyPr/>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dirty="0"/>
              <a:t>Click icon to add picture</a:t>
            </a:r>
            <a:endParaRPr lang="en-CA" dirty="0"/>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dirty="0"/>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3388364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658368"/>
            <a:ext cx="26993088" cy="2743200"/>
          </a:xfrm>
        </p:spPr>
        <p:txBody>
          <a:bodyPr/>
          <a:lstStyle>
            <a:lvl1pPr>
              <a:defRPr/>
            </a:lvl1pPr>
          </a:lstStyle>
          <a:p>
            <a:r>
              <a:rPr lang="en-US" dirty="0"/>
              <a:t>Title and Content – No Rule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dirty="0"/>
          </a:p>
        </p:txBody>
      </p:sp>
      <p:sp>
        <p:nvSpPr>
          <p:cNvPr id="9" name="Text Placeholder 8"/>
          <p:cNvSpPr>
            <a:spLocks noGrp="1"/>
          </p:cNvSpPr>
          <p:nvPr>
            <p:ph type="body" sz="quarter" idx="13" hasCustomPrompt="1"/>
          </p:nvPr>
        </p:nvSpPr>
        <p:spPr>
          <a:xfrm>
            <a:off x="4881564" y="3401568"/>
            <a:ext cx="27012900" cy="1014984"/>
          </a:xfrm>
        </p:spPr>
        <p:txBody>
          <a:bodyPr anchor="b" anchorCtr="0"/>
          <a:lstStyle>
            <a:lvl1pPr marL="0" indent="0">
              <a:lnSpc>
                <a:spcPct val="90000"/>
              </a:lnSpc>
              <a:spcBef>
                <a:spcPts val="0"/>
              </a:spcBef>
              <a:buFontTx/>
              <a:buNone/>
              <a:defRPr sz="4200" b="1"/>
            </a:lvl1pPr>
          </a:lstStyle>
          <a:p>
            <a:pPr lvl="0"/>
            <a:r>
              <a:rPr lang="en-US" dirty="0"/>
              <a:t>Subtitle</a:t>
            </a:r>
          </a:p>
        </p:txBody>
      </p:sp>
      <p:sp>
        <p:nvSpPr>
          <p:cNvPr id="12" name="Content Placeholder 11"/>
          <p:cNvSpPr>
            <a:spLocks noGrp="1"/>
          </p:cNvSpPr>
          <p:nvPr>
            <p:ph sz="quarter" idx="14"/>
          </p:nvPr>
        </p:nvSpPr>
        <p:spPr>
          <a:xfrm>
            <a:off x="4881564" y="5541264"/>
            <a:ext cx="27012900" cy="13030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7528742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6691314" y="8858250"/>
            <a:ext cx="23731536"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74320" tIns="137160" rIns="274320" bIns="137160" numCol="1" anchor="t" anchorCtr="0" compatLnSpc="1">
            <a:prstTxWarp prst="textNoShape">
              <a:avLst/>
            </a:prstTxWarp>
          </a:bodyPr>
          <a:lstStyle/>
          <a:p>
            <a:endParaRPr lang="en-CA" sz="16200" dirty="0"/>
          </a:p>
        </p:txBody>
      </p:sp>
      <p:sp>
        <p:nvSpPr>
          <p:cNvPr id="5" name="AutoShape 3"/>
          <p:cNvSpPr>
            <a:spLocks noChangeAspect="1" noChangeArrowheads="1" noTextEdit="1"/>
          </p:cNvSpPr>
          <p:nvPr userDrawn="1"/>
        </p:nvSpPr>
        <p:spPr bwMode="auto">
          <a:xfrm>
            <a:off x="6691314" y="8858250"/>
            <a:ext cx="23731536"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74320" tIns="137160" rIns="274320" bIns="137160" numCol="1" anchor="t" anchorCtr="0" compatLnSpc="1">
            <a:prstTxWarp prst="textNoShape">
              <a:avLst/>
            </a:prstTxWarp>
          </a:bodyPr>
          <a:lstStyle/>
          <a:p>
            <a:endParaRPr lang="en-CA" sz="16200" dirty="0"/>
          </a:p>
        </p:txBody>
      </p:sp>
      <p:sp>
        <p:nvSpPr>
          <p:cNvPr id="6" name="Freeform 5"/>
          <p:cNvSpPr>
            <a:spLocks noEditPoints="1"/>
          </p:cNvSpPr>
          <p:nvPr userDrawn="1"/>
        </p:nvSpPr>
        <p:spPr bwMode="auto">
          <a:xfrm>
            <a:off x="6693408" y="8853491"/>
            <a:ext cx="23783922" cy="284797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274320" tIns="137160" rIns="274320" bIns="137160" numCol="1" anchor="t" anchorCtr="0" compatLnSpc="1">
            <a:prstTxWarp prst="textNoShape">
              <a:avLst/>
            </a:prstTxWarp>
          </a:bodyPr>
          <a:lstStyle/>
          <a:p>
            <a:endParaRPr lang="en-CA" sz="16200" dirty="0"/>
          </a:p>
        </p:txBody>
      </p:sp>
    </p:spTree>
    <p:extLst>
      <p:ext uri="{BB962C8B-B14F-4D97-AF65-F5344CB8AC3E}">
        <p14:creationId xmlns:p14="http://schemas.microsoft.com/office/powerpoint/2010/main" val="13340793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456664" y="6556248"/>
            <a:ext cx="7626096" cy="762609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14458952" y="6557966"/>
            <a:ext cx="7629525" cy="7624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74320" tIns="137160" rIns="274320" bIns="137160" numCol="1" anchor="t" anchorCtr="0" compatLnSpc="1">
            <a:prstTxWarp prst="textNoShape">
              <a:avLst/>
            </a:prstTxWarp>
          </a:bodyPr>
          <a:lstStyle/>
          <a:p>
            <a:endParaRPr lang="en-CA" sz="16200" dirty="0"/>
          </a:p>
        </p:txBody>
      </p:sp>
    </p:spTree>
    <p:extLst>
      <p:ext uri="{BB962C8B-B14F-4D97-AF65-F5344CB8AC3E}">
        <p14:creationId xmlns:p14="http://schemas.microsoft.com/office/powerpoint/2010/main" val="41175837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56664" y="6556248"/>
            <a:ext cx="7626096" cy="7626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2680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9" y="-25760"/>
            <a:ext cx="36621714" cy="20623869"/>
          </a:xfrm>
          <a:prstGeom prst="rect">
            <a:avLst/>
          </a:prstGeom>
        </p:spPr>
      </p:pic>
      <p:sp>
        <p:nvSpPr>
          <p:cNvPr id="2" name="Title 1"/>
          <p:cNvSpPr>
            <a:spLocks noGrp="1"/>
          </p:cNvSpPr>
          <p:nvPr>
            <p:ph type="ctrTitle" hasCustomPrompt="1"/>
          </p:nvPr>
        </p:nvSpPr>
        <p:spPr>
          <a:xfrm>
            <a:off x="4891662" y="4948239"/>
            <a:ext cx="27002802" cy="4663440"/>
          </a:xfrm>
        </p:spPr>
        <p:txBody>
          <a:bodyPr anchor="t" anchorCtr="0">
            <a:noAutofit/>
          </a:bodyPr>
          <a:lstStyle>
            <a:lvl1pPr algn="l">
              <a:lnSpc>
                <a:spcPct val="90000"/>
              </a:lnSpc>
              <a:defRPr sz="144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4881564" y="10972802"/>
            <a:ext cx="13401864" cy="762039"/>
          </a:xfrm>
          <a:prstGeom prst="rect">
            <a:avLst/>
          </a:prstGeom>
        </p:spPr>
        <p:txBody>
          <a:bodyPr/>
          <a:lstStyle>
            <a:lvl1pPr algn="l">
              <a:defRPr sz="4200" b="1">
                <a:solidFill>
                  <a:schemeClr val="accent2"/>
                </a:solidFill>
              </a:defRPr>
            </a:lvl1pPr>
          </a:lstStyle>
          <a:p>
            <a:fld id="{6050E0BC-091B-4F46-A64B-EF4A39477016}" type="datetime4">
              <a:rPr lang="en-US" smtClean="0"/>
              <a:t>September 16, 2021</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97282" y="1097282"/>
            <a:ext cx="2703459" cy="27034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208465" y="11905488"/>
            <a:ext cx="26989086" cy="646331"/>
          </a:xfrm>
          <a:prstGeom prst="rect">
            <a:avLst/>
          </a:prstGeom>
          <a:noFill/>
        </p:spPr>
        <p:txBody>
          <a:bodyPr wrap="square" lIns="0" tIns="0" rIns="0" bIns="0" rtlCol="0">
            <a:spAutoFit/>
          </a:bodyPr>
          <a:lstStyle/>
          <a:p>
            <a:pPr marL="0" marR="0" indent="0" algn="l" defTabSz="1371600" rtl="0" eaLnBrk="1" fontAlgn="auto" latinLnBrk="0" hangingPunct="1">
              <a:lnSpc>
                <a:spcPct val="100000"/>
              </a:lnSpc>
              <a:spcBef>
                <a:spcPts val="0"/>
              </a:spcBef>
              <a:spcAft>
                <a:spcPts val="0"/>
              </a:spcAft>
              <a:buClrTx/>
              <a:buSzTx/>
              <a:buFontTx/>
              <a:buNone/>
              <a:tabLst/>
              <a:defRPr/>
            </a:pPr>
            <a:r>
              <a:rPr lang="en-US" sz="4200" b="0" dirty="0">
                <a:solidFill>
                  <a:schemeClr val="tx1"/>
                </a:solidFill>
              </a:rPr>
              <a:t>This document contains</a:t>
            </a:r>
            <a:r>
              <a:rPr lang="en-US" sz="4200" b="0" baseline="0" dirty="0">
                <a:solidFill>
                  <a:schemeClr val="tx1"/>
                </a:solidFill>
              </a:rPr>
              <a:t> </a:t>
            </a:r>
            <a:r>
              <a:rPr lang="en-US" sz="4200" b="1" baseline="0" dirty="0">
                <a:solidFill>
                  <a:schemeClr val="tx1"/>
                </a:solidFill>
              </a:rPr>
              <a:t>–</a:t>
            </a:r>
            <a:r>
              <a:rPr lang="en-US" sz="4200" b="1" dirty="0">
                <a:solidFill>
                  <a:schemeClr val="tx1"/>
                </a:solidFill>
              </a:rPr>
              <a:t>NON-PUBLIC-</a:t>
            </a:r>
            <a:r>
              <a:rPr lang="en-US" sz="4200" b="0" dirty="0">
                <a:solidFill>
                  <a:schemeClr val="tx1"/>
                </a:solidFill>
              </a:rPr>
              <a:t> data</a:t>
            </a:r>
          </a:p>
        </p:txBody>
      </p:sp>
      <p:sp>
        <p:nvSpPr>
          <p:cNvPr id="10" name="AutoShape 3"/>
          <p:cNvSpPr>
            <a:spLocks noChangeAspect="1" noChangeArrowheads="1" noTextEdit="1"/>
          </p:cNvSpPr>
          <p:nvPr userDrawn="1"/>
        </p:nvSpPr>
        <p:spPr bwMode="auto">
          <a:xfrm>
            <a:off x="1095375" y="1095375"/>
            <a:ext cx="27051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74320" tIns="137160" rIns="274320" bIns="137160" numCol="1" anchor="t" anchorCtr="0" compatLnSpc="1">
            <a:prstTxWarp prst="textNoShape">
              <a:avLst/>
            </a:prstTxWarp>
          </a:bodyPr>
          <a:lstStyle/>
          <a:p>
            <a:endParaRPr lang="en-CA" sz="16200" dirty="0"/>
          </a:p>
        </p:txBody>
      </p:sp>
    </p:spTree>
    <p:extLst>
      <p:ext uri="{BB962C8B-B14F-4D97-AF65-F5344CB8AC3E}">
        <p14:creationId xmlns:p14="http://schemas.microsoft.com/office/powerpoint/2010/main" val="2939042798"/>
      </p:ext>
    </p:extLst>
  </p:cSld>
  <p:clrMapOvr>
    <a:masterClrMapping/>
  </p:clrMapOvr>
  <p:extLst>
    <p:ext uri="{DCECCB84-F9BA-43D5-87BE-67443E8EF086}">
      <p15:sldGuideLst xmlns:p15="http://schemas.microsoft.com/office/powerpoint/2012/main">
        <p15:guide id="1" orient="horz" pos="6480" userDrawn="1">
          <p15:clr>
            <a:srgbClr val="FBAE40"/>
          </p15:clr>
        </p15:guide>
        <p15:guide id="2" pos="1152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658368"/>
            <a:ext cx="26993088" cy="2743200"/>
          </a:xfrm>
        </p:spPr>
        <p:txBody>
          <a:bodyPr/>
          <a:lstStyle>
            <a:lvl1pPr>
              <a:defRPr/>
            </a:lvl1pPr>
          </a:lstStyle>
          <a:p>
            <a:r>
              <a:rPr lang="en-US" dirty="0"/>
              <a:t>Title and Content – No Rule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dirty="0"/>
          </a:p>
        </p:txBody>
      </p:sp>
      <p:sp>
        <p:nvSpPr>
          <p:cNvPr id="9" name="Text Placeholder 8"/>
          <p:cNvSpPr>
            <a:spLocks noGrp="1"/>
          </p:cNvSpPr>
          <p:nvPr>
            <p:ph type="body" sz="quarter" idx="13" hasCustomPrompt="1"/>
          </p:nvPr>
        </p:nvSpPr>
        <p:spPr>
          <a:xfrm>
            <a:off x="4881564" y="3401568"/>
            <a:ext cx="27012900" cy="1014984"/>
          </a:xfrm>
        </p:spPr>
        <p:txBody>
          <a:bodyPr anchor="b" anchorCtr="0"/>
          <a:lstStyle>
            <a:lvl1pPr marL="0" indent="0">
              <a:lnSpc>
                <a:spcPct val="90000"/>
              </a:lnSpc>
              <a:spcBef>
                <a:spcPts val="0"/>
              </a:spcBef>
              <a:buFontTx/>
              <a:buNone/>
              <a:defRPr sz="4200" b="1"/>
            </a:lvl1pPr>
          </a:lstStyle>
          <a:p>
            <a:pPr lvl="0"/>
            <a:r>
              <a:rPr lang="en-US" dirty="0"/>
              <a:t>Subtitle</a:t>
            </a:r>
          </a:p>
        </p:txBody>
      </p:sp>
      <p:sp>
        <p:nvSpPr>
          <p:cNvPr id="12" name="Content Placeholder 11"/>
          <p:cNvSpPr>
            <a:spLocks noGrp="1"/>
          </p:cNvSpPr>
          <p:nvPr>
            <p:ph sz="quarter" idx="14"/>
          </p:nvPr>
        </p:nvSpPr>
        <p:spPr>
          <a:xfrm>
            <a:off x="4881564" y="5541264"/>
            <a:ext cx="27012900" cy="1303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6615029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dirty="0"/>
          </a:p>
        </p:txBody>
      </p:sp>
    </p:spTree>
    <p:extLst>
      <p:ext uri="{BB962C8B-B14F-4D97-AF65-F5344CB8AC3E}">
        <p14:creationId xmlns:p14="http://schemas.microsoft.com/office/powerpoint/2010/main" val="12434543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dirty="0"/>
          </a:p>
        </p:txBody>
      </p:sp>
    </p:spTree>
    <p:extLst>
      <p:ext uri="{BB962C8B-B14F-4D97-AF65-F5344CB8AC3E}">
        <p14:creationId xmlns:p14="http://schemas.microsoft.com/office/powerpoint/2010/main" val="12510493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23" y="-25760"/>
            <a:ext cx="36621702" cy="20623869"/>
          </a:xfrm>
          <a:prstGeom prst="rect">
            <a:avLst/>
          </a:prstGeom>
        </p:spPr>
      </p:pic>
      <p:sp>
        <p:nvSpPr>
          <p:cNvPr id="2" name="Title 1"/>
          <p:cNvSpPr>
            <a:spLocks noGrp="1"/>
          </p:cNvSpPr>
          <p:nvPr>
            <p:ph type="ctrTitle" hasCustomPrompt="1"/>
          </p:nvPr>
        </p:nvSpPr>
        <p:spPr>
          <a:xfrm>
            <a:off x="4874709" y="4948239"/>
            <a:ext cx="27002802" cy="4252404"/>
          </a:xfrm>
        </p:spPr>
        <p:txBody>
          <a:bodyPr anchor="t" anchorCtr="0">
            <a:noAutofit/>
          </a:bodyPr>
          <a:lstStyle>
            <a:lvl1pPr algn="l">
              <a:lnSpc>
                <a:spcPct val="90000"/>
              </a:lnSpc>
              <a:defRPr sz="144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4561526" y="9217154"/>
            <a:ext cx="11939781" cy="762039"/>
          </a:xfrm>
          <a:prstGeom prst="rect">
            <a:avLst/>
          </a:prstGeom>
        </p:spPr>
        <p:txBody>
          <a:bodyPr/>
          <a:lstStyle>
            <a:lvl1pPr algn="l">
              <a:defRPr sz="3900" b="1">
                <a:solidFill>
                  <a:schemeClr val="accent2"/>
                </a:solidFill>
              </a:defRPr>
            </a:lvl1pPr>
          </a:lstStyle>
          <a:p>
            <a:fld id="{11A10271-0286-4BA7-AF61-91EDADC7C7D8}" type="datetime4">
              <a:rPr lang="en-US" smtClean="0"/>
              <a:t>September 16, 2021</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97282" y="1097282"/>
            <a:ext cx="2703459" cy="27034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888425" y="10149842"/>
            <a:ext cx="11932920" cy="4679614"/>
          </a:xfrm>
          <a:prstGeom prst="rect">
            <a:avLst/>
          </a:prstGeom>
          <a:noFill/>
        </p:spPr>
        <p:txBody>
          <a:bodyPr wrap="square" lIns="0" tIns="0" rIns="0" bIns="0" rtlCol="0">
            <a:spAutoFit/>
          </a:bodyPr>
          <a:lstStyle/>
          <a:p>
            <a:pPr marL="0" marR="0" indent="0" algn="l" defTabSz="1371600" rtl="0" eaLnBrk="1" fontAlgn="auto" latinLnBrk="0" hangingPunct="1">
              <a:lnSpc>
                <a:spcPct val="100000"/>
              </a:lnSpc>
              <a:spcBef>
                <a:spcPts val="0"/>
              </a:spcBef>
              <a:spcAft>
                <a:spcPts val="0"/>
              </a:spcAft>
              <a:buClrTx/>
              <a:buSzTx/>
              <a:buFontTx/>
              <a:buNone/>
              <a:tabLst/>
              <a:defRPr/>
            </a:pPr>
            <a:r>
              <a:rPr lang="en-US" sz="4200" b="1" dirty="0">
                <a:solidFill>
                  <a:schemeClr val="tx1"/>
                </a:solidFill>
              </a:rPr>
              <a:t>-CONFIDENTIAL– </a:t>
            </a:r>
            <a:r>
              <a:rPr lang="en-US" sz="4200" b="0" dirty="0">
                <a:solidFill>
                  <a:schemeClr val="tx1"/>
                </a:solidFill>
              </a:rPr>
              <a:t>Need to know only</a:t>
            </a:r>
          </a:p>
          <a:p>
            <a:pPr>
              <a:lnSpc>
                <a:spcPct val="110000"/>
              </a:lnSpc>
            </a:pPr>
            <a:r>
              <a:rPr lang="en-CA" sz="2400" b="1" dirty="0">
                <a:solidFill>
                  <a:schemeClr val="accent2"/>
                </a:solidFill>
              </a:rPr>
              <a:t>CAUTION CONCERNING FORWARD-LOOKING STATEMENTS:</a:t>
            </a:r>
          </a:p>
          <a:p>
            <a:pPr>
              <a:lnSpc>
                <a:spcPct val="110000"/>
              </a:lnSpc>
            </a:pPr>
            <a:r>
              <a:rPr lang="en-CA" sz="24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2400" dirty="0">
                <a:solidFill>
                  <a:schemeClr val="accent2"/>
                </a:solidFill>
              </a:rPr>
            </a:br>
            <a:r>
              <a:rPr lang="en-CA" sz="24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17461131" y="10149840"/>
            <a:ext cx="14401800" cy="9314729"/>
          </a:xfrm>
          <a:prstGeom prst="rect">
            <a:avLst/>
          </a:prstGeom>
          <a:noFill/>
        </p:spPr>
        <p:txBody>
          <a:bodyPr wrap="square" lIns="0" tIns="0" rIns="0" bIns="0" rtlCol="0">
            <a:spAutoFit/>
          </a:bodyPr>
          <a:lstStyle/>
          <a:p>
            <a:pPr>
              <a:lnSpc>
                <a:spcPct val="110000"/>
              </a:lnSpc>
            </a:pPr>
            <a:r>
              <a:rPr lang="en-CA" sz="2400" b="1" dirty="0">
                <a:solidFill>
                  <a:schemeClr val="accent2"/>
                </a:solidFill>
              </a:rPr>
              <a:t>NON-GAAP FINANCIAL MEASURES:</a:t>
            </a:r>
          </a:p>
          <a:p>
            <a:pPr>
              <a:lnSpc>
                <a:spcPct val="110000"/>
              </a:lnSpc>
            </a:pPr>
            <a:r>
              <a:rPr lang="en-CA" sz="24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2400" dirty="0">
                <a:solidFill>
                  <a:schemeClr val="accent2"/>
                </a:solidFill>
              </a:rPr>
              <a:t>•  Operating earnings and EPS, which is earnings from continuing operations excluding non-service-related pension costs of our principal pension plans.</a:t>
            </a:r>
          </a:p>
          <a:p>
            <a:pPr>
              <a:lnSpc>
                <a:spcPct val="110000"/>
              </a:lnSpc>
            </a:pPr>
            <a:r>
              <a:rPr lang="en-CA" sz="24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2400" dirty="0">
                <a:solidFill>
                  <a:schemeClr val="accent2"/>
                </a:solidFill>
              </a:rPr>
              <a:t>•  GE Industrial &amp; Verticals revenues, which is revenue of our industrial businesses and the GE Capital businesses that we expect to retain.</a:t>
            </a:r>
          </a:p>
          <a:p>
            <a:pPr>
              <a:lnSpc>
                <a:spcPct val="110000"/>
              </a:lnSpc>
            </a:pPr>
            <a:r>
              <a:rPr lang="en-CA" sz="24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24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24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2400" dirty="0">
                <a:solidFill>
                  <a:schemeClr val="accent2"/>
                </a:solidFill>
              </a:rPr>
              <a:t>•  Capital ending net investment (ENI), excluding liquidity, which is a measure we use to measure the size of our Capital segment.</a:t>
            </a:r>
          </a:p>
          <a:p>
            <a:pPr>
              <a:lnSpc>
                <a:spcPct val="110000"/>
              </a:lnSpc>
            </a:pPr>
            <a:r>
              <a:rPr lang="en-CA" sz="24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1095375" y="1095375"/>
            <a:ext cx="27051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74320" tIns="137160" rIns="274320" bIns="137160" numCol="1" anchor="t" anchorCtr="0" compatLnSpc="1">
            <a:prstTxWarp prst="textNoShape">
              <a:avLst/>
            </a:prstTxWarp>
          </a:bodyPr>
          <a:lstStyle/>
          <a:p>
            <a:endParaRPr lang="en-CA" sz="16200" dirty="0"/>
          </a:p>
        </p:txBody>
      </p:sp>
    </p:spTree>
    <p:extLst>
      <p:ext uri="{BB962C8B-B14F-4D97-AF65-F5344CB8AC3E}">
        <p14:creationId xmlns:p14="http://schemas.microsoft.com/office/powerpoint/2010/main" val="32137815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4948241"/>
            <a:ext cx="27002802" cy="8558211"/>
          </a:xfrm>
        </p:spPr>
        <p:txBody>
          <a:bodyPr anchor="t" anchorCtr="0">
            <a:noAutofit/>
          </a:bodyPr>
          <a:lstStyle>
            <a:lvl1pPr>
              <a:lnSpc>
                <a:spcPct val="90000"/>
              </a:lnSpc>
              <a:defRPr sz="14400">
                <a:solidFill>
                  <a:schemeClr val="bg1"/>
                </a:solidFill>
              </a:defRPr>
            </a:lvl1pPr>
          </a:lstStyle>
          <a:p>
            <a:r>
              <a:rPr lang="en-US" dirty="0"/>
              <a:t>Section Divider</a:t>
            </a:r>
            <a:endParaRPr lang="en-CA" dirty="0"/>
          </a:p>
        </p:txBody>
      </p: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7284" y="19037808"/>
            <a:ext cx="1152144" cy="1152144"/>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1" descr="CONFIDENTIAL_TAG_0xFFEE"/>
          <p:cNvSpPr txBox="1">
            <a:spLocks/>
          </p:cNvSpPr>
          <p:nvPr userDrawn="1"/>
        </p:nvSpPr>
        <p:spPr>
          <a:xfrm>
            <a:off x="6877911" y="19490780"/>
            <a:ext cx="22844016" cy="832893"/>
          </a:xfrm>
          <a:prstGeom prst="rect">
            <a:avLst/>
          </a:prstGeom>
          <a:noFill/>
          <a:ln w="9525">
            <a:noFill/>
            <a:miter lim="800000"/>
            <a:headEnd/>
            <a:tailEnd/>
          </a:ln>
        </p:spPr>
        <p:txBody>
          <a:bodyPr wrap="square" lIns="276192" tIns="138099" rIns="276192" bIns="138099">
            <a:spAutoFit/>
          </a:bodyPr>
          <a:lstStyle>
            <a:defPPr>
              <a:defRPr lang="en-US"/>
            </a:defPPr>
            <a:lvl1pPr>
              <a:defRPr sz="800">
                <a:solidFill>
                  <a:srgbClr val="1E4191"/>
                </a:solidFill>
              </a:defRPr>
            </a:lvl1pPr>
          </a:lstStyle>
          <a:p>
            <a:pPr algn="ctr">
              <a:defRPr/>
            </a:pPr>
            <a:r>
              <a:rPr lang="en-US" sz="3600" b="1" dirty="0">
                <a:solidFill>
                  <a:schemeClr val="bg1"/>
                </a:solidFill>
              </a:rPr>
              <a:t>-NON-PUBLIC-</a:t>
            </a:r>
          </a:p>
        </p:txBody>
      </p:sp>
    </p:spTree>
    <p:extLst>
      <p:ext uri="{BB962C8B-B14F-4D97-AF65-F5344CB8AC3E}">
        <p14:creationId xmlns:p14="http://schemas.microsoft.com/office/powerpoint/2010/main" val="21279718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27432" y="-27432"/>
            <a:ext cx="36621720" cy="20628864"/>
          </a:xfrm>
        </p:spPr>
        <p:txBody>
          <a:bodyPr/>
          <a:lstStyle/>
          <a:p>
            <a:r>
              <a:rPr lang="en-US" dirty="0"/>
              <a:t>Click icon to add picture</a:t>
            </a:r>
            <a:endParaRPr lang="en-CA" dirty="0"/>
          </a:p>
        </p:txBody>
      </p:sp>
      <p:sp>
        <p:nvSpPr>
          <p:cNvPr id="2" name="Title 1"/>
          <p:cNvSpPr>
            <a:spLocks noGrp="1"/>
          </p:cNvSpPr>
          <p:nvPr>
            <p:ph type="title" hasCustomPrompt="1"/>
          </p:nvPr>
        </p:nvSpPr>
        <p:spPr>
          <a:xfrm>
            <a:off x="4881564" y="658368"/>
            <a:ext cx="27012900" cy="2743200"/>
          </a:xfrm>
        </p:spPr>
        <p:txBody>
          <a:bodyPr anchor="ctr" anchorCtr="0">
            <a:noAutofit/>
          </a:bodyPr>
          <a:lstStyle>
            <a:lvl1pPr>
              <a:lnSpc>
                <a:spcPct val="90000"/>
              </a:lnSpc>
              <a:defRPr sz="10800">
                <a:solidFill>
                  <a:schemeClr val="bg1"/>
                </a:solidFill>
              </a:defRPr>
            </a:lvl1pPr>
          </a:lstStyle>
          <a:p>
            <a:r>
              <a:rPr lang="en-US" dirty="0"/>
              <a:t>Section Divider Dark Image Layout</a:t>
            </a:r>
            <a:endParaRPr lang="en-CA" dirty="0"/>
          </a:p>
        </p:txBody>
      </p:sp>
      <p:sp>
        <p:nvSpPr>
          <p:cNvPr id="4" name="Date Placeholder 1" descr="CONFIDENTIAL_TAG_0xFFEE"/>
          <p:cNvSpPr txBox="1">
            <a:spLocks/>
          </p:cNvSpPr>
          <p:nvPr userDrawn="1"/>
        </p:nvSpPr>
        <p:spPr>
          <a:xfrm>
            <a:off x="6877911" y="19490780"/>
            <a:ext cx="22844016" cy="832893"/>
          </a:xfrm>
          <a:prstGeom prst="rect">
            <a:avLst/>
          </a:prstGeom>
          <a:noFill/>
          <a:ln w="9525">
            <a:noFill/>
            <a:miter lim="800000"/>
            <a:headEnd/>
            <a:tailEnd/>
          </a:ln>
        </p:spPr>
        <p:txBody>
          <a:bodyPr wrap="square" lIns="276192" tIns="138099" rIns="276192" bIns="138099">
            <a:spAutoFit/>
          </a:bodyPr>
          <a:lstStyle>
            <a:defPPr>
              <a:defRPr lang="en-US"/>
            </a:defPPr>
            <a:lvl1pPr>
              <a:defRPr sz="800">
                <a:solidFill>
                  <a:srgbClr val="1E4191"/>
                </a:solidFill>
              </a:defRPr>
            </a:lvl1pPr>
          </a:lstStyle>
          <a:p>
            <a:pPr algn="ctr">
              <a:defRPr/>
            </a:pPr>
            <a:r>
              <a:rPr lang="en-US" sz="3600" b="1" dirty="0">
                <a:solidFill>
                  <a:srgbClr val="454545"/>
                </a:solidFill>
              </a:rPr>
              <a:t>-NON-PUBLIC-</a:t>
            </a:r>
            <a:endParaRPr lang="en-US" sz="3600" b="0" dirty="0">
              <a:solidFill>
                <a:srgbClr val="454545"/>
              </a:solidFill>
            </a:endParaRPr>
          </a:p>
        </p:txBody>
      </p:sp>
    </p:spTree>
    <p:extLst>
      <p:ext uri="{BB962C8B-B14F-4D97-AF65-F5344CB8AC3E}">
        <p14:creationId xmlns:p14="http://schemas.microsoft.com/office/powerpoint/2010/main" val="1388788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9" y="-25760"/>
            <a:ext cx="36621714" cy="20623869"/>
          </a:xfrm>
          <a:prstGeom prst="rect">
            <a:avLst/>
          </a:prstGeom>
        </p:spPr>
      </p:pic>
      <p:sp>
        <p:nvSpPr>
          <p:cNvPr id="2" name="Title 1"/>
          <p:cNvSpPr>
            <a:spLocks noGrp="1"/>
          </p:cNvSpPr>
          <p:nvPr>
            <p:ph type="ctrTitle" hasCustomPrompt="1"/>
          </p:nvPr>
        </p:nvSpPr>
        <p:spPr>
          <a:xfrm>
            <a:off x="4891662" y="4948239"/>
            <a:ext cx="27002802" cy="4663440"/>
          </a:xfrm>
        </p:spPr>
        <p:txBody>
          <a:bodyPr anchor="t" anchorCtr="0">
            <a:noAutofit/>
          </a:bodyPr>
          <a:lstStyle>
            <a:lvl1pPr algn="l">
              <a:lnSpc>
                <a:spcPct val="90000"/>
              </a:lnSpc>
              <a:defRPr sz="144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4881564" y="10972802"/>
            <a:ext cx="13401864" cy="762039"/>
          </a:xfrm>
          <a:prstGeom prst="rect">
            <a:avLst/>
          </a:prstGeom>
        </p:spPr>
        <p:txBody>
          <a:bodyPr/>
          <a:lstStyle>
            <a:lvl1pPr algn="l">
              <a:defRPr sz="4200" b="1">
                <a:solidFill>
                  <a:schemeClr val="accent2"/>
                </a:solidFill>
              </a:defRPr>
            </a:lvl1pPr>
          </a:lstStyle>
          <a:p>
            <a:fld id="{6050E0BC-091B-4F46-A64B-EF4A39477016}" type="datetime4">
              <a:rPr lang="en-US" smtClean="0"/>
              <a:t>September 16, 2021</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97282" y="1097282"/>
            <a:ext cx="2703459" cy="2703459"/>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1095375" y="1095375"/>
            <a:ext cx="27051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74320" tIns="137160" rIns="274320" bIns="137160" numCol="1" anchor="t" anchorCtr="0" compatLnSpc="1">
            <a:prstTxWarp prst="textNoShape">
              <a:avLst/>
            </a:prstTxWarp>
          </a:bodyPr>
          <a:lstStyle/>
          <a:p>
            <a:endParaRPr lang="en-CA" sz="16200" dirty="0"/>
          </a:p>
        </p:txBody>
      </p:sp>
    </p:spTree>
    <p:extLst>
      <p:ext uri="{BB962C8B-B14F-4D97-AF65-F5344CB8AC3E}">
        <p14:creationId xmlns:p14="http://schemas.microsoft.com/office/powerpoint/2010/main" val="2796289136"/>
      </p:ext>
    </p:extLst>
  </p:cSld>
  <p:clrMapOvr>
    <a:masterClrMapping/>
  </p:clrMapOvr>
  <p:extLst>
    <p:ext uri="{DCECCB84-F9BA-43D5-87BE-67443E8EF086}">
      <p15:sldGuideLst xmlns:p15="http://schemas.microsoft.com/office/powerpoint/2012/main">
        <p15:guide id="1" orient="horz" pos="6480" userDrawn="1">
          <p15:clr>
            <a:srgbClr val="FBAE40"/>
          </p15:clr>
        </p15:guide>
        <p15:guide id="2" pos="1152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27432" y="-27432"/>
            <a:ext cx="36621720" cy="20628864"/>
          </a:xfrm>
        </p:spPr>
        <p:txBody>
          <a:bodyPr/>
          <a:lstStyle/>
          <a:p>
            <a:r>
              <a:rPr lang="en-US" dirty="0"/>
              <a:t>Click icon to add picture</a:t>
            </a:r>
            <a:endParaRPr lang="en-CA" dirty="0"/>
          </a:p>
        </p:txBody>
      </p:sp>
      <p:sp>
        <p:nvSpPr>
          <p:cNvPr id="2" name="Title 1"/>
          <p:cNvSpPr>
            <a:spLocks noGrp="1"/>
          </p:cNvSpPr>
          <p:nvPr>
            <p:ph type="title" hasCustomPrompt="1"/>
          </p:nvPr>
        </p:nvSpPr>
        <p:spPr>
          <a:xfrm>
            <a:off x="4881564" y="658368"/>
            <a:ext cx="27012900" cy="2743200"/>
          </a:xfrm>
        </p:spPr>
        <p:txBody>
          <a:bodyPr anchor="ctr" anchorCtr="0">
            <a:noAutofit/>
          </a:bodyPr>
          <a:lstStyle>
            <a:lvl1pPr>
              <a:lnSpc>
                <a:spcPct val="90000"/>
              </a:lnSpc>
              <a:defRPr sz="10800">
                <a:solidFill>
                  <a:schemeClr val="accent2"/>
                </a:solidFill>
              </a:defRPr>
            </a:lvl1pPr>
          </a:lstStyle>
          <a:p>
            <a:r>
              <a:rPr lang="en-US" dirty="0"/>
              <a:t>Section Divider Light Image Layout</a:t>
            </a:r>
            <a:endParaRPr lang="en-CA" dirty="0"/>
          </a:p>
        </p:txBody>
      </p:sp>
      <p:sp>
        <p:nvSpPr>
          <p:cNvPr id="5" name="Date Placeholder 1" descr="CONFIDENTIAL_TAG_0xFFEE"/>
          <p:cNvSpPr txBox="1">
            <a:spLocks/>
          </p:cNvSpPr>
          <p:nvPr userDrawn="1"/>
        </p:nvSpPr>
        <p:spPr>
          <a:xfrm>
            <a:off x="6877911" y="19490780"/>
            <a:ext cx="22844016" cy="832893"/>
          </a:xfrm>
          <a:prstGeom prst="rect">
            <a:avLst/>
          </a:prstGeom>
          <a:noFill/>
          <a:ln w="9525">
            <a:noFill/>
            <a:miter lim="800000"/>
            <a:headEnd/>
            <a:tailEnd/>
          </a:ln>
        </p:spPr>
        <p:txBody>
          <a:bodyPr wrap="square" lIns="276192" tIns="138099" rIns="276192" bIns="138099">
            <a:spAutoFit/>
          </a:bodyPr>
          <a:lstStyle>
            <a:defPPr>
              <a:defRPr lang="en-US"/>
            </a:defPPr>
            <a:lvl1pPr>
              <a:defRPr sz="800">
                <a:solidFill>
                  <a:srgbClr val="1E4191"/>
                </a:solidFill>
              </a:defRPr>
            </a:lvl1pPr>
          </a:lstStyle>
          <a:p>
            <a:pPr algn="ctr">
              <a:defRPr/>
            </a:pPr>
            <a:r>
              <a:rPr lang="en-US" sz="3600" b="1" dirty="0">
                <a:solidFill>
                  <a:srgbClr val="454545"/>
                </a:solidFill>
              </a:rPr>
              <a:t>-NON-PUBLIC-</a:t>
            </a:r>
            <a:endParaRPr lang="en-US" sz="3600" b="0" dirty="0">
              <a:solidFill>
                <a:srgbClr val="454545"/>
              </a:solidFill>
            </a:endParaRPr>
          </a:p>
        </p:txBody>
      </p:sp>
    </p:spTree>
    <p:extLst>
      <p:ext uri="{BB962C8B-B14F-4D97-AF65-F5344CB8AC3E}">
        <p14:creationId xmlns:p14="http://schemas.microsoft.com/office/powerpoint/2010/main" val="11494854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658368"/>
            <a:ext cx="26993088" cy="2743200"/>
          </a:xfrm>
        </p:spPr>
        <p:txBody>
          <a:bodyPr/>
          <a:lstStyle>
            <a:lvl1pPr>
              <a:defRPr/>
            </a:lvl1pPr>
          </a:lstStyle>
          <a:p>
            <a:r>
              <a:rPr lang="en-US" dirty="0"/>
              <a:t>Title and Content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dirty="0"/>
          </a:p>
        </p:txBody>
      </p:sp>
      <p:cxnSp>
        <p:nvCxnSpPr>
          <p:cNvPr id="8" name="Straight Connector 7"/>
          <p:cNvCxnSpPr/>
          <p:nvPr/>
        </p:nvCxnSpPr>
        <p:spPr>
          <a:xfrm>
            <a:off x="8253414" y="4941765"/>
            <a:ext cx="26989086"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4881564" y="3401568"/>
            <a:ext cx="27012900" cy="1014984"/>
          </a:xfrm>
        </p:spPr>
        <p:txBody>
          <a:bodyPr anchor="b" anchorCtr="0"/>
          <a:lstStyle>
            <a:lvl1pPr marL="0" indent="0">
              <a:lnSpc>
                <a:spcPct val="90000"/>
              </a:lnSpc>
              <a:spcBef>
                <a:spcPts val="0"/>
              </a:spcBef>
              <a:buFontTx/>
              <a:buNone/>
              <a:defRPr sz="4200" b="1"/>
            </a:lvl1pPr>
          </a:lstStyle>
          <a:p>
            <a:pPr lvl="0"/>
            <a:r>
              <a:rPr lang="en-US" dirty="0"/>
              <a:t>Subtitle</a:t>
            </a:r>
          </a:p>
        </p:txBody>
      </p:sp>
      <p:sp>
        <p:nvSpPr>
          <p:cNvPr id="12" name="Content Placeholder 11"/>
          <p:cNvSpPr>
            <a:spLocks noGrp="1"/>
          </p:cNvSpPr>
          <p:nvPr>
            <p:ph sz="quarter" idx="14"/>
          </p:nvPr>
        </p:nvSpPr>
        <p:spPr>
          <a:xfrm>
            <a:off x="4881564" y="5541264"/>
            <a:ext cx="27012900" cy="13030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cxnSp>
        <p:nvCxnSpPr>
          <p:cNvPr id="10" name="Straight Connector 9"/>
          <p:cNvCxnSpPr/>
          <p:nvPr userDrawn="1"/>
        </p:nvCxnSpPr>
        <p:spPr>
          <a:xfrm>
            <a:off x="4881564" y="4941765"/>
            <a:ext cx="30360936"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22363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658368"/>
            <a:ext cx="26977554" cy="27432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4871091" y="3401568"/>
            <a:ext cx="14840898" cy="1014984"/>
          </a:xfrm>
        </p:spPr>
        <p:txBody>
          <a:bodyPr anchor="b">
            <a:noAutofit/>
          </a:bodyPr>
          <a:lstStyle>
            <a:lvl1pPr marL="0" indent="0">
              <a:lnSpc>
                <a:spcPct val="90000"/>
              </a:lnSpc>
              <a:spcBef>
                <a:spcPts val="0"/>
              </a:spcBef>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5" name="Text Placeholder 4"/>
          <p:cNvSpPr>
            <a:spLocks noGrp="1"/>
          </p:cNvSpPr>
          <p:nvPr>
            <p:ph type="body" sz="quarter" idx="3" hasCustomPrompt="1"/>
          </p:nvPr>
        </p:nvSpPr>
        <p:spPr>
          <a:xfrm>
            <a:off x="20431124" y="3401568"/>
            <a:ext cx="14803461" cy="1014984"/>
          </a:xfrm>
        </p:spPr>
        <p:txBody>
          <a:bodyPr anchor="b">
            <a:noAutofit/>
          </a:bodyPr>
          <a:lstStyle>
            <a:lvl1pPr marL="0" indent="0">
              <a:lnSpc>
                <a:spcPct val="90000"/>
              </a:lnSpc>
              <a:spcBef>
                <a:spcPts val="0"/>
              </a:spcBef>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dirty="0"/>
          </a:p>
        </p:txBody>
      </p:sp>
      <p:cxnSp>
        <p:nvCxnSpPr>
          <p:cNvPr id="11" name="Straight Connector 10"/>
          <p:cNvCxnSpPr/>
          <p:nvPr/>
        </p:nvCxnSpPr>
        <p:spPr>
          <a:xfrm>
            <a:off x="4879035" y="4948623"/>
            <a:ext cx="1483295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431127" y="4948623"/>
            <a:ext cx="14803461"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4881566" y="5546790"/>
            <a:ext cx="14830425" cy="13030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19" name="Content Placeholder 18"/>
          <p:cNvSpPr>
            <a:spLocks noGrp="1"/>
          </p:cNvSpPr>
          <p:nvPr>
            <p:ph sz="quarter" idx="14"/>
          </p:nvPr>
        </p:nvSpPr>
        <p:spPr>
          <a:xfrm>
            <a:off x="20431127" y="5546790"/>
            <a:ext cx="14811375" cy="13030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cxnSp>
        <p:nvCxnSpPr>
          <p:cNvPr id="13" name="Straight Connector 12"/>
          <p:cNvCxnSpPr/>
          <p:nvPr userDrawn="1"/>
        </p:nvCxnSpPr>
        <p:spPr>
          <a:xfrm>
            <a:off x="4879035" y="4948623"/>
            <a:ext cx="1483295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20431127" y="4948623"/>
            <a:ext cx="14803461"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58110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dirty="0"/>
          </a:p>
        </p:txBody>
      </p:sp>
      <p:cxnSp>
        <p:nvCxnSpPr>
          <p:cNvPr id="9" name="Straight Connector 8"/>
          <p:cNvCxnSpPr/>
          <p:nvPr/>
        </p:nvCxnSpPr>
        <p:spPr>
          <a:xfrm>
            <a:off x="4881564" y="4948623"/>
            <a:ext cx="30337506"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4881566" y="5554977"/>
            <a:ext cx="14830425" cy="1303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20431125" y="5554974"/>
            <a:ext cx="14787564" cy="130302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4881564" y="4948623"/>
            <a:ext cx="30337506"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8801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658368"/>
            <a:ext cx="26977554" cy="27432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4871091" y="3401568"/>
            <a:ext cx="9628632" cy="1014984"/>
          </a:xfrm>
        </p:spPr>
        <p:txBody>
          <a:bodyPr anchor="b">
            <a:noAutofit/>
          </a:bodyPr>
          <a:lstStyle>
            <a:lvl1pPr marL="0" indent="0">
              <a:lnSpc>
                <a:spcPct val="90000"/>
              </a:lnSpc>
              <a:spcBef>
                <a:spcPts val="0"/>
              </a:spcBef>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5" name="Text Placeholder 4"/>
          <p:cNvSpPr>
            <a:spLocks noGrp="1"/>
          </p:cNvSpPr>
          <p:nvPr>
            <p:ph type="body" sz="quarter" idx="3" hasCustomPrompt="1"/>
          </p:nvPr>
        </p:nvSpPr>
        <p:spPr>
          <a:xfrm>
            <a:off x="15234282" y="3401568"/>
            <a:ext cx="9628632" cy="1014984"/>
          </a:xfrm>
        </p:spPr>
        <p:txBody>
          <a:bodyPr anchor="b">
            <a:noAutofit/>
          </a:bodyPr>
          <a:lstStyle>
            <a:lvl1pPr marL="0" indent="0">
              <a:lnSpc>
                <a:spcPct val="90000"/>
              </a:lnSpc>
              <a:spcBef>
                <a:spcPts val="0"/>
              </a:spcBef>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dirty="0"/>
          </a:p>
        </p:txBody>
      </p:sp>
      <p:cxnSp>
        <p:nvCxnSpPr>
          <p:cNvPr id="11" name="Straight Connector 10"/>
          <p:cNvCxnSpPr/>
          <p:nvPr/>
        </p:nvCxnSpPr>
        <p:spPr>
          <a:xfrm>
            <a:off x="4879035" y="4948623"/>
            <a:ext cx="962863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234285" y="4948623"/>
            <a:ext cx="962863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4881564" y="5546790"/>
            <a:ext cx="9628632" cy="1303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15234285" y="5546790"/>
            <a:ext cx="9628632" cy="1303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25613868" y="4948239"/>
            <a:ext cx="962863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25602057" y="3401568"/>
            <a:ext cx="9628632" cy="1014984"/>
          </a:xfrm>
        </p:spPr>
        <p:txBody>
          <a:bodyPr anchor="b" anchorCtr="0">
            <a:noAutofit/>
          </a:bodyPr>
          <a:lstStyle>
            <a:lvl1pPr marL="0" indent="0">
              <a:lnSpc>
                <a:spcPct val="90000"/>
              </a:lnSpc>
              <a:spcBef>
                <a:spcPts val="0"/>
              </a:spcBef>
              <a:buFontTx/>
              <a:buNone/>
              <a:defRPr sz="4200" b="1"/>
            </a:lvl1pPr>
          </a:lstStyle>
          <a:p>
            <a:pPr lvl="0"/>
            <a:r>
              <a:rPr lang="en-US" dirty="0"/>
              <a:t>Subtitle</a:t>
            </a:r>
          </a:p>
        </p:txBody>
      </p:sp>
      <p:sp>
        <p:nvSpPr>
          <p:cNvPr id="16" name="Content Placeholder 15"/>
          <p:cNvSpPr>
            <a:spLocks noGrp="1"/>
          </p:cNvSpPr>
          <p:nvPr>
            <p:ph sz="quarter" idx="16"/>
          </p:nvPr>
        </p:nvSpPr>
        <p:spPr>
          <a:xfrm>
            <a:off x="25599011" y="5546790"/>
            <a:ext cx="9629775" cy="129873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4879035" y="4948623"/>
            <a:ext cx="962863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5234285" y="4948623"/>
            <a:ext cx="962863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25613868" y="4948239"/>
            <a:ext cx="962863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7497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658368"/>
            <a:ext cx="26977554" cy="27432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4871091" y="3401568"/>
            <a:ext cx="7159752" cy="1014984"/>
          </a:xfrm>
        </p:spPr>
        <p:txBody>
          <a:bodyPr anchor="b">
            <a:noAutofit/>
          </a:bodyPr>
          <a:lstStyle>
            <a:lvl1pPr marL="0" indent="0">
              <a:lnSpc>
                <a:spcPct val="90000"/>
              </a:lnSpc>
              <a:spcBef>
                <a:spcPts val="0"/>
              </a:spcBef>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5" name="Text Placeholder 4"/>
          <p:cNvSpPr>
            <a:spLocks noGrp="1"/>
          </p:cNvSpPr>
          <p:nvPr>
            <p:ph type="body" sz="quarter" idx="3" hasCustomPrompt="1"/>
          </p:nvPr>
        </p:nvSpPr>
        <p:spPr>
          <a:xfrm>
            <a:off x="12604311" y="3401568"/>
            <a:ext cx="7159752" cy="1014984"/>
          </a:xfrm>
        </p:spPr>
        <p:txBody>
          <a:bodyPr anchor="b">
            <a:noAutofit/>
          </a:bodyPr>
          <a:lstStyle>
            <a:lvl1pPr marL="0" indent="0">
              <a:lnSpc>
                <a:spcPct val="90000"/>
              </a:lnSpc>
              <a:spcBef>
                <a:spcPts val="0"/>
              </a:spcBef>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dirty="0"/>
          </a:p>
        </p:txBody>
      </p:sp>
      <p:cxnSp>
        <p:nvCxnSpPr>
          <p:cNvPr id="11" name="Straight Connector 10"/>
          <p:cNvCxnSpPr/>
          <p:nvPr/>
        </p:nvCxnSpPr>
        <p:spPr>
          <a:xfrm>
            <a:off x="4879035" y="4948623"/>
            <a:ext cx="715975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13605" y="4948623"/>
            <a:ext cx="715975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4881564" y="5546790"/>
            <a:ext cx="7159752" cy="13030200"/>
          </a:xfrm>
        </p:spPr>
        <p:txBody>
          <a:bodyPr/>
          <a:lstStyle>
            <a:lvl1pPr>
              <a:spcBef>
                <a:spcPts val="3600"/>
              </a:spcBef>
              <a:defRPr sz="7200"/>
            </a:lvl1pPr>
            <a:lvl2pPr>
              <a:defRPr sz="7200"/>
            </a:lvl2pPr>
            <a:lvl3pPr>
              <a:spcBef>
                <a:spcPts val="3000"/>
              </a:spcBef>
              <a:defRPr sz="6300"/>
            </a:lvl3pPr>
            <a:lvl4pPr>
              <a:defRPr sz="63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19" name="Content Placeholder 18"/>
          <p:cNvSpPr>
            <a:spLocks noGrp="1"/>
          </p:cNvSpPr>
          <p:nvPr>
            <p:ph sz="quarter" idx="14"/>
          </p:nvPr>
        </p:nvSpPr>
        <p:spPr>
          <a:xfrm>
            <a:off x="12610083" y="5546790"/>
            <a:ext cx="7159752" cy="13030200"/>
          </a:xfrm>
        </p:spPr>
        <p:txBody>
          <a:bodyPr/>
          <a:lstStyle>
            <a:lvl1pPr>
              <a:spcBef>
                <a:spcPts val="3600"/>
              </a:spcBef>
              <a:defRPr sz="7200"/>
            </a:lvl1pPr>
            <a:lvl2pPr>
              <a:defRPr sz="7200"/>
            </a:lvl2pPr>
            <a:lvl3pPr>
              <a:spcBef>
                <a:spcPts val="3000"/>
              </a:spcBef>
              <a:defRPr sz="6300"/>
            </a:lvl3pPr>
            <a:lvl4pPr>
              <a:defRPr sz="63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cxnSp>
        <p:nvCxnSpPr>
          <p:cNvPr id="13" name="Straight Connector 12"/>
          <p:cNvCxnSpPr/>
          <p:nvPr/>
        </p:nvCxnSpPr>
        <p:spPr>
          <a:xfrm>
            <a:off x="20348175" y="4948239"/>
            <a:ext cx="715975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20337531" y="3401568"/>
            <a:ext cx="7159752" cy="1014984"/>
          </a:xfrm>
        </p:spPr>
        <p:txBody>
          <a:bodyPr anchor="b" anchorCtr="0">
            <a:noAutofit/>
          </a:bodyPr>
          <a:lstStyle>
            <a:lvl1pPr marL="0" indent="0">
              <a:lnSpc>
                <a:spcPct val="90000"/>
              </a:lnSpc>
              <a:spcBef>
                <a:spcPts val="0"/>
              </a:spcBef>
              <a:buFontTx/>
              <a:buNone/>
              <a:defRPr sz="4200" b="1"/>
            </a:lvl1pPr>
          </a:lstStyle>
          <a:p>
            <a:pPr lvl="0"/>
            <a:r>
              <a:rPr lang="en-US" dirty="0"/>
              <a:t>Subtitle</a:t>
            </a:r>
          </a:p>
        </p:txBody>
      </p:sp>
      <p:sp>
        <p:nvSpPr>
          <p:cNvPr id="16" name="Content Placeholder 15"/>
          <p:cNvSpPr>
            <a:spLocks noGrp="1"/>
          </p:cNvSpPr>
          <p:nvPr>
            <p:ph sz="quarter" idx="16"/>
          </p:nvPr>
        </p:nvSpPr>
        <p:spPr>
          <a:xfrm>
            <a:off x="20338602" y="5546790"/>
            <a:ext cx="7159752" cy="12987336"/>
          </a:xfrm>
        </p:spPr>
        <p:txBody>
          <a:bodyPr/>
          <a:lstStyle>
            <a:lvl1pPr>
              <a:spcBef>
                <a:spcPts val="3600"/>
              </a:spcBef>
              <a:defRPr sz="7200"/>
            </a:lvl1pPr>
            <a:lvl2pPr>
              <a:defRPr sz="7200"/>
            </a:lvl2pPr>
            <a:lvl3pPr>
              <a:spcBef>
                <a:spcPts val="3000"/>
              </a:spcBef>
              <a:defRPr sz="6300"/>
            </a:lvl3pPr>
            <a:lvl4pPr>
              <a:defRPr sz="63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cxnSp>
        <p:nvCxnSpPr>
          <p:cNvPr id="17" name="Straight Connector 16"/>
          <p:cNvCxnSpPr/>
          <p:nvPr/>
        </p:nvCxnSpPr>
        <p:spPr>
          <a:xfrm>
            <a:off x="28082748" y="4948623"/>
            <a:ext cx="715975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28070748" y="3401568"/>
            <a:ext cx="7159752" cy="1014984"/>
          </a:xfrm>
        </p:spPr>
        <p:txBody>
          <a:bodyPr anchor="b" anchorCtr="0">
            <a:noAutofit/>
          </a:bodyPr>
          <a:lstStyle>
            <a:lvl1pPr marL="0" indent="0">
              <a:lnSpc>
                <a:spcPct val="90000"/>
              </a:lnSpc>
              <a:spcBef>
                <a:spcPts val="0"/>
              </a:spcBef>
              <a:buFontTx/>
              <a:buNone/>
              <a:defRPr sz="4200" b="1"/>
            </a:lvl1pPr>
          </a:lstStyle>
          <a:p>
            <a:pPr lvl="0"/>
            <a:r>
              <a:rPr lang="en-US" dirty="0"/>
              <a:t>Subtitle</a:t>
            </a:r>
          </a:p>
        </p:txBody>
      </p:sp>
      <p:sp>
        <p:nvSpPr>
          <p:cNvPr id="20" name="Content Placeholder 19"/>
          <p:cNvSpPr>
            <a:spLocks noGrp="1"/>
          </p:cNvSpPr>
          <p:nvPr>
            <p:ph sz="quarter" idx="18"/>
          </p:nvPr>
        </p:nvSpPr>
        <p:spPr>
          <a:xfrm>
            <a:off x="28067124" y="5546787"/>
            <a:ext cx="7159752" cy="13030200"/>
          </a:xfrm>
        </p:spPr>
        <p:txBody>
          <a:bodyPr/>
          <a:lstStyle>
            <a:lvl1pPr>
              <a:spcBef>
                <a:spcPts val="3600"/>
              </a:spcBef>
              <a:defRPr sz="7200"/>
            </a:lvl1pPr>
            <a:lvl2pPr>
              <a:defRPr sz="7200"/>
            </a:lvl2pPr>
            <a:lvl3pPr>
              <a:spcBef>
                <a:spcPts val="3000"/>
              </a:spcBef>
              <a:defRPr sz="6300"/>
            </a:lvl3pPr>
            <a:lvl4pPr>
              <a:defRPr sz="63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cxnSp>
        <p:nvCxnSpPr>
          <p:cNvPr id="18" name="Straight Connector 17"/>
          <p:cNvCxnSpPr/>
          <p:nvPr userDrawn="1"/>
        </p:nvCxnSpPr>
        <p:spPr>
          <a:xfrm>
            <a:off x="4879035" y="4948623"/>
            <a:ext cx="715975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2613605" y="4948623"/>
            <a:ext cx="715975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20348175" y="4948239"/>
            <a:ext cx="7159752"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28082748" y="4948623"/>
            <a:ext cx="715975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1934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658368"/>
            <a:ext cx="26985468" cy="27432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4881561" y="3401568"/>
            <a:ext cx="14813280" cy="1014984"/>
          </a:xfrm>
        </p:spPr>
        <p:txBody>
          <a:bodyPr anchor="b">
            <a:noAutofit/>
          </a:bodyPr>
          <a:lstStyle>
            <a:lvl1pPr marL="0" indent="0">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dirty="0"/>
          </a:p>
        </p:txBody>
      </p:sp>
      <p:sp>
        <p:nvSpPr>
          <p:cNvPr id="13" name="Table Placeholder 12"/>
          <p:cNvSpPr>
            <a:spLocks noGrp="1"/>
          </p:cNvSpPr>
          <p:nvPr>
            <p:ph type="tbl" sz="quarter" idx="13"/>
          </p:nvPr>
        </p:nvSpPr>
        <p:spPr>
          <a:xfrm>
            <a:off x="1316736" y="5559230"/>
            <a:ext cx="33907314" cy="13028811"/>
          </a:xfrm>
        </p:spPr>
        <p:txBody>
          <a:bodyPr/>
          <a:lstStyle/>
          <a:p>
            <a:r>
              <a:rPr lang="en-US" dirty="0"/>
              <a:t>Click icon to add table</a:t>
            </a:r>
            <a:endParaRPr lang="en-CA" dirty="0"/>
          </a:p>
        </p:txBody>
      </p:sp>
      <p:sp>
        <p:nvSpPr>
          <p:cNvPr id="6" name="Text Placeholder 5"/>
          <p:cNvSpPr>
            <a:spLocks noGrp="1"/>
          </p:cNvSpPr>
          <p:nvPr>
            <p:ph type="body" sz="quarter" idx="14" hasCustomPrompt="1"/>
          </p:nvPr>
        </p:nvSpPr>
        <p:spPr>
          <a:xfrm>
            <a:off x="20440650" y="3401568"/>
            <a:ext cx="14801850" cy="1014984"/>
          </a:xfrm>
        </p:spPr>
        <p:txBody>
          <a:bodyPr anchor="b" anchorCtr="0"/>
          <a:lstStyle>
            <a:lvl1pPr marL="0" indent="0">
              <a:lnSpc>
                <a:spcPct val="90000"/>
              </a:lnSpc>
              <a:spcBef>
                <a:spcPts val="0"/>
              </a:spcBef>
              <a:buFontTx/>
              <a:buNone/>
              <a:defRPr sz="4200" b="1"/>
            </a:lvl1pPr>
          </a:lstStyle>
          <a:p>
            <a:pPr lvl="0"/>
            <a:r>
              <a:rPr lang="en-US" dirty="0"/>
              <a:t>Subtitle</a:t>
            </a:r>
            <a:endParaRPr lang="en-CA" dirty="0"/>
          </a:p>
        </p:txBody>
      </p:sp>
    </p:spTree>
    <p:extLst>
      <p:ext uri="{BB962C8B-B14F-4D97-AF65-F5344CB8AC3E}">
        <p14:creationId xmlns:p14="http://schemas.microsoft.com/office/powerpoint/2010/main" val="35064226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658368"/>
            <a:ext cx="26985468" cy="27432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4881561" y="3401568"/>
            <a:ext cx="9628632" cy="1014984"/>
          </a:xfrm>
        </p:spPr>
        <p:txBody>
          <a:bodyPr anchor="b">
            <a:noAutofit/>
          </a:bodyPr>
          <a:lstStyle>
            <a:lvl1pPr marL="0" indent="0">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dirty="0"/>
          </a:p>
        </p:txBody>
      </p:sp>
      <p:sp>
        <p:nvSpPr>
          <p:cNvPr id="13" name="Table Placeholder 12"/>
          <p:cNvSpPr>
            <a:spLocks noGrp="1"/>
          </p:cNvSpPr>
          <p:nvPr>
            <p:ph type="tbl" sz="quarter" idx="13"/>
          </p:nvPr>
        </p:nvSpPr>
        <p:spPr>
          <a:xfrm>
            <a:off x="1316736" y="5559230"/>
            <a:ext cx="33907314" cy="13028811"/>
          </a:xfrm>
        </p:spPr>
        <p:txBody>
          <a:bodyPr/>
          <a:lstStyle/>
          <a:p>
            <a:r>
              <a:rPr lang="en-US" dirty="0"/>
              <a:t>Click icon to add table</a:t>
            </a:r>
            <a:endParaRPr lang="en-CA" dirty="0"/>
          </a:p>
        </p:txBody>
      </p:sp>
      <p:sp>
        <p:nvSpPr>
          <p:cNvPr id="6" name="Text Placeholder 5"/>
          <p:cNvSpPr>
            <a:spLocks noGrp="1"/>
          </p:cNvSpPr>
          <p:nvPr>
            <p:ph type="body" sz="quarter" idx="14" hasCustomPrompt="1"/>
          </p:nvPr>
        </p:nvSpPr>
        <p:spPr>
          <a:xfrm>
            <a:off x="15252192" y="3401568"/>
            <a:ext cx="9628632" cy="1014984"/>
          </a:xfrm>
        </p:spPr>
        <p:txBody>
          <a:bodyPr anchor="b" anchorCtr="0">
            <a:noAutofit/>
          </a:bodyPr>
          <a:lstStyle>
            <a:lvl1pPr marL="0" indent="0">
              <a:lnSpc>
                <a:spcPct val="90000"/>
              </a:lnSpc>
              <a:spcBef>
                <a:spcPts val="0"/>
              </a:spcBef>
              <a:buFontTx/>
              <a:buNone/>
              <a:defRPr sz="42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25603200" y="3401568"/>
            <a:ext cx="9639300" cy="1014984"/>
          </a:xfrm>
        </p:spPr>
        <p:txBody>
          <a:bodyPr anchor="b" anchorCtr="0">
            <a:noAutofit/>
          </a:bodyPr>
          <a:lstStyle>
            <a:lvl1pPr marL="0" indent="0">
              <a:buFontTx/>
              <a:buNone/>
              <a:defRPr sz="4200" b="1"/>
            </a:lvl1pPr>
          </a:lstStyle>
          <a:p>
            <a:pPr lvl="0"/>
            <a:r>
              <a:rPr lang="en-US" dirty="0"/>
              <a:t>Subtitle</a:t>
            </a:r>
            <a:endParaRPr lang="en-CA" dirty="0"/>
          </a:p>
        </p:txBody>
      </p:sp>
    </p:spTree>
    <p:extLst>
      <p:ext uri="{BB962C8B-B14F-4D97-AF65-F5344CB8AC3E}">
        <p14:creationId xmlns:p14="http://schemas.microsoft.com/office/powerpoint/2010/main" val="33492869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658368"/>
            <a:ext cx="26985468" cy="27432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4881561" y="3401568"/>
            <a:ext cx="7159752" cy="1014984"/>
          </a:xfrm>
        </p:spPr>
        <p:txBody>
          <a:bodyPr anchor="b">
            <a:noAutofit/>
          </a:bodyPr>
          <a:lstStyle>
            <a:lvl1pPr marL="0" indent="0">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dirty="0"/>
          </a:p>
        </p:txBody>
      </p:sp>
      <p:sp>
        <p:nvSpPr>
          <p:cNvPr id="13" name="Table Placeholder 12"/>
          <p:cNvSpPr>
            <a:spLocks noGrp="1"/>
          </p:cNvSpPr>
          <p:nvPr>
            <p:ph type="tbl" sz="quarter" idx="13"/>
          </p:nvPr>
        </p:nvSpPr>
        <p:spPr>
          <a:xfrm>
            <a:off x="1316736" y="5559230"/>
            <a:ext cx="33907314" cy="13028811"/>
          </a:xfrm>
        </p:spPr>
        <p:txBody>
          <a:bodyPr/>
          <a:lstStyle/>
          <a:p>
            <a:r>
              <a:rPr lang="en-US" dirty="0"/>
              <a:t>Click icon to add table</a:t>
            </a:r>
            <a:endParaRPr lang="en-CA" dirty="0"/>
          </a:p>
        </p:txBody>
      </p:sp>
      <p:sp>
        <p:nvSpPr>
          <p:cNvPr id="6" name="Text Placeholder 5"/>
          <p:cNvSpPr>
            <a:spLocks noGrp="1"/>
          </p:cNvSpPr>
          <p:nvPr>
            <p:ph type="body" sz="quarter" idx="14" hasCustomPrompt="1"/>
          </p:nvPr>
        </p:nvSpPr>
        <p:spPr>
          <a:xfrm>
            <a:off x="12611415" y="3401568"/>
            <a:ext cx="7159752" cy="1014984"/>
          </a:xfrm>
        </p:spPr>
        <p:txBody>
          <a:bodyPr anchor="b" anchorCtr="0">
            <a:noAutofit/>
          </a:bodyPr>
          <a:lstStyle>
            <a:lvl1pPr marL="0" indent="0">
              <a:lnSpc>
                <a:spcPct val="90000"/>
              </a:lnSpc>
              <a:spcBef>
                <a:spcPts val="0"/>
              </a:spcBef>
              <a:buFontTx/>
              <a:buNone/>
              <a:defRPr sz="42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20341269" y="3401568"/>
            <a:ext cx="7159752" cy="1014984"/>
          </a:xfrm>
        </p:spPr>
        <p:txBody>
          <a:bodyPr anchor="b" anchorCtr="0">
            <a:noAutofit/>
          </a:bodyPr>
          <a:lstStyle>
            <a:lvl1pPr marL="0" indent="0">
              <a:lnSpc>
                <a:spcPct val="90000"/>
              </a:lnSpc>
              <a:spcBef>
                <a:spcPts val="0"/>
              </a:spcBef>
              <a:buFontTx/>
              <a:buNone/>
              <a:defRPr sz="42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28071126" y="3401568"/>
            <a:ext cx="7159752" cy="1014984"/>
          </a:xfrm>
        </p:spPr>
        <p:txBody>
          <a:bodyPr anchor="b" anchorCtr="0">
            <a:noAutofit/>
          </a:bodyPr>
          <a:lstStyle>
            <a:lvl1pPr marL="0" indent="0">
              <a:lnSpc>
                <a:spcPct val="90000"/>
              </a:lnSpc>
              <a:spcBef>
                <a:spcPts val="0"/>
              </a:spcBef>
              <a:buFontTx/>
              <a:buNone/>
              <a:defRPr sz="4200" b="1"/>
            </a:lvl1pPr>
          </a:lstStyle>
          <a:p>
            <a:pPr lvl="0"/>
            <a:r>
              <a:rPr lang="en-US" dirty="0"/>
              <a:t>Subtitle</a:t>
            </a:r>
            <a:endParaRPr lang="en-CA" dirty="0"/>
          </a:p>
        </p:txBody>
      </p:sp>
    </p:spTree>
    <p:extLst>
      <p:ext uri="{BB962C8B-B14F-4D97-AF65-F5344CB8AC3E}">
        <p14:creationId xmlns:p14="http://schemas.microsoft.com/office/powerpoint/2010/main" val="23367040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9" name="Slide Number Placeholder 8"/>
          <p:cNvSpPr>
            <a:spLocks noGrp="1"/>
          </p:cNvSpPr>
          <p:nvPr>
            <p:ph type="sldNum" sz="quarter" idx="13"/>
          </p:nvPr>
        </p:nvSpPr>
        <p:spPr>
          <a:xfrm>
            <a:off x="34241994" y="19425240"/>
            <a:ext cx="988908" cy="548640"/>
          </a:xfrm>
        </p:spPr>
        <p:txBody>
          <a:bodyPr/>
          <a:lstStyle/>
          <a:p>
            <a:fld id="{00E6A5BD-C011-4A45-AA3A-201790FB7F2B}" type="slidenum">
              <a:rPr lang="en-CA" smtClean="0"/>
              <a:t>‹#›</a:t>
            </a:fld>
            <a:endParaRPr lang="en-CA" dirty="0"/>
          </a:p>
        </p:txBody>
      </p:sp>
      <p:sp>
        <p:nvSpPr>
          <p:cNvPr id="10" name="Content Placeholder 9"/>
          <p:cNvSpPr>
            <a:spLocks noGrp="1"/>
          </p:cNvSpPr>
          <p:nvPr>
            <p:ph sz="quarter" idx="14"/>
          </p:nvPr>
        </p:nvSpPr>
        <p:spPr>
          <a:xfrm>
            <a:off x="4881564" y="4948239"/>
            <a:ext cx="27012900" cy="134691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11" name="Text Placeholder 4"/>
          <p:cNvSpPr>
            <a:spLocks noGrp="1"/>
          </p:cNvSpPr>
          <p:nvPr>
            <p:ph type="body" sz="quarter" idx="3" hasCustomPrompt="1"/>
          </p:nvPr>
        </p:nvSpPr>
        <p:spPr>
          <a:xfrm>
            <a:off x="4900614" y="3401568"/>
            <a:ext cx="26993850" cy="1014984"/>
          </a:xfrm>
        </p:spPr>
        <p:txBody>
          <a:bodyPr anchor="b">
            <a:noAutofit/>
          </a:bodyPr>
          <a:lstStyle>
            <a:lvl1pPr marL="0" indent="0">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Tree>
    <p:extLst>
      <p:ext uri="{BB962C8B-B14F-4D97-AF65-F5344CB8AC3E}">
        <p14:creationId xmlns:p14="http://schemas.microsoft.com/office/powerpoint/2010/main" val="270546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dirty="0"/>
          </a:p>
        </p:txBody>
      </p:sp>
    </p:spTree>
    <p:extLst>
      <p:ext uri="{BB962C8B-B14F-4D97-AF65-F5344CB8AC3E}">
        <p14:creationId xmlns:p14="http://schemas.microsoft.com/office/powerpoint/2010/main" val="34222036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81564" y="4948239"/>
            <a:ext cx="26977848" cy="13639800"/>
          </a:xfrm>
        </p:spPr>
        <p:txBody>
          <a:bodyPr/>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dirty="0"/>
              <a:t>Click icon to add picture</a:t>
            </a:r>
            <a:endParaRPr lang="en-CA" dirty="0"/>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dirty="0"/>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3607875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6691314" y="8858250"/>
            <a:ext cx="23731536"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74320" tIns="137160" rIns="274320" bIns="137160" numCol="1" anchor="t" anchorCtr="0" compatLnSpc="1">
            <a:prstTxWarp prst="textNoShape">
              <a:avLst/>
            </a:prstTxWarp>
          </a:bodyPr>
          <a:lstStyle/>
          <a:p>
            <a:endParaRPr lang="en-CA" sz="16200" dirty="0"/>
          </a:p>
        </p:txBody>
      </p:sp>
      <p:sp>
        <p:nvSpPr>
          <p:cNvPr id="5" name="AutoShape 3"/>
          <p:cNvSpPr>
            <a:spLocks noChangeAspect="1" noChangeArrowheads="1" noTextEdit="1"/>
          </p:cNvSpPr>
          <p:nvPr userDrawn="1"/>
        </p:nvSpPr>
        <p:spPr bwMode="auto">
          <a:xfrm>
            <a:off x="6691314" y="8858250"/>
            <a:ext cx="23731536"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74320" tIns="137160" rIns="274320" bIns="137160" numCol="1" anchor="t" anchorCtr="0" compatLnSpc="1">
            <a:prstTxWarp prst="textNoShape">
              <a:avLst/>
            </a:prstTxWarp>
          </a:bodyPr>
          <a:lstStyle/>
          <a:p>
            <a:endParaRPr lang="en-CA" sz="16200" dirty="0"/>
          </a:p>
        </p:txBody>
      </p:sp>
      <p:sp>
        <p:nvSpPr>
          <p:cNvPr id="6" name="Freeform 5"/>
          <p:cNvSpPr>
            <a:spLocks noEditPoints="1"/>
          </p:cNvSpPr>
          <p:nvPr userDrawn="1"/>
        </p:nvSpPr>
        <p:spPr bwMode="auto">
          <a:xfrm>
            <a:off x="6693408" y="8853491"/>
            <a:ext cx="23783922" cy="284797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274320" tIns="137160" rIns="274320" bIns="137160" numCol="1" anchor="t" anchorCtr="0" compatLnSpc="1">
            <a:prstTxWarp prst="textNoShape">
              <a:avLst/>
            </a:prstTxWarp>
          </a:bodyPr>
          <a:lstStyle/>
          <a:p>
            <a:endParaRPr lang="en-CA" sz="16200" dirty="0"/>
          </a:p>
        </p:txBody>
      </p:sp>
    </p:spTree>
    <p:extLst>
      <p:ext uri="{BB962C8B-B14F-4D97-AF65-F5344CB8AC3E}">
        <p14:creationId xmlns:p14="http://schemas.microsoft.com/office/powerpoint/2010/main" val="13649568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456664" y="6556248"/>
            <a:ext cx="7626096" cy="762609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14458952" y="6557966"/>
            <a:ext cx="7629525" cy="7624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74320" tIns="137160" rIns="274320" bIns="137160" numCol="1" anchor="t" anchorCtr="0" compatLnSpc="1">
            <a:prstTxWarp prst="textNoShape">
              <a:avLst/>
            </a:prstTxWarp>
          </a:bodyPr>
          <a:lstStyle/>
          <a:p>
            <a:endParaRPr lang="en-CA" sz="16200" dirty="0"/>
          </a:p>
        </p:txBody>
      </p:sp>
    </p:spTree>
    <p:extLst>
      <p:ext uri="{BB962C8B-B14F-4D97-AF65-F5344CB8AC3E}">
        <p14:creationId xmlns:p14="http://schemas.microsoft.com/office/powerpoint/2010/main" val="38973206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56664" y="6556248"/>
            <a:ext cx="7626096" cy="7626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2000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9" y="-25760"/>
            <a:ext cx="36621714" cy="20623869"/>
          </a:xfrm>
          <a:prstGeom prst="rect">
            <a:avLst/>
          </a:prstGeom>
        </p:spPr>
      </p:pic>
      <p:sp>
        <p:nvSpPr>
          <p:cNvPr id="2" name="Title 1"/>
          <p:cNvSpPr>
            <a:spLocks noGrp="1"/>
          </p:cNvSpPr>
          <p:nvPr>
            <p:ph type="ctrTitle" hasCustomPrompt="1"/>
          </p:nvPr>
        </p:nvSpPr>
        <p:spPr>
          <a:xfrm>
            <a:off x="4891662" y="4948239"/>
            <a:ext cx="27002802" cy="4663440"/>
          </a:xfrm>
        </p:spPr>
        <p:txBody>
          <a:bodyPr anchor="t" anchorCtr="0">
            <a:noAutofit/>
          </a:bodyPr>
          <a:lstStyle>
            <a:lvl1pPr algn="l">
              <a:lnSpc>
                <a:spcPct val="90000"/>
              </a:lnSpc>
              <a:defRPr sz="144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4881564" y="10972802"/>
            <a:ext cx="13401864" cy="762039"/>
          </a:xfrm>
          <a:prstGeom prst="rect">
            <a:avLst/>
          </a:prstGeom>
        </p:spPr>
        <p:txBody>
          <a:bodyPr/>
          <a:lstStyle>
            <a:lvl1pPr algn="l">
              <a:defRPr sz="4200" b="1">
                <a:solidFill>
                  <a:schemeClr val="accent2"/>
                </a:solidFill>
              </a:defRPr>
            </a:lvl1pPr>
          </a:lstStyle>
          <a:p>
            <a:fld id="{6050E0BC-091B-4F46-A64B-EF4A39477016}" type="datetime4">
              <a:rPr lang="en-US" smtClean="0"/>
              <a:t>September 16, 2021</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97282" y="1097282"/>
            <a:ext cx="2703459" cy="27034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208465" y="11905488"/>
            <a:ext cx="26989086" cy="646331"/>
          </a:xfrm>
          <a:prstGeom prst="rect">
            <a:avLst/>
          </a:prstGeom>
          <a:noFill/>
        </p:spPr>
        <p:txBody>
          <a:bodyPr wrap="square" lIns="0" tIns="0" rIns="0" bIns="0" rtlCol="0">
            <a:spAutoFit/>
          </a:bodyPr>
          <a:lstStyle/>
          <a:p>
            <a:pPr marL="0" marR="0" indent="0" algn="l" defTabSz="1371600" rtl="0" eaLnBrk="1" fontAlgn="auto" latinLnBrk="0" hangingPunct="1">
              <a:lnSpc>
                <a:spcPct val="100000"/>
              </a:lnSpc>
              <a:spcBef>
                <a:spcPts val="0"/>
              </a:spcBef>
              <a:spcAft>
                <a:spcPts val="0"/>
              </a:spcAft>
              <a:buClrTx/>
              <a:buSzTx/>
              <a:buFontTx/>
              <a:buNone/>
              <a:tabLst/>
              <a:defRPr/>
            </a:pPr>
            <a:r>
              <a:rPr lang="en-US" sz="4200" b="0" dirty="0">
                <a:solidFill>
                  <a:schemeClr val="tx1"/>
                </a:solidFill>
              </a:rPr>
              <a:t>This document contains</a:t>
            </a:r>
            <a:r>
              <a:rPr lang="en-US" sz="4200" b="0" baseline="0" dirty="0">
                <a:solidFill>
                  <a:schemeClr val="tx1"/>
                </a:solidFill>
              </a:rPr>
              <a:t> </a:t>
            </a:r>
            <a:r>
              <a:rPr lang="en-US" sz="4200" b="1" baseline="0" dirty="0">
                <a:solidFill>
                  <a:schemeClr val="tx1"/>
                </a:solidFill>
              </a:rPr>
              <a:t>-</a:t>
            </a:r>
            <a:r>
              <a:rPr lang="en-US" sz="4200" b="1" dirty="0">
                <a:solidFill>
                  <a:schemeClr val="tx1"/>
                </a:solidFill>
              </a:rPr>
              <a:t>CONFIDENTIAL-</a:t>
            </a:r>
            <a:r>
              <a:rPr lang="en-US" sz="4200" b="0" dirty="0">
                <a:solidFill>
                  <a:schemeClr val="tx1"/>
                </a:solidFill>
              </a:rPr>
              <a:t> data</a:t>
            </a:r>
          </a:p>
        </p:txBody>
      </p:sp>
      <p:sp>
        <p:nvSpPr>
          <p:cNvPr id="10" name="AutoShape 3"/>
          <p:cNvSpPr>
            <a:spLocks noChangeAspect="1" noChangeArrowheads="1" noTextEdit="1"/>
          </p:cNvSpPr>
          <p:nvPr userDrawn="1"/>
        </p:nvSpPr>
        <p:spPr bwMode="auto">
          <a:xfrm>
            <a:off x="1095375" y="1095375"/>
            <a:ext cx="27051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74320" tIns="137160" rIns="274320" bIns="137160" numCol="1" anchor="t" anchorCtr="0" compatLnSpc="1">
            <a:prstTxWarp prst="textNoShape">
              <a:avLst/>
            </a:prstTxWarp>
          </a:bodyPr>
          <a:lstStyle/>
          <a:p>
            <a:endParaRPr lang="en-CA" sz="16200" dirty="0"/>
          </a:p>
        </p:txBody>
      </p:sp>
    </p:spTree>
    <p:extLst>
      <p:ext uri="{BB962C8B-B14F-4D97-AF65-F5344CB8AC3E}">
        <p14:creationId xmlns:p14="http://schemas.microsoft.com/office/powerpoint/2010/main" val="3511969455"/>
      </p:ext>
    </p:extLst>
  </p:cSld>
  <p:clrMapOvr>
    <a:masterClrMapping/>
  </p:clrMapOvr>
  <p:extLst>
    <p:ext uri="{DCECCB84-F9BA-43D5-87BE-67443E8EF086}">
      <p15:sldGuideLst xmlns:p15="http://schemas.microsoft.com/office/powerpoint/2012/main">
        <p15:guide id="1" orient="horz" pos="6480" userDrawn="1">
          <p15:clr>
            <a:srgbClr val="FBAE40"/>
          </p15:clr>
        </p15:guide>
        <p15:guide id="2" pos="11520"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658368"/>
            <a:ext cx="26993088" cy="2743200"/>
          </a:xfrm>
        </p:spPr>
        <p:txBody>
          <a:bodyPr/>
          <a:lstStyle>
            <a:lvl1pPr>
              <a:defRPr/>
            </a:lvl1pPr>
          </a:lstStyle>
          <a:p>
            <a:r>
              <a:rPr lang="en-US" dirty="0"/>
              <a:t>Title and Content – No Rule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dirty="0"/>
          </a:p>
        </p:txBody>
      </p:sp>
      <p:sp>
        <p:nvSpPr>
          <p:cNvPr id="9" name="Text Placeholder 8"/>
          <p:cNvSpPr>
            <a:spLocks noGrp="1"/>
          </p:cNvSpPr>
          <p:nvPr>
            <p:ph type="body" sz="quarter" idx="13" hasCustomPrompt="1"/>
          </p:nvPr>
        </p:nvSpPr>
        <p:spPr>
          <a:xfrm>
            <a:off x="4881564" y="3401568"/>
            <a:ext cx="27012900" cy="1014984"/>
          </a:xfrm>
        </p:spPr>
        <p:txBody>
          <a:bodyPr anchor="b" anchorCtr="0"/>
          <a:lstStyle>
            <a:lvl1pPr marL="0" indent="0">
              <a:lnSpc>
                <a:spcPct val="90000"/>
              </a:lnSpc>
              <a:spcBef>
                <a:spcPts val="0"/>
              </a:spcBef>
              <a:buFontTx/>
              <a:buNone/>
              <a:defRPr sz="4200" b="1"/>
            </a:lvl1pPr>
          </a:lstStyle>
          <a:p>
            <a:pPr lvl="0"/>
            <a:r>
              <a:rPr lang="en-US" dirty="0"/>
              <a:t>Subtitle</a:t>
            </a:r>
          </a:p>
        </p:txBody>
      </p:sp>
      <p:sp>
        <p:nvSpPr>
          <p:cNvPr id="12" name="Content Placeholder 11"/>
          <p:cNvSpPr>
            <a:spLocks noGrp="1"/>
          </p:cNvSpPr>
          <p:nvPr>
            <p:ph sz="quarter" idx="14"/>
          </p:nvPr>
        </p:nvSpPr>
        <p:spPr>
          <a:xfrm>
            <a:off x="4881564" y="5541264"/>
            <a:ext cx="27012900" cy="1303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32195867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dirty="0"/>
          </a:p>
        </p:txBody>
      </p:sp>
    </p:spTree>
    <p:extLst>
      <p:ext uri="{BB962C8B-B14F-4D97-AF65-F5344CB8AC3E}">
        <p14:creationId xmlns:p14="http://schemas.microsoft.com/office/powerpoint/2010/main" val="30541522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dirty="0"/>
          </a:p>
        </p:txBody>
      </p:sp>
    </p:spTree>
    <p:extLst>
      <p:ext uri="{BB962C8B-B14F-4D97-AF65-F5344CB8AC3E}">
        <p14:creationId xmlns:p14="http://schemas.microsoft.com/office/powerpoint/2010/main" val="33587614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23" y="-25760"/>
            <a:ext cx="36621702" cy="20623869"/>
          </a:xfrm>
          <a:prstGeom prst="rect">
            <a:avLst/>
          </a:prstGeom>
        </p:spPr>
      </p:pic>
      <p:sp>
        <p:nvSpPr>
          <p:cNvPr id="2" name="Title 1"/>
          <p:cNvSpPr>
            <a:spLocks noGrp="1"/>
          </p:cNvSpPr>
          <p:nvPr>
            <p:ph type="ctrTitle" hasCustomPrompt="1"/>
          </p:nvPr>
        </p:nvSpPr>
        <p:spPr>
          <a:xfrm>
            <a:off x="4874709" y="4948239"/>
            <a:ext cx="27002802" cy="4252404"/>
          </a:xfrm>
        </p:spPr>
        <p:txBody>
          <a:bodyPr anchor="t" anchorCtr="0">
            <a:noAutofit/>
          </a:bodyPr>
          <a:lstStyle>
            <a:lvl1pPr algn="l">
              <a:lnSpc>
                <a:spcPct val="90000"/>
              </a:lnSpc>
              <a:defRPr sz="144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4561526" y="9217154"/>
            <a:ext cx="11939781" cy="762039"/>
          </a:xfrm>
          <a:prstGeom prst="rect">
            <a:avLst/>
          </a:prstGeom>
        </p:spPr>
        <p:txBody>
          <a:bodyPr/>
          <a:lstStyle>
            <a:lvl1pPr algn="l">
              <a:defRPr sz="3900" b="1">
                <a:solidFill>
                  <a:schemeClr val="accent2"/>
                </a:solidFill>
              </a:defRPr>
            </a:lvl1pPr>
          </a:lstStyle>
          <a:p>
            <a:fld id="{11A10271-0286-4BA7-AF61-91EDADC7C7D8}" type="datetime4">
              <a:rPr lang="en-US" smtClean="0"/>
              <a:t>September 16, 2021</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97282" y="1097282"/>
            <a:ext cx="2703459" cy="27034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888425" y="10149842"/>
            <a:ext cx="11932920" cy="4679614"/>
          </a:xfrm>
          <a:prstGeom prst="rect">
            <a:avLst/>
          </a:prstGeom>
          <a:noFill/>
        </p:spPr>
        <p:txBody>
          <a:bodyPr wrap="square" lIns="0" tIns="0" rIns="0" bIns="0" rtlCol="0">
            <a:spAutoFit/>
          </a:bodyPr>
          <a:lstStyle/>
          <a:p>
            <a:pPr marL="0" marR="0" indent="0" algn="l" defTabSz="1371600" rtl="0" eaLnBrk="1" fontAlgn="auto" latinLnBrk="0" hangingPunct="1">
              <a:lnSpc>
                <a:spcPct val="100000"/>
              </a:lnSpc>
              <a:spcBef>
                <a:spcPts val="0"/>
              </a:spcBef>
              <a:spcAft>
                <a:spcPts val="0"/>
              </a:spcAft>
              <a:buClrTx/>
              <a:buSzTx/>
              <a:buFontTx/>
              <a:buNone/>
              <a:tabLst/>
              <a:defRPr/>
            </a:pPr>
            <a:r>
              <a:rPr lang="en-US" sz="4200" b="1" dirty="0">
                <a:solidFill>
                  <a:schemeClr val="tx1"/>
                </a:solidFill>
              </a:rPr>
              <a:t>-CONFIDENTIAL– </a:t>
            </a:r>
            <a:r>
              <a:rPr lang="en-US" sz="4200" b="0" dirty="0">
                <a:solidFill>
                  <a:schemeClr val="tx1"/>
                </a:solidFill>
              </a:rPr>
              <a:t>Need to know only</a:t>
            </a:r>
          </a:p>
          <a:p>
            <a:pPr>
              <a:lnSpc>
                <a:spcPct val="110000"/>
              </a:lnSpc>
            </a:pPr>
            <a:r>
              <a:rPr lang="en-CA" sz="2400" b="1" dirty="0">
                <a:solidFill>
                  <a:schemeClr val="accent2"/>
                </a:solidFill>
              </a:rPr>
              <a:t>CAUTION CONCERNING FORWARD-LOOKING STATEMENTS:</a:t>
            </a:r>
          </a:p>
          <a:p>
            <a:pPr>
              <a:lnSpc>
                <a:spcPct val="110000"/>
              </a:lnSpc>
            </a:pPr>
            <a:r>
              <a:rPr lang="en-CA" sz="24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2400" dirty="0">
                <a:solidFill>
                  <a:schemeClr val="accent2"/>
                </a:solidFill>
              </a:rPr>
            </a:br>
            <a:r>
              <a:rPr lang="en-CA" sz="24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17461131" y="10149840"/>
            <a:ext cx="14401800" cy="9314729"/>
          </a:xfrm>
          <a:prstGeom prst="rect">
            <a:avLst/>
          </a:prstGeom>
          <a:noFill/>
        </p:spPr>
        <p:txBody>
          <a:bodyPr wrap="square" lIns="0" tIns="0" rIns="0" bIns="0" rtlCol="0">
            <a:spAutoFit/>
          </a:bodyPr>
          <a:lstStyle/>
          <a:p>
            <a:pPr>
              <a:lnSpc>
                <a:spcPct val="110000"/>
              </a:lnSpc>
            </a:pPr>
            <a:r>
              <a:rPr lang="en-CA" sz="2400" b="1" dirty="0">
                <a:solidFill>
                  <a:schemeClr val="accent2"/>
                </a:solidFill>
              </a:rPr>
              <a:t>NON-GAAP FINANCIAL MEASURES:</a:t>
            </a:r>
          </a:p>
          <a:p>
            <a:pPr>
              <a:lnSpc>
                <a:spcPct val="110000"/>
              </a:lnSpc>
            </a:pPr>
            <a:r>
              <a:rPr lang="en-CA" sz="24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2400" dirty="0">
                <a:solidFill>
                  <a:schemeClr val="accent2"/>
                </a:solidFill>
              </a:rPr>
              <a:t>•  Operating earnings and EPS, which is earnings from continuing operations excluding non-service-related pension costs of our principal pension plans.</a:t>
            </a:r>
          </a:p>
          <a:p>
            <a:pPr>
              <a:lnSpc>
                <a:spcPct val="110000"/>
              </a:lnSpc>
            </a:pPr>
            <a:r>
              <a:rPr lang="en-CA" sz="24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2400" dirty="0">
                <a:solidFill>
                  <a:schemeClr val="accent2"/>
                </a:solidFill>
              </a:rPr>
              <a:t>•  GE Industrial &amp; Verticals revenues, which is revenue of our industrial businesses and the GE Capital businesses that we expect to retain.</a:t>
            </a:r>
          </a:p>
          <a:p>
            <a:pPr>
              <a:lnSpc>
                <a:spcPct val="110000"/>
              </a:lnSpc>
            </a:pPr>
            <a:r>
              <a:rPr lang="en-CA" sz="24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24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24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2400" dirty="0">
                <a:solidFill>
                  <a:schemeClr val="accent2"/>
                </a:solidFill>
              </a:rPr>
              <a:t>•  Capital ending net investment (ENI), excluding liquidity, which is a measure we use to measure the size of our Capital segment.</a:t>
            </a:r>
          </a:p>
          <a:p>
            <a:pPr>
              <a:lnSpc>
                <a:spcPct val="110000"/>
              </a:lnSpc>
            </a:pPr>
            <a:r>
              <a:rPr lang="en-CA" sz="24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1095375" y="1095375"/>
            <a:ext cx="27051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74320" tIns="137160" rIns="274320" bIns="137160" numCol="1" anchor="t" anchorCtr="0" compatLnSpc="1">
            <a:prstTxWarp prst="textNoShape">
              <a:avLst/>
            </a:prstTxWarp>
          </a:bodyPr>
          <a:lstStyle/>
          <a:p>
            <a:endParaRPr lang="en-CA" sz="16200" dirty="0"/>
          </a:p>
        </p:txBody>
      </p:sp>
    </p:spTree>
    <p:extLst>
      <p:ext uri="{BB962C8B-B14F-4D97-AF65-F5344CB8AC3E}">
        <p14:creationId xmlns:p14="http://schemas.microsoft.com/office/powerpoint/2010/main" val="3990541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4948241"/>
            <a:ext cx="27002802" cy="8558211"/>
          </a:xfrm>
        </p:spPr>
        <p:txBody>
          <a:bodyPr anchor="t" anchorCtr="0">
            <a:noAutofit/>
          </a:bodyPr>
          <a:lstStyle>
            <a:lvl1pPr>
              <a:lnSpc>
                <a:spcPct val="90000"/>
              </a:lnSpc>
              <a:defRPr sz="14400">
                <a:solidFill>
                  <a:schemeClr val="bg1"/>
                </a:solidFill>
              </a:defRPr>
            </a:lvl1pPr>
          </a:lstStyle>
          <a:p>
            <a:r>
              <a:rPr lang="en-US" dirty="0"/>
              <a:t>Section Divider</a:t>
            </a:r>
            <a:endParaRPr lang="en-CA" dirty="0"/>
          </a:p>
        </p:txBody>
      </p: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7284" y="19037808"/>
            <a:ext cx="1152144" cy="1152144"/>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1" descr="CONFIDENTIAL_TAG_0xFFEE"/>
          <p:cNvSpPr txBox="1">
            <a:spLocks/>
          </p:cNvSpPr>
          <p:nvPr userDrawn="1"/>
        </p:nvSpPr>
        <p:spPr>
          <a:xfrm>
            <a:off x="6877911" y="19490780"/>
            <a:ext cx="22844016" cy="832893"/>
          </a:xfrm>
          <a:prstGeom prst="rect">
            <a:avLst/>
          </a:prstGeom>
          <a:noFill/>
          <a:ln w="9525">
            <a:noFill/>
            <a:miter lim="800000"/>
            <a:headEnd/>
            <a:tailEnd/>
          </a:ln>
        </p:spPr>
        <p:txBody>
          <a:bodyPr wrap="square" lIns="276192" tIns="138099" rIns="276192" bIns="138099">
            <a:spAutoFit/>
          </a:bodyPr>
          <a:lstStyle>
            <a:defPPr>
              <a:defRPr lang="en-US"/>
            </a:defPPr>
            <a:lvl1pPr>
              <a:defRPr sz="800">
                <a:solidFill>
                  <a:srgbClr val="1E4191"/>
                </a:solidFill>
              </a:defRPr>
            </a:lvl1pPr>
          </a:lstStyle>
          <a:p>
            <a:pPr algn="ctr">
              <a:defRPr/>
            </a:pPr>
            <a:r>
              <a:rPr lang="en-US" sz="3600" b="1" dirty="0">
                <a:solidFill>
                  <a:schemeClr val="bg1"/>
                </a:solidFill>
              </a:rPr>
              <a:t>-CONFIDENTIAL-</a:t>
            </a:r>
          </a:p>
        </p:txBody>
      </p:sp>
    </p:spTree>
    <p:extLst>
      <p:ext uri="{BB962C8B-B14F-4D97-AF65-F5344CB8AC3E}">
        <p14:creationId xmlns:p14="http://schemas.microsoft.com/office/powerpoint/2010/main" val="1732998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dirty="0"/>
          </a:p>
        </p:txBody>
      </p:sp>
    </p:spTree>
    <p:extLst>
      <p:ext uri="{BB962C8B-B14F-4D97-AF65-F5344CB8AC3E}">
        <p14:creationId xmlns:p14="http://schemas.microsoft.com/office/powerpoint/2010/main" val="235125293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27432" y="-27432"/>
            <a:ext cx="36621720" cy="20628864"/>
          </a:xfrm>
        </p:spPr>
        <p:txBody>
          <a:bodyPr/>
          <a:lstStyle/>
          <a:p>
            <a:r>
              <a:rPr lang="en-US" dirty="0"/>
              <a:t>Click icon to add picture</a:t>
            </a:r>
            <a:endParaRPr lang="en-CA" dirty="0"/>
          </a:p>
        </p:txBody>
      </p:sp>
      <p:sp>
        <p:nvSpPr>
          <p:cNvPr id="2" name="Title 1"/>
          <p:cNvSpPr>
            <a:spLocks noGrp="1"/>
          </p:cNvSpPr>
          <p:nvPr>
            <p:ph type="title" hasCustomPrompt="1"/>
          </p:nvPr>
        </p:nvSpPr>
        <p:spPr>
          <a:xfrm>
            <a:off x="4881564" y="658368"/>
            <a:ext cx="27012900" cy="2743200"/>
          </a:xfrm>
        </p:spPr>
        <p:txBody>
          <a:bodyPr anchor="ctr" anchorCtr="0">
            <a:noAutofit/>
          </a:bodyPr>
          <a:lstStyle>
            <a:lvl1pPr>
              <a:lnSpc>
                <a:spcPct val="90000"/>
              </a:lnSpc>
              <a:defRPr sz="10800">
                <a:solidFill>
                  <a:schemeClr val="bg1"/>
                </a:solidFill>
              </a:defRPr>
            </a:lvl1pPr>
          </a:lstStyle>
          <a:p>
            <a:r>
              <a:rPr lang="en-US" dirty="0"/>
              <a:t>Section Divider Dark Image Layout</a:t>
            </a:r>
            <a:endParaRPr lang="en-CA" dirty="0"/>
          </a:p>
        </p:txBody>
      </p:sp>
      <p:sp>
        <p:nvSpPr>
          <p:cNvPr id="4" name="Date Placeholder 1" descr="CONFIDENTIAL_TAG_0xFFEE"/>
          <p:cNvSpPr txBox="1">
            <a:spLocks/>
          </p:cNvSpPr>
          <p:nvPr userDrawn="1"/>
        </p:nvSpPr>
        <p:spPr>
          <a:xfrm>
            <a:off x="6877911" y="19490780"/>
            <a:ext cx="22844016" cy="832893"/>
          </a:xfrm>
          <a:prstGeom prst="rect">
            <a:avLst/>
          </a:prstGeom>
          <a:noFill/>
          <a:ln w="9525">
            <a:noFill/>
            <a:miter lim="800000"/>
            <a:headEnd/>
            <a:tailEnd/>
          </a:ln>
        </p:spPr>
        <p:txBody>
          <a:bodyPr wrap="square" lIns="276192" tIns="138099" rIns="276192" bIns="138099">
            <a:spAutoFit/>
          </a:bodyPr>
          <a:lstStyle>
            <a:defPPr>
              <a:defRPr lang="en-US"/>
            </a:defPPr>
            <a:lvl1pPr>
              <a:defRPr sz="800">
                <a:solidFill>
                  <a:srgbClr val="1E4191"/>
                </a:solidFill>
              </a:defRPr>
            </a:lvl1pPr>
          </a:lstStyle>
          <a:p>
            <a:pPr algn="ctr">
              <a:defRPr/>
            </a:pPr>
            <a:r>
              <a:rPr lang="en-US" sz="3600" b="1" dirty="0">
                <a:solidFill>
                  <a:srgbClr val="454545"/>
                </a:solidFill>
              </a:rPr>
              <a:t>-CONFIDENTIAL-</a:t>
            </a:r>
            <a:endParaRPr lang="en-US" sz="3600" b="0" dirty="0">
              <a:solidFill>
                <a:srgbClr val="454545"/>
              </a:solidFill>
            </a:endParaRPr>
          </a:p>
        </p:txBody>
      </p:sp>
    </p:spTree>
    <p:extLst>
      <p:ext uri="{BB962C8B-B14F-4D97-AF65-F5344CB8AC3E}">
        <p14:creationId xmlns:p14="http://schemas.microsoft.com/office/powerpoint/2010/main" val="33555651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27432" y="-27432"/>
            <a:ext cx="36621720" cy="20628864"/>
          </a:xfrm>
        </p:spPr>
        <p:txBody>
          <a:bodyPr/>
          <a:lstStyle/>
          <a:p>
            <a:r>
              <a:rPr lang="en-US" dirty="0"/>
              <a:t>Click icon to add picture</a:t>
            </a:r>
            <a:endParaRPr lang="en-CA" dirty="0"/>
          </a:p>
        </p:txBody>
      </p:sp>
      <p:sp>
        <p:nvSpPr>
          <p:cNvPr id="2" name="Title 1"/>
          <p:cNvSpPr>
            <a:spLocks noGrp="1"/>
          </p:cNvSpPr>
          <p:nvPr>
            <p:ph type="title" hasCustomPrompt="1"/>
          </p:nvPr>
        </p:nvSpPr>
        <p:spPr>
          <a:xfrm>
            <a:off x="4881564" y="658368"/>
            <a:ext cx="27012900" cy="2743200"/>
          </a:xfrm>
        </p:spPr>
        <p:txBody>
          <a:bodyPr anchor="ctr" anchorCtr="0">
            <a:noAutofit/>
          </a:bodyPr>
          <a:lstStyle>
            <a:lvl1pPr>
              <a:lnSpc>
                <a:spcPct val="90000"/>
              </a:lnSpc>
              <a:defRPr sz="10800">
                <a:solidFill>
                  <a:schemeClr val="accent2"/>
                </a:solidFill>
              </a:defRPr>
            </a:lvl1pPr>
          </a:lstStyle>
          <a:p>
            <a:r>
              <a:rPr lang="en-US" dirty="0"/>
              <a:t>Section Divider Light Image Layout</a:t>
            </a:r>
            <a:endParaRPr lang="en-CA" dirty="0"/>
          </a:p>
        </p:txBody>
      </p:sp>
      <p:sp>
        <p:nvSpPr>
          <p:cNvPr id="5" name="Date Placeholder 1" descr="CONFIDENTIAL_TAG_0xFFEE"/>
          <p:cNvSpPr txBox="1">
            <a:spLocks/>
          </p:cNvSpPr>
          <p:nvPr userDrawn="1"/>
        </p:nvSpPr>
        <p:spPr>
          <a:xfrm>
            <a:off x="6877911" y="19490780"/>
            <a:ext cx="22844016" cy="832893"/>
          </a:xfrm>
          <a:prstGeom prst="rect">
            <a:avLst/>
          </a:prstGeom>
          <a:noFill/>
          <a:ln w="9525">
            <a:noFill/>
            <a:miter lim="800000"/>
            <a:headEnd/>
            <a:tailEnd/>
          </a:ln>
        </p:spPr>
        <p:txBody>
          <a:bodyPr wrap="square" lIns="276192" tIns="138099" rIns="276192" bIns="138099">
            <a:spAutoFit/>
          </a:bodyPr>
          <a:lstStyle>
            <a:defPPr>
              <a:defRPr lang="en-US"/>
            </a:defPPr>
            <a:lvl1pPr>
              <a:defRPr sz="800">
                <a:solidFill>
                  <a:srgbClr val="1E4191"/>
                </a:solidFill>
              </a:defRPr>
            </a:lvl1pPr>
          </a:lstStyle>
          <a:p>
            <a:pPr algn="ctr">
              <a:defRPr/>
            </a:pPr>
            <a:r>
              <a:rPr lang="en-US" sz="3600" b="1" dirty="0">
                <a:solidFill>
                  <a:srgbClr val="454545"/>
                </a:solidFill>
              </a:rPr>
              <a:t>-CONFIDENTIAL-</a:t>
            </a:r>
            <a:endParaRPr lang="en-US" sz="3600" b="0" dirty="0">
              <a:solidFill>
                <a:srgbClr val="454545"/>
              </a:solidFill>
            </a:endParaRPr>
          </a:p>
        </p:txBody>
      </p:sp>
    </p:spTree>
    <p:extLst>
      <p:ext uri="{BB962C8B-B14F-4D97-AF65-F5344CB8AC3E}">
        <p14:creationId xmlns:p14="http://schemas.microsoft.com/office/powerpoint/2010/main" val="426160274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658368"/>
            <a:ext cx="26993088" cy="2743200"/>
          </a:xfrm>
        </p:spPr>
        <p:txBody>
          <a:bodyPr/>
          <a:lstStyle>
            <a:lvl1pPr>
              <a:defRPr/>
            </a:lvl1pPr>
          </a:lstStyle>
          <a:p>
            <a:r>
              <a:rPr lang="en-US" dirty="0"/>
              <a:t>Title and Content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dirty="0"/>
          </a:p>
        </p:txBody>
      </p:sp>
      <p:cxnSp>
        <p:nvCxnSpPr>
          <p:cNvPr id="8" name="Straight Connector 7"/>
          <p:cNvCxnSpPr/>
          <p:nvPr/>
        </p:nvCxnSpPr>
        <p:spPr>
          <a:xfrm>
            <a:off x="8253414" y="4941765"/>
            <a:ext cx="26989086"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4881564" y="3401568"/>
            <a:ext cx="27012900" cy="1014984"/>
          </a:xfrm>
        </p:spPr>
        <p:txBody>
          <a:bodyPr anchor="b" anchorCtr="0"/>
          <a:lstStyle>
            <a:lvl1pPr marL="0" indent="0">
              <a:lnSpc>
                <a:spcPct val="90000"/>
              </a:lnSpc>
              <a:spcBef>
                <a:spcPts val="0"/>
              </a:spcBef>
              <a:buFontTx/>
              <a:buNone/>
              <a:defRPr sz="4200" b="1"/>
            </a:lvl1pPr>
          </a:lstStyle>
          <a:p>
            <a:pPr lvl="0"/>
            <a:r>
              <a:rPr lang="en-US" dirty="0"/>
              <a:t>Subtitle</a:t>
            </a:r>
          </a:p>
        </p:txBody>
      </p:sp>
      <p:sp>
        <p:nvSpPr>
          <p:cNvPr id="12" name="Content Placeholder 11"/>
          <p:cNvSpPr>
            <a:spLocks noGrp="1"/>
          </p:cNvSpPr>
          <p:nvPr>
            <p:ph sz="quarter" idx="14"/>
          </p:nvPr>
        </p:nvSpPr>
        <p:spPr>
          <a:xfrm>
            <a:off x="4881564" y="5541264"/>
            <a:ext cx="27012900" cy="13030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cxnSp>
        <p:nvCxnSpPr>
          <p:cNvPr id="10" name="Straight Connector 9"/>
          <p:cNvCxnSpPr/>
          <p:nvPr userDrawn="1"/>
        </p:nvCxnSpPr>
        <p:spPr>
          <a:xfrm>
            <a:off x="4881564" y="4941765"/>
            <a:ext cx="30360936"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59238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658368"/>
            <a:ext cx="26977554" cy="27432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4871091" y="3401568"/>
            <a:ext cx="14840898" cy="1014984"/>
          </a:xfrm>
        </p:spPr>
        <p:txBody>
          <a:bodyPr anchor="b">
            <a:noAutofit/>
          </a:bodyPr>
          <a:lstStyle>
            <a:lvl1pPr marL="0" indent="0">
              <a:lnSpc>
                <a:spcPct val="90000"/>
              </a:lnSpc>
              <a:spcBef>
                <a:spcPts val="0"/>
              </a:spcBef>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5" name="Text Placeholder 4"/>
          <p:cNvSpPr>
            <a:spLocks noGrp="1"/>
          </p:cNvSpPr>
          <p:nvPr>
            <p:ph type="body" sz="quarter" idx="3" hasCustomPrompt="1"/>
          </p:nvPr>
        </p:nvSpPr>
        <p:spPr>
          <a:xfrm>
            <a:off x="20431124" y="3401568"/>
            <a:ext cx="14803461" cy="1014984"/>
          </a:xfrm>
        </p:spPr>
        <p:txBody>
          <a:bodyPr anchor="b">
            <a:noAutofit/>
          </a:bodyPr>
          <a:lstStyle>
            <a:lvl1pPr marL="0" indent="0">
              <a:lnSpc>
                <a:spcPct val="90000"/>
              </a:lnSpc>
              <a:spcBef>
                <a:spcPts val="0"/>
              </a:spcBef>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dirty="0"/>
          </a:p>
        </p:txBody>
      </p:sp>
      <p:cxnSp>
        <p:nvCxnSpPr>
          <p:cNvPr id="11" name="Straight Connector 10"/>
          <p:cNvCxnSpPr/>
          <p:nvPr/>
        </p:nvCxnSpPr>
        <p:spPr>
          <a:xfrm>
            <a:off x="4879035" y="4948623"/>
            <a:ext cx="1483295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431127" y="4948623"/>
            <a:ext cx="14803461"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4881566" y="5546790"/>
            <a:ext cx="14830425" cy="13030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19" name="Content Placeholder 18"/>
          <p:cNvSpPr>
            <a:spLocks noGrp="1"/>
          </p:cNvSpPr>
          <p:nvPr>
            <p:ph sz="quarter" idx="14"/>
          </p:nvPr>
        </p:nvSpPr>
        <p:spPr>
          <a:xfrm>
            <a:off x="20431127" y="5546790"/>
            <a:ext cx="14811375" cy="13030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cxnSp>
        <p:nvCxnSpPr>
          <p:cNvPr id="13" name="Straight Connector 12"/>
          <p:cNvCxnSpPr/>
          <p:nvPr userDrawn="1"/>
        </p:nvCxnSpPr>
        <p:spPr>
          <a:xfrm>
            <a:off x="4879035" y="4948623"/>
            <a:ext cx="1483295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20431127" y="4948623"/>
            <a:ext cx="14803461"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4129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dirty="0"/>
          </a:p>
        </p:txBody>
      </p:sp>
      <p:cxnSp>
        <p:nvCxnSpPr>
          <p:cNvPr id="9" name="Straight Connector 8"/>
          <p:cNvCxnSpPr/>
          <p:nvPr/>
        </p:nvCxnSpPr>
        <p:spPr>
          <a:xfrm>
            <a:off x="4881564" y="4948623"/>
            <a:ext cx="30337506"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4881566" y="5554977"/>
            <a:ext cx="14830425" cy="1303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20431125" y="5554974"/>
            <a:ext cx="14787564" cy="130302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4881564" y="4948623"/>
            <a:ext cx="30337506"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0322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658368"/>
            <a:ext cx="26977554" cy="27432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4871091" y="3401568"/>
            <a:ext cx="9628632" cy="1014984"/>
          </a:xfrm>
        </p:spPr>
        <p:txBody>
          <a:bodyPr anchor="b">
            <a:noAutofit/>
          </a:bodyPr>
          <a:lstStyle>
            <a:lvl1pPr marL="0" indent="0">
              <a:lnSpc>
                <a:spcPct val="90000"/>
              </a:lnSpc>
              <a:spcBef>
                <a:spcPts val="0"/>
              </a:spcBef>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5" name="Text Placeholder 4"/>
          <p:cNvSpPr>
            <a:spLocks noGrp="1"/>
          </p:cNvSpPr>
          <p:nvPr>
            <p:ph type="body" sz="quarter" idx="3" hasCustomPrompt="1"/>
          </p:nvPr>
        </p:nvSpPr>
        <p:spPr>
          <a:xfrm>
            <a:off x="15234282" y="3401568"/>
            <a:ext cx="9628632" cy="1014984"/>
          </a:xfrm>
        </p:spPr>
        <p:txBody>
          <a:bodyPr anchor="b">
            <a:noAutofit/>
          </a:bodyPr>
          <a:lstStyle>
            <a:lvl1pPr marL="0" indent="0">
              <a:lnSpc>
                <a:spcPct val="90000"/>
              </a:lnSpc>
              <a:spcBef>
                <a:spcPts val="0"/>
              </a:spcBef>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dirty="0"/>
          </a:p>
        </p:txBody>
      </p:sp>
      <p:cxnSp>
        <p:nvCxnSpPr>
          <p:cNvPr id="11" name="Straight Connector 10"/>
          <p:cNvCxnSpPr/>
          <p:nvPr/>
        </p:nvCxnSpPr>
        <p:spPr>
          <a:xfrm>
            <a:off x="4879035" y="4948623"/>
            <a:ext cx="962863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234285" y="4948623"/>
            <a:ext cx="962863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4881564" y="5546790"/>
            <a:ext cx="9628632" cy="1303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15234285" y="5546790"/>
            <a:ext cx="9628632" cy="1303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25613868" y="4948239"/>
            <a:ext cx="962863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25602057" y="3401568"/>
            <a:ext cx="9628632" cy="1014984"/>
          </a:xfrm>
        </p:spPr>
        <p:txBody>
          <a:bodyPr anchor="b" anchorCtr="0">
            <a:noAutofit/>
          </a:bodyPr>
          <a:lstStyle>
            <a:lvl1pPr marL="0" indent="0">
              <a:lnSpc>
                <a:spcPct val="90000"/>
              </a:lnSpc>
              <a:spcBef>
                <a:spcPts val="0"/>
              </a:spcBef>
              <a:buFontTx/>
              <a:buNone/>
              <a:defRPr sz="4200" b="1"/>
            </a:lvl1pPr>
          </a:lstStyle>
          <a:p>
            <a:pPr lvl="0"/>
            <a:r>
              <a:rPr lang="en-US" dirty="0"/>
              <a:t>Subtitle</a:t>
            </a:r>
          </a:p>
        </p:txBody>
      </p:sp>
      <p:sp>
        <p:nvSpPr>
          <p:cNvPr id="16" name="Content Placeholder 15"/>
          <p:cNvSpPr>
            <a:spLocks noGrp="1"/>
          </p:cNvSpPr>
          <p:nvPr>
            <p:ph sz="quarter" idx="16"/>
          </p:nvPr>
        </p:nvSpPr>
        <p:spPr>
          <a:xfrm>
            <a:off x="25599011" y="5546790"/>
            <a:ext cx="9629775" cy="129873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4879035" y="4948623"/>
            <a:ext cx="962863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5234285" y="4948623"/>
            <a:ext cx="962863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25613868" y="4948239"/>
            <a:ext cx="962863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8674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658368"/>
            <a:ext cx="26977554" cy="27432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4871091" y="3401568"/>
            <a:ext cx="7159752" cy="1014984"/>
          </a:xfrm>
        </p:spPr>
        <p:txBody>
          <a:bodyPr anchor="b">
            <a:noAutofit/>
          </a:bodyPr>
          <a:lstStyle>
            <a:lvl1pPr marL="0" indent="0">
              <a:lnSpc>
                <a:spcPct val="90000"/>
              </a:lnSpc>
              <a:spcBef>
                <a:spcPts val="0"/>
              </a:spcBef>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5" name="Text Placeholder 4"/>
          <p:cNvSpPr>
            <a:spLocks noGrp="1"/>
          </p:cNvSpPr>
          <p:nvPr>
            <p:ph type="body" sz="quarter" idx="3" hasCustomPrompt="1"/>
          </p:nvPr>
        </p:nvSpPr>
        <p:spPr>
          <a:xfrm>
            <a:off x="12604311" y="3401568"/>
            <a:ext cx="7159752" cy="1014984"/>
          </a:xfrm>
        </p:spPr>
        <p:txBody>
          <a:bodyPr anchor="b">
            <a:noAutofit/>
          </a:bodyPr>
          <a:lstStyle>
            <a:lvl1pPr marL="0" indent="0">
              <a:lnSpc>
                <a:spcPct val="90000"/>
              </a:lnSpc>
              <a:spcBef>
                <a:spcPts val="0"/>
              </a:spcBef>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dirty="0"/>
          </a:p>
        </p:txBody>
      </p:sp>
      <p:cxnSp>
        <p:nvCxnSpPr>
          <p:cNvPr id="11" name="Straight Connector 10"/>
          <p:cNvCxnSpPr/>
          <p:nvPr/>
        </p:nvCxnSpPr>
        <p:spPr>
          <a:xfrm>
            <a:off x="4879035" y="4948623"/>
            <a:ext cx="715975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13605" y="4948623"/>
            <a:ext cx="715975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4881564" y="5546790"/>
            <a:ext cx="7159752" cy="13030200"/>
          </a:xfrm>
        </p:spPr>
        <p:txBody>
          <a:bodyPr/>
          <a:lstStyle>
            <a:lvl1pPr>
              <a:spcBef>
                <a:spcPts val="3600"/>
              </a:spcBef>
              <a:defRPr sz="7200"/>
            </a:lvl1pPr>
            <a:lvl2pPr>
              <a:defRPr sz="7200"/>
            </a:lvl2pPr>
            <a:lvl3pPr>
              <a:spcBef>
                <a:spcPts val="3000"/>
              </a:spcBef>
              <a:defRPr sz="6300"/>
            </a:lvl3pPr>
            <a:lvl4pPr>
              <a:defRPr sz="63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19" name="Content Placeholder 18"/>
          <p:cNvSpPr>
            <a:spLocks noGrp="1"/>
          </p:cNvSpPr>
          <p:nvPr>
            <p:ph sz="quarter" idx="14"/>
          </p:nvPr>
        </p:nvSpPr>
        <p:spPr>
          <a:xfrm>
            <a:off x="12610083" y="5546790"/>
            <a:ext cx="7159752" cy="13030200"/>
          </a:xfrm>
        </p:spPr>
        <p:txBody>
          <a:bodyPr/>
          <a:lstStyle>
            <a:lvl1pPr>
              <a:spcBef>
                <a:spcPts val="3600"/>
              </a:spcBef>
              <a:defRPr sz="7200"/>
            </a:lvl1pPr>
            <a:lvl2pPr>
              <a:defRPr sz="7200"/>
            </a:lvl2pPr>
            <a:lvl3pPr>
              <a:spcBef>
                <a:spcPts val="3000"/>
              </a:spcBef>
              <a:defRPr sz="6300"/>
            </a:lvl3pPr>
            <a:lvl4pPr>
              <a:defRPr sz="63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cxnSp>
        <p:nvCxnSpPr>
          <p:cNvPr id="13" name="Straight Connector 12"/>
          <p:cNvCxnSpPr/>
          <p:nvPr/>
        </p:nvCxnSpPr>
        <p:spPr>
          <a:xfrm>
            <a:off x="20348175" y="4948239"/>
            <a:ext cx="715975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20337531" y="3401568"/>
            <a:ext cx="7159752" cy="1014984"/>
          </a:xfrm>
        </p:spPr>
        <p:txBody>
          <a:bodyPr anchor="b" anchorCtr="0">
            <a:noAutofit/>
          </a:bodyPr>
          <a:lstStyle>
            <a:lvl1pPr marL="0" indent="0">
              <a:lnSpc>
                <a:spcPct val="90000"/>
              </a:lnSpc>
              <a:spcBef>
                <a:spcPts val="0"/>
              </a:spcBef>
              <a:buFontTx/>
              <a:buNone/>
              <a:defRPr sz="4200" b="1"/>
            </a:lvl1pPr>
          </a:lstStyle>
          <a:p>
            <a:pPr lvl="0"/>
            <a:r>
              <a:rPr lang="en-US" dirty="0"/>
              <a:t>Subtitle</a:t>
            </a:r>
          </a:p>
        </p:txBody>
      </p:sp>
      <p:sp>
        <p:nvSpPr>
          <p:cNvPr id="16" name="Content Placeholder 15"/>
          <p:cNvSpPr>
            <a:spLocks noGrp="1"/>
          </p:cNvSpPr>
          <p:nvPr>
            <p:ph sz="quarter" idx="16"/>
          </p:nvPr>
        </p:nvSpPr>
        <p:spPr>
          <a:xfrm>
            <a:off x="20338602" y="5546790"/>
            <a:ext cx="7159752" cy="12987336"/>
          </a:xfrm>
        </p:spPr>
        <p:txBody>
          <a:bodyPr/>
          <a:lstStyle>
            <a:lvl1pPr>
              <a:spcBef>
                <a:spcPts val="3600"/>
              </a:spcBef>
              <a:defRPr sz="7200"/>
            </a:lvl1pPr>
            <a:lvl2pPr>
              <a:defRPr sz="7200"/>
            </a:lvl2pPr>
            <a:lvl3pPr>
              <a:spcBef>
                <a:spcPts val="3000"/>
              </a:spcBef>
              <a:defRPr sz="6300"/>
            </a:lvl3pPr>
            <a:lvl4pPr>
              <a:defRPr sz="63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cxnSp>
        <p:nvCxnSpPr>
          <p:cNvPr id="17" name="Straight Connector 16"/>
          <p:cNvCxnSpPr/>
          <p:nvPr/>
        </p:nvCxnSpPr>
        <p:spPr>
          <a:xfrm>
            <a:off x="28082748" y="4948623"/>
            <a:ext cx="715975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28070748" y="3401568"/>
            <a:ext cx="7159752" cy="1014984"/>
          </a:xfrm>
        </p:spPr>
        <p:txBody>
          <a:bodyPr anchor="b" anchorCtr="0">
            <a:noAutofit/>
          </a:bodyPr>
          <a:lstStyle>
            <a:lvl1pPr marL="0" indent="0">
              <a:lnSpc>
                <a:spcPct val="90000"/>
              </a:lnSpc>
              <a:spcBef>
                <a:spcPts val="0"/>
              </a:spcBef>
              <a:buFontTx/>
              <a:buNone/>
              <a:defRPr sz="4200" b="1"/>
            </a:lvl1pPr>
          </a:lstStyle>
          <a:p>
            <a:pPr lvl="0"/>
            <a:r>
              <a:rPr lang="en-US" dirty="0"/>
              <a:t>Subtitle</a:t>
            </a:r>
          </a:p>
        </p:txBody>
      </p:sp>
      <p:sp>
        <p:nvSpPr>
          <p:cNvPr id="20" name="Content Placeholder 19"/>
          <p:cNvSpPr>
            <a:spLocks noGrp="1"/>
          </p:cNvSpPr>
          <p:nvPr>
            <p:ph sz="quarter" idx="18"/>
          </p:nvPr>
        </p:nvSpPr>
        <p:spPr>
          <a:xfrm>
            <a:off x="28067124" y="5546787"/>
            <a:ext cx="7159752" cy="13030200"/>
          </a:xfrm>
        </p:spPr>
        <p:txBody>
          <a:bodyPr/>
          <a:lstStyle>
            <a:lvl1pPr>
              <a:spcBef>
                <a:spcPts val="3600"/>
              </a:spcBef>
              <a:defRPr sz="7200"/>
            </a:lvl1pPr>
            <a:lvl2pPr>
              <a:defRPr sz="7200"/>
            </a:lvl2pPr>
            <a:lvl3pPr>
              <a:spcBef>
                <a:spcPts val="3000"/>
              </a:spcBef>
              <a:defRPr sz="6300"/>
            </a:lvl3pPr>
            <a:lvl4pPr>
              <a:defRPr sz="63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cxnSp>
        <p:nvCxnSpPr>
          <p:cNvPr id="18" name="Straight Connector 17"/>
          <p:cNvCxnSpPr/>
          <p:nvPr userDrawn="1"/>
        </p:nvCxnSpPr>
        <p:spPr>
          <a:xfrm>
            <a:off x="4879035" y="4948623"/>
            <a:ext cx="715975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2613605" y="4948623"/>
            <a:ext cx="715975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20348175" y="4948239"/>
            <a:ext cx="7159752"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28082748" y="4948623"/>
            <a:ext cx="715975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1585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658368"/>
            <a:ext cx="26985468" cy="27432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4881561" y="3401568"/>
            <a:ext cx="14813280" cy="1014984"/>
          </a:xfrm>
        </p:spPr>
        <p:txBody>
          <a:bodyPr anchor="b">
            <a:noAutofit/>
          </a:bodyPr>
          <a:lstStyle>
            <a:lvl1pPr marL="0" indent="0">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dirty="0"/>
          </a:p>
        </p:txBody>
      </p:sp>
      <p:sp>
        <p:nvSpPr>
          <p:cNvPr id="13" name="Table Placeholder 12"/>
          <p:cNvSpPr>
            <a:spLocks noGrp="1"/>
          </p:cNvSpPr>
          <p:nvPr>
            <p:ph type="tbl" sz="quarter" idx="13"/>
          </p:nvPr>
        </p:nvSpPr>
        <p:spPr>
          <a:xfrm>
            <a:off x="1316736" y="5559230"/>
            <a:ext cx="33907314" cy="13028811"/>
          </a:xfrm>
        </p:spPr>
        <p:txBody>
          <a:bodyPr/>
          <a:lstStyle/>
          <a:p>
            <a:r>
              <a:rPr lang="en-US" dirty="0"/>
              <a:t>Click icon to add table</a:t>
            </a:r>
            <a:endParaRPr lang="en-CA" dirty="0"/>
          </a:p>
        </p:txBody>
      </p:sp>
      <p:sp>
        <p:nvSpPr>
          <p:cNvPr id="6" name="Text Placeholder 5"/>
          <p:cNvSpPr>
            <a:spLocks noGrp="1"/>
          </p:cNvSpPr>
          <p:nvPr>
            <p:ph type="body" sz="quarter" idx="14" hasCustomPrompt="1"/>
          </p:nvPr>
        </p:nvSpPr>
        <p:spPr>
          <a:xfrm>
            <a:off x="20440650" y="3401568"/>
            <a:ext cx="14801850" cy="1014984"/>
          </a:xfrm>
        </p:spPr>
        <p:txBody>
          <a:bodyPr anchor="b" anchorCtr="0"/>
          <a:lstStyle>
            <a:lvl1pPr marL="0" indent="0">
              <a:lnSpc>
                <a:spcPct val="90000"/>
              </a:lnSpc>
              <a:spcBef>
                <a:spcPts val="0"/>
              </a:spcBef>
              <a:buFontTx/>
              <a:buNone/>
              <a:defRPr sz="4200" b="1"/>
            </a:lvl1pPr>
          </a:lstStyle>
          <a:p>
            <a:pPr lvl="0"/>
            <a:r>
              <a:rPr lang="en-US" dirty="0"/>
              <a:t>Subtitle</a:t>
            </a:r>
            <a:endParaRPr lang="en-CA" dirty="0"/>
          </a:p>
        </p:txBody>
      </p:sp>
    </p:spTree>
    <p:extLst>
      <p:ext uri="{BB962C8B-B14F-4D97-AF65-F5344CB8AC3E}">
        <p14:creationId xmlns:p14="http://schemas.microsoft.com/office/powerpoint/2010/main" val="348550070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658368"/>
            <a:ext cx="26985468" cy="27432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4881561" y="3401568"/>
            <a:ext cx="9628632" cy="1014984"/>
          </a:xfrm>
        </p:spPr>
        <p:txBody>
          <a:bodyPr anchor="b">
            <a:noAutofit/>
          </a:bodyPr>
          <a:lstStyle>
            <a:lvl1pPr marL="0" indent="0">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dirty="0"/>
          </a:p>
        </p:txBody>
      </p:sp>
      <p:sp>
        <p:nvSpPr>
          <p:cNvPr id="13" name="Table Placeholder 12"/>
          <p:cNvSpPr>
            <a:spLocks noGrp="1"/>
          </p:cNvSpPr>
          <p:nvPr>
            <p:ph type="tbl" sz="quarter" idx="13"/>
          </p:nvPr>
        </p:nvSpPr>
        <p:spPr>
          <a:xfrm>
            <a:off x="1316736" y="5559230"/>
            <a:ext cx="33907314" cy="13028811"/>
          </a:xfrm>
        </p:spPr>
        <p:txBody>
          <a:bodyPr/>
          <a:lstStyle/>
          <a:p>
            <a:r>
              <a:rPr lang="en-US" dirty="0"/>
              <a:t>Click icon to add table</a:t>
            </a:r>
            <a:endParaRPr lang="en-CA" dirty="0"/>
          </a:p>
        </p:txBody>
      </p:sp>
      <p:sp>
        <p:nvSpPr>
          <p:cNvPr id="6" name="Text Placeholder 5"/>
          <p:cNvSpPr>
            <a:spLocks noGrp="1"/>
          </p:cNvSpPr>
          <p:nvPr>
            <p:ph type="body" sz="quarter" idx="14" hasCustomPrompt="1"/>
          </p:nvPr>
        </p:nvSpPr>
        <p:spPr>
          <a:xfrm>
            <a:off x="15252192" y="3401568"/>
            <a:ext cx="9628632" cy="1014984"/>
          </a:xfrm>
        </p:spPr>
        <p:txBody>
          <a:bodyPr anchor="b" anchorCtr="0">
            <a:noAutofit/>
          </a:bodyPr>
          <a:lstStyle>
            <a:lvl1pPr marL="0" indent="0">
              <a:lnSpc>
                <a:spcPct val="90000"/>
              </a:lnSpc>
              <a:spcBef>
                <a:spcPts val="0"/>
              </a:spcBef>
              <a:buFontTx/>
              <a:buNone/>
              <a:defRPr sz="42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25603200" y="3401568"/>
            <a:ext cx="9639300" cy="1014984"/>
          </a:xfrm>
        </p:spPr>
        <p:txBody>
          <a:bodyPr anchor="b" anchorCtr="0">
            <a:noAutofit/>
          </a:bodyPr>
          <a:lstStyle>
            <a:lvl1pPr marL="0" indent="0">
              <a:buFontTx/>
              <a:buNone/>
              <a:defRPr sz="4200" b="1"/>
            </a:lvl1pPr>
          </a:lstStyle>
          <a:p>
            <a:pPr lvl="0"/>
            <a:r>
              <a:rPr lang="en-US" dirty="0"/>
              <a:t>Subtitle</a:t>
            </a:r>
            <a:endParaRPr lang="en-CA" dirty="0"/>
          </a:p>
        </p:txBody>
      </p:sp>
    </p:spTree>
    <p:extLst>
      <p:ext uri="{BB962C8B-B14F-4D97-AF65-F5344CB8AC3E}">
        <p14:creationId xmlns:p14="http://schemas.microsoft.com/office/powerpoint/2010/main" val="321043451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658368"/>
            <a:ext cx="26985468" cy="27432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4881561" y="3401568"/>
            <a:ext cx="7159752" cy="1014984"/>
          </a:xfrm>
        </p:spPr>
        <p:txBody>
          <a:bodyPr anchor="b">
            <a:noAutofit/>
          </a:bodyPr>
          <a:lstStyle>
            <a:lvl1pPr marL="0" indent="0">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dirty="0"/>
          </a:p>
        </p:txBody>
      </p:sp>
      <p:sp>
        <p:nvSpPr>
          <p:cNvPr id="13" name="Table Placeholder 12"/>
          <p:cNvSpPr>
            <a:spLocks noGrp="1"/>
          </p:cNvSpPr>
          <p:nvPr>
            <p:ph type="tbl" sz="quarter" idx="13"/>
          </p:nvPr>
        </p:nvSpPr>
        <p:spPr>
          <a:xfrm>
            <a:off x="1316736" y="5559230"/>
            <a:ext cx="33907314" cy="13028811"/>
          </a:xfrm>
        </p:spPr>
        <p:txBody>
          <a:bodyPr/>
          <a:lstStyle/>
          <a:p>
            <a:r>
              <a:rPr lang="en-US" dirty="0"/>
              <a:t>Click icon to add table</a:t>
            </a:r>
            <a:endParaRPr lang="en-CA" dirty="0"/>
          </a:p>
        </p:txBody>
      </p:sp>
      <p:sp>
        <p:nvSpPr>
          <p:cNvPr id="6" name="Text Placeholder 5"/>
          <p:cNvSpPr>
            <a:spLocks noGrp="1"/>
          </p:cNvSpPr>
          <p:nvPr>
            <p:ph type="body" sz="quarter" idx="14" hasCustomPrompt="1"/>
          </p:nvPr>
        </p:nvSpPr>
        <p:spPr>
          <a:xfrm>
            <a:off x="12611415" y="3401568"/>
            <a:ext cx="7159752" cy="1014984"/>
          </a:xfrm>
        </p:spPr>
        <p:txBody>
          <a:bodyPr anchor="b" anchorCtr="0">
            <a:noAutofit/>
          </a:bodyPr>
          <a:lstStyle>
            <a:lvl1pPr marL="0" indent="0">
              <a:lnSpc>
                <a:spcPct val="90000"/>
              </a:lnSpc>
              <a:spcBef>
                <a:spcPts val="0"/>
              </a:spcBef>
              <a:buFontTx/>
              <a:buNone/>
              <a:defRPr sz="42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20341269" y="3401568"/>
            <a:ext cx="7159752" cy="1014984"/>
          </a:xfrm>
        </p:spPr>
        <p:txBody>
          <a:bodyPr anchor="b" anchorCtr="0">
            <a:noAutofit/>
          </a:bodyPr>
          <a:lstStyle>
            <a:lvl1pPr marL="0" indent="0">
              <a:lnSpc>
                <a:spcPct val="90000"/>
              </a:lnSpc>
              <a:spcBef>
                <a:spcPts val="0"/>
              </a:spcBef>
              <a:buFontTx/>
              <a:buNone/>
              <a:defRPr sz="42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28071126" y="3401568"/>
            <a:ext cx="7159752" cy="1014984"/>
          </a:xfrm>
        </p:spPr>
        <p:txBody>
          <a:bodyPr anchor="b" anchorCtr="0">
            <a:noAutofit/>
          </a:bodyPr>
          <a:lstStyle>
            <a:lvl1pPr marL="0" indent="0">
              <a:lnSpc>
                <a:spcPct val="90000"/>
              </a:lnSpc>
              <a:spcBef>
                <a:spcPts val="0"/>
              </a:spcBef>
              <a:buFontTx/>
              <a:buNone/>
              <a:defRPr sz="4200" b="1"/>
            </a:lvl1pPr>
          </a:lstStyle>
          <a:p>
            <a:pPr lvl="0"/>
            <a:r>
              <a:rPr lang="en-US" dirty="0"/>
              <a:t>Subtitle</a:t>
            </a:r>
            <a:endParaRPr lang="en-CA" dirty="0"/>
          </a:p>
        </p:txBody>
      </p:sp>
    </p:spTree>
    <p:extLst>
      <p:ext uri="{BB962C8B-B14F-4D97-AF65-F5344CB8AC3E}">
        <p14:creationId xmlns:p14="http://schemas.microsoft.com/office/powerpoint/2010/main" val="2019030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23" y="-25760"/>
            <a:ext cx="36621702" cy="20623869"/>
          </a:xfrm>
          <a:prstGeom prst="rect">
            <a:avLst/>
          </a:prstGeom>
        </p:spPr>
      </p:pic>
      <p:sp>
        <p:nvSpPr>
          <p:cNvPr id="2" name="Title 1"/>
          <p:cNvSpPr>
            <a:spLocks noGrp="1"/>
          </p:cNvSpPr>
          <p:nvPr>
            <p:ph type="ctrTitle" hasCustomPrompt="1"/>
          </p:nvPr>
        </p:nvSpPr>
        <p:spPr>
          <a:xfrm>
            <a:off x="4874709" y="4948239"/>
            <a:ext cx="27002802" cy="4252404"/>
          </a:xfrm>
        </p:spPr>
        <p:txBody>
          <a:bodyPr anchor="t" anchorCtr="0">
            <a:noAutofit/>
          </a:bodyPr>
          <a:lstStyle>
            <a:lvl1pPr algn="l">
              <a:lnSpc>
                <a:spcPct val="90000"/>
              </a:lnSpc>
              <a:defRPr sz="144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4561526" y="9217154"/>
            <a:ext cx="11939781" cy="762039"/>
          </a:xfrm>
          <a:prstGeom prst="rect">
            <a:avLst/>
          </a:prstGeom>
        </p:spPr>
        <p:txBody>
          <a:bodyPr/>
          <a:lstStyle>
            <a:lvl1pPr algn="l">
              <a:defRPr sz="3900" b="1">
                <a:solidFill>
                  <a:schemeClr val="accent2"/>
                </a:solidFill>
              </a:defRPr>
            </a:lvl1pPr>
          </a:lstStyle>
          <a:p>
            <a:fld id="{11A10271-0286-4BA7-AF61-91EDADC7C7D8}" type="datetime4">
              <a:rPr lang="en-US" smtClean="0"/>
              <a:t>September 16, 2021</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97282" y="1097282"/>
            <a:ext cx="2703459" cy="27034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888425" y="10149842"/>
            <a:ext cx="11932920" cy="4679614"/>
          </a:xfrm>
          <a:prstGeom prst="rect">
            <a:avLst/>
          </a:prstGeom>
          <a:noFill/>
        </p:spPr>
        <p:txBody>
          <a:bodyPr wrap="square" lIns="0" tIns="0" rIns="0" bIns="0" rtlCol="0">
            <a:spAutoFit/>
          </a:bodyPr>
          <a:lstStyle/>
          <a:p>
            <a:endParaRPr lang="en-CA" sz="4200" b="1" dirty="0">
              <a:solidFill>
                <a:schemeClr val="accent2"/>
              </a:solidFill>
            </a:endParaRPr>
          </a:p>
          <a:p>
            <a:pPr>
              <a:lnSpc>
                <a:spcPct val="110000"/>
              </a:lnSpc>
            </a:pPr>
            <a:r>
              <a:rPr lang="en-CA" sz="2400" b="1" dirty="0">
                <a:solidFill>
                  <a:schemeClr val="accent2"/>
                </a:solidFill>
              </a:rPr>
              <a:t>CAUTION CONCERNING FORWARD-LOOKING STATEMENTS:</a:t>
            </a:r>
          </a:p>
          <a:p>
            <a:pPr>
              <a:lnSpc>
                <a:spcPct val="110000"/>
              </a:lnSpc>
            </a:pPr>
            <a:r>
              <a:rPr lang="en-CA" sz="24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2400" dirty="0">
                <a:solidFill>
                  <a:schemeClr val="accent2"/>
                </a:solidFill>
              </a:rPr>
            </a:br>
            <a:r>
              <a:rPr lang="en-CA" sz="24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17461131" y="10149840"/>
            <a:ext cx="14401800" cy="9314729"/>
          </a:xfrm>
          <a:prstGeom prst="rect">
            <a:avLst/>
          </a:prstGeom>
          <a:noFill/>
        </p:spPr>
        <p:txBody>
          <a:bodyPr wrap="square" lIns="0" tIns="0" rIns="0" bIns="0" rtlCol="0">
            <a:spAutoFit/>
          </a:bodyPr>
          <a:lstStyle/>
          <a:p>
            <a:pPr>
              <a:lnSpc>
                <a:spcPct val="110000"/>
              </a:lnSpc>
            </a:pPr>
            <a:r>
              <a:rPr lang="en-CA" sz="2400" b="1" dirty="0">
                <a:solidFill>
                  <a:schemeClr val="accent2"/>
                </a:solidFill>
              </a:rPr>
              <a:t>NON-GAAP FINANCIAL MEASURES:</a:t>
            </a:r>
          </a:p>
          <a:p>
            <a:pPr>
              <a:lnSpc>
                <a:spcPct val="110000"/>
              </a:lnSpc>
            </a:pPr>
            <a:r>
              <a:rPr lang="en-CA" sz="24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2400" dirty="0">
                <a:solidFill>
                  <a:schemeClr val="accent2"/>
                </a:solidFill>
              </a:rPr>
              <a:t>•  Operating earnings and EPS, which is earnings from continuing operations excluding non-service-related pension costs of our principal pension plans.</a:t>
            </a:r>
          </a:p>
          <a:p>
            <a:pPr>
              <a:lnSpc>
                <a:spcPct val="110000"/>
              </a:lnSpc>
            </a:pPr>
            <a:r>
              <a:rPr lang="en-CA" sz="24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2400" dirty="0">
                <a:solidFill>
                  <a:schemeClr val="accent2"/>
                </a:solidFill>
              </a:rPr>
              <a:t>•  GE Industrial &amp; Verticals revenues, which is revenue of our industrial businesses and the GE Capital businesses that we expect to retain.</a:t>
            </a:r>
          </a:p>
          <a:p>
            <a:pPr>
              <a:lnSpc>
                <a:spcPct val="110000"/>
              </a:lnSpc>
            </a:pPr>
            <a:r>
              <a:rPr lang="en-CA" sz="24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24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24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2400" dirty="0">
                <a:solidFill>
                  <a:schemeClr val="accent2"/>
                </a:solidFill>
              </a:rPr>
              <a:t>•  Capital ending net investment (ENI), excluding liquidity, which is a measure we use to measure the size of our Capital segment.</a:t>
            </a:r>
          </a:p>
          <a:p>
            <a:pPr>
              <a:lnSpc>
                <a:spcPct val="110000"/>
              </a:lnSpc>
            </a:pPr>
            <a:r>
              <a:rPr lang="en-CA" sz="24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1095375" y="1095375"/>
            <a:ext cx="27051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74320" tIns="137160" rIns="274320" bIns="137160" numCol="1" anchor="t" anchorCtr="0" compatLnSpc="1">
            <a:prstTxWarp prst="textNoShape">
              <a:avLst/>
            </a:prstTxWarp>
          </a:bodyPr>
          <a:lstStyle/>
          <a:p>
            <a:endParaRPr lang="en-CA" sz="16200" dirty="0"/>
          </a:p>
        </p:txBody>
      </p:sp>
    </p:spTree>
    <p:extLst>
      <p:ext uri="{BB962C8B-B14F-4D97-AF65-F5344CB8AC3E}">
        <p14:creationId xmlns:p14="http://schemas.microsoft.com/office/powerpoint/2010/main" val="218474650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9" name="Slide Number Placeholder 8"/>
          <p:cNvSpPr>
            <a:spLocks noGrp="1"/>
          </p:cNvSpPr>
          <p:nvPr>
            <p:ph type="sldNum" sz="quarter" idx="13"/>
          </p:nvPr>
        </p:nvSpPr>
        <p:spPr>
          <a:xfrm>
            <a:off x="34241994" y="19425240"/>
            <a:ext cx="988908" cy="548640"/>
          </a:xfrm>
        </p:spPr>
        <p:txBody>
          <a:bodyPr/>
          <a:lstStyle/>
          <a:p>
            <a:fld id="{00E6A5BD-C011-4A45-AA3A-201790FB7F2B}" type="slidenum">
              <a:rPr lang="en-CA" smtClean="0"/>
              <a:t>‹#›</a:t>
            </a:fld>
            <a:endParaRPr lang="en-CA" dirty="0"/>
          </a:p>
        </p:txBody>
      </p:sp>
      <p:sp>
        <p:nvSpPr>
          <p:cNvPr id="10" name="Content Placeholder 9"/>
          <p:cNvSpPr>
            <a:spLocks noGrp="1"/>
          </p:cNvSpPr>
          <p:nvPr>
            <p:ph sz="quarter" idx="14"/>
          </p:nvPr>
        </p:nvSpPr>
        <p:spPr>
          <a:xfrm>
            <a:off x="4881564" y="4948239"/>
            <a:ext cx="27012900" cy="134691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11" name="Text Placeholder 4"/>
          <p:cNvSpPr>
            <a:spLocks noGrp="1"/>
          </p:cNvSpPr>
          <p:nvPr>
            <p:ph type="body" sz="quarter" idx="3" hasCustomPrompt="1"/>
          </p:nvPr>
        </p:nvSpPr>
        <p:spPr>
          <a:xfrm>
            <a:off x="4900614" y="3401568"/>
            <a:ext cx="26993850" cy="1014984"/>
          </a:xfrm>
        </p:spPr>
        <p:txBody>
          <a:bodyPr anchor="b">
            <a:noAutofit/>
          </a:bodyPr>
          <a:lstStyle>
            <a:lvl1pPr marL="0" indent="0">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Tree>
    <p:extLst>
      <p:ext uri="{BB962C8B-B14F-4D97-AF65-F5344CB8AC3E}">
        <p14:creationId xmlns:p14="http://schemas.microsoft.com/office/powerpoint/2010/main" val="89229708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81564" y="4948239"/>
            <a:ext cx="26977848" cy="13639800"/>
          </a:xfrm>
        </p:spPr>
        <p:txBody>
          <a:bodyPr/>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dirty="0"/>
              <a:t>Click icon to add picture</a:t>
            </a:r>
            <a:endParaRPr lang="en-CA" dirty="0"/>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dirty="0"/>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152644569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6691314" y="8858250"/>
            <a:ext cx="23731536"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74320" tIns="137160" rIns="274320" bIns="137160" numCol="1" anchor="t" anchorCtr="0" compatLnSpc="1">
            <a:prstTxWarp prst="textNoShape">
              <a:avLst/>
            </a:prstTxWarp>
          </a:bodyPr>
          <a:lstStyle/>
          <a:p>
            <a:endParaRPr lang="en-CA" sz="16200" dirty="0"/>
          </a:p>
        </p:txBody>
      </p:sp>
      <p:sp>
        <p:nvSpPr>
          <p:cNvPr id="5" name="AutoShape 3"/>
          <p:cNvSpPr>
            <a:spLocks noChangeAspect="1" noChangeArrowheads="1" noTextEdit="1"/>
          </p:cNvSpPr>
          <p:nvPr userDrawn="1"/>
        </p:nvSpPr>
        <p:spPr bwMode="auto">
          <a:xfrm>
            <a:off x="6691314" y="8858250"/>
            <a:ext cx="23731536"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74320" tIns="137160" rIns="274320" bIns="137160" numCol="1" anchor="t" anchorCtr="0" compatLnSpc="1">
            <a:prstTxWarp prst="textNoShape">
              <a:avLst/>
            </a:prstTxWarp>
          </a:bodyPr>
          <a:lstStyle/>
          <a:p>
            <a:endParaRPr lang="en-CA" sz="16200" dirty="0"/>
          </a:p>
        </p:txBody>
      </p:sp>
      <p:sp>
        <p:nvSpPr>
          <p:cNvPr id="6" name="Freeform 5"/>
          <p:cNvSpPr>
            <a:spLocks noEditPoints="1"/>
          </p:cNvSpPr>
          <p:nvPr userDrawn="1"/>
        </p:nvSpPr>
        <p:spPr bwMode="auto">
          <a:xfrm>
            <a:off x="6693408" y="8853491"/>
            <a:ext cx="23783922" cy="284797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274320" tIns="137160" rIns="274320" bIns="137160" numCol="1" anchor="t" anchorCtr="0" compatLnSpc="1">
            <a:prstTxWarp prst="textNoShape">
              <a:avLst/>
            </a:prstTxWarp>
          </a:bodyPr>
          <a:lstStyle/>
          <a:p>
            <a:endParaRPr lang="en-CA" sz="16200" dirty="0"/>
          </a:p>
        </p:txBody>
      </p:sp>
    </p:spTree>
    <p:extLst>
      <p:ext uri="{BB962C8B-B14F-4D97-AF65-F5344CB8AC3E}">
        <p14:creationId xmlns:p14="http://schemas.microsoft.com/office/powerpoint/2010/main" val="425251250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456664" y="6556248"/>
            <a:ext cx="7626096" cy="762609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14458952" y="6557966"/>
            <a:ext cx="7629525" cy="7624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74320" tIns="137160" rIns="274320" bIns="137160" numCol="1" anchor="t" anchorCtr="0" compatLnSpc="1">
            <a:prstTxWarp prst="textNoShape">
              <a:avLst/>
            </a:prstTxWarp>
          </a:bodyPr>
          <a:lstStyle/>
          <a:p>
            <a:endParaRPr lang="en-CA" sz="16200" dirty="0"/>
          </a:p>
        </p:txBody>
      </p:sp>
    </p:spTree>
    <p:extLst>
      <p:ext uri="{BB962C8B-B14F-4D97-AF65-F5344CB8AC3E}">
        <p14:creationId xmlns:p14="http://schemas.microsoft.com/office/powerpoint/2010/main" val="400734949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56664" y="6556248"/>
            <a:ext cx="7626096" cy="7626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52985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9" y="-25760"/>
            <a:ext cx="36621714" cy="20623869"/>
          </a:xfrm>
          <a:prstGeom prst="rect">
            <a:avLst/>
          </a:prstGeom>
        </p:spPr>
      </p:pic>
      <p:sp>
        <p:nvSpPr>
          <p:cNvPr id="2" name="Title 1"/>
          <p:cNvSpPr>
            <a:spLocks noGrp="1"/>
          </p:cNvSpPr>
          <p:nvPr>
            <p:ph type="ctrTitle" hasCustomPrompt="1"/>
          </p:nvPr>
        </p:nvSpPr>
        <p:spPr>
          <a:xfrm>
            <a:off x="4891662" y="4948239"/>
            <a:ext cx="27002802" cy="4663440"/>
          </a:xfrm>
        </p:spPr>
        <p:txBody>
          <a:bodyPr anchor="t" anchorCtr="0">
            <a:noAutofit/>
          </a:bodyPr>
          <a:lstStyle>
            <a:lvl1pPr algn="l">
              <a:lnSpc>
                <a:spcPct val="90000"/>
              </a:lnSpc>
              <a:defRPr sz="144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4881564" y="10972802"/>
            <a:ext cx="13401864" cy="762039"/>
          </a:xfrm>
          <a:prstGeom prst="rect">
            <a:avLst/>
          </a:prstGeom>
        </p:spPr>
        <p:txBody>
          <a:bodyPr/>
          <a:lstStyle>
            <a:lvl1pPr algn="l">
              <a:defRPr sz="4200" b="1">
                <a:solidFill>
                  <a:schemeClr val="accent2"/>
                </a:solidFill>
              </a:defRPr>
            </a:lvl1pPr>
          </a:lstStyle>
          <a:p>
            <a:fld id="{6050E0BC-091B-4F46-A64B-EF4A39477016}" type="datetime4">
              <a:rPr lang="en-US" smtClean="0"/>
              <a:t>September 16, 2021</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97282" y="1097282"/>
            <a:ext cx="2703459" cy="27034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208465" y="11905488"/>
            <a:ext cx="26989086" cy="646331"/>
          </a:xfrm>
          <a:prstGeom prst="rect">
            <a:avLst/>
          </a:prstGeom>
          <a:noFill/>
        </p:spPr>
        <p:txBody>
          <a:bodyPr wrap="square" lIns="0" tIns="0" rIns="0" bIns="0" rtlCol="0">
            <a:spAutoFit/>
          </a:bodyPr>
          <a:lstStyle/>
          <a:p>
            <a:pPr marL="0" marR="0" indent="0" algn="l" defTabSz="1371600" rtl="0" eaLnBrk="1" fontAlgn="auto" latinLnBrk="0" hangingPunct="1">
              <a:lnSpc>
                <a:spcPct val="100000"/>
              </a:lnSpc>
              <a:spcBef>
                <a:spcPts val="0"/>
              </a:spcBef>
              <a:spcAft>
                <a:spcPts val="0"/>
              </a:spcAft>
              <a:buClrTx/>
              <a:buSzTx/>
              <a:buFontTx/>
              <a:buNone/>
              <a:tabLst/>
              <a:defRPr/>
            </a:pPr>
            <a:r>
              <a:rPr lang="en-US" sz="4200" b="0" dirty="0">
                <a:solidFill>
                  <a:schemeClr val="tx1"/>
                </a:solidFill>
              </a:rPr>
              <a:t>This document contains </a:t>
            </a:r>
            <a:r>
              <a:rPr lang="en-US" sz="4200" b="1" dirty="0">
                <a:solidFill>
                  <a:schemeClr val="tx1"/>
                </a:solidFill>
              </a:rPr>
              <a:t>–HIGHLY</a:t>
            </a:r>
            <a:r>
              <a:rPr lang="en-US" sz="4200" b="1" baseline="0" dirty="0">
                <a:solidFill>
                  <a:schemeClr val="tx1"/>
                </a:solidFill>
              </a:rPr>
              <a:t> CONFIDENTIAL- </a:t>
            </a:r>
            <a:r>
              <a:rPr lang="en-US" sz="4200" b="0" baseline="0" dirty="0">
                <a:solidFill>
                  <a:schemeClr val="tx1"/>
                </a:solidFill>
              </a:rPr>
              <a:t>data</a:t>
            </a:r>
            <a:endParaRPr lang="en-US" sz="4200" b="0" dirty="0">
              <a:solidFill>
                <a:schemeClr val="tx1"/>
              </a:solidFill>
            </a:endParaRPr>
          </a:p>
        </p:txBody>
      </p:sp>
      <p:sp>
        <p:nvSpPr>
          <p:cNvPr id="10" name="AutoShape 3"/>
          <p:cNvSpPr>
            <a:spLocks noChangeAspect="1" noChangeArrowheads="1" noTextEdit="1"/>
          </p:cNvSpPr>
          <p:nvPr userDrawn="1"/>
        </p:nvSpPr>
        <p:spPr bwMode="auto">
          <a:xfrm>
            <a:off x="1095375" y="1095375"/>
            <a:ext cx="27051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74320" tIns="137160" rIns="274320" bIns="137160" numCol="1" anchor="t" anchorCtr="0" compatLnSpc="1">
            <a:prstTxWarp prst="textNoShape">
              <a:avLst/>
            </a:prstTxWarp>
          </a:bodyPr>
          <a:lstStyle/>
          <a:p>
            <a:endParaRPr lang="en-CA" sz="16200" dirty="0"/>
          </a:p>
        </p:txBody>
      </p:sp>
    </p:spTree>
    <p:extLst>
      <p:ext uri="{BB962C8B-B14F-4D97-AF65-F5344CB8AC3E}">
        <p14:creationId xmlns:p14="http://schemas.microsoft.com/office/powerpoint/2010/main" val="1843263528"/>
      </p:ext>
    </p:extLst>
  </p:cSld>
  <p:clrMapOvr>
    <a:masterClrMapping/>
  </p:clrMapOvr>
  <p:extLst>
    <p:ext uri="{DCECCB84-F9BA-43D5-87BE-67443E8EF086}">
      <p15:sldGuideLst xmlns:p15="http://schemas.microsoft.com/office/powerpoint/2012/main">
        <p15:guide id="1" orient="horz" pos="6480" userDrawn="1">
          <p15:clr>
            <a:srgbClr val="FBAE40"/>
          </p15:clr>
        </p15:guide>
        <p15:guide id="2" pos="11520"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658368"/>
            <a:ext cx="26993088" cy="2743200"/>
          </a:xfrm>
        </p:spPr>
        <p:txBody>
          <a:bodyPr/>
          <a:lstStyle>
            <a:lvl1pPr>
              <a:defRPr/>
            </a:lvl1pPr>
          </a:lstStyle>
          <a:p>
            <a:r>
              <a:rPr lang="en-US" dirty="0"/>
              <a:t>Title and Content – No Rule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dirty="0"/>
          </a:p>
        </p:txBody>
      </p:sp>
      <p:sp>
        <p:nvSpPr>
          <p:cNvPr id="9" name="Text Placeholder 8"/>
          <p:cNvSpPr>
            <a:spLocks noGrp="1"/>
          </p:cNvSpPr>
          <p:nvPr>
            <p:ph type="body" sz="quarter" idx="13" hasCustomPrompt="1"/>
          </p:nvPr>
        </p:nvSpPr>
        <p:spPr>
          <a:xfrm>
            <a:off x="4881564" y="3401568"/>
            <a:ext cx="27012900" cy="1014984"/>
          </a:xfrm>
        </p:spPr>
        <p:txBody>
          <a:bodyPr anchor="b" anchorCtr="0"/>
          <a:lstStyle>
            <a:lvl1pPr marL="0" indent="0">
              <a:lnSpc>
                <a:spcPct val="90000"/>
              </a:lnSpc>
              <a:spcBef>
                <a:spcPts val="0"/>
              </a:spcBef>
              <a:buFontTx/>
              <a:buNone/>
              <a:defRPr sz="4200" b="1"/>
            </a:lvl1pPr>
          </a:lstStyle>
          <a:p>
            <a:pPr lvl="0"/>
            <a:r>
              <a:rPr lang="en-US" dirty="0"/>
              <a:t>Subtitle</a:t>
            </a:r>
          </a:p>
        </p:txBody>
      </p:sp>
      <p:sp>
        <p:nvSpPr>
          <p:cNvPr id="12" name="Content Placeholder 11"/>
          <p:cNvSpPr>
            <a:spLocks noGrp="1"/>
          </p:cNvSpPr>
          <p:nvPr>
            <p:ph sz="quarter" idx="14"/>
          </p:nvPr>
        </p:nvSpPr>
        <p:spPr>
          <a:xfrm>
            <a:off x="4881564" y="5541264"/>
            <a:ext cx="27012900" cy="1303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290286457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dirty="0"/>
          </a:p>
        </p:txBody>
      </p:sp>
    </p:spTree>
    <p:extLst>
      <p:ext uri="{BB962C8B-B14F-4D97-AF65-F5344CB8AC3E}">
        <p14:creationId xmlns:p14="http://schemas.microsoft.com/office/powerpoint/2010/main" val="59988386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dirty="0"/>
          </a:p>
        </p:txBody>
      </p:sp>
    </p:spTree>
    <p:extLst>
      <p:ext uri="{BB962C8B-B14F-4D97-AF65-F5344CB8AC3E}">
        <p14:creationId xmlns:p14="http://schemas.microsoft.com/office/powerpoint/2010/main" val="14825114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23" y="-25760"/>
            <a:ext cx="36621702" cy="20623869"/>
          </a:xfrm>
          <a:prstGeom prst="rect">
            <a:avLst/>
          </a:prstGeom>
        </p:spPr>
      </p:pic>
      <p:sp>
        <p:nvSpPr>
          <p:cNvPr id="2" name="Title 1"/>
          <p:cNvSpPr>
            <a:spLocks noGrp="1"/>
          </p:cNvSpPr>
          <p:nvPr>
            <p:ph type="ctrTitle" hasCustomPrompt="1"/>
          </p:nvPr>
        </p:nvSpPr>
        <p:spPr>
          <a:xfrm>
            <a:off x="4874709" y="4948239"/>
            <a:ext cx="27002802" cy="4252404"/>
          </a:xfrm>
        </p:spPr>
        <p:txBody>
          <a:bodyPr anchor="t" anchorCtr="0">
            <a:noAutofit/>
          </a:bodyPr>
          <a:lstStyle>
            <a:lvl1pPr algn="l">
              <a:lnSpc>
                <a:spcPct val="90000"/>
              </a:lnSpc>
              <a:defRPr sz="144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4561526" y="9217154"/>
            <a:ext cx="11939781" cy="762039"/>
          </a:xfrm>
          <a:prstGeom prst="rect">
            <a:avLst/>
          </a:prstGeom>
        </p:spPr>
        <p:txBody>
          <a:bodyPr/>
          <a:lstStyle>
            <a:lvl1pPr algn="l">
              <a:defRPr sz="3900" b="1">
                <a:solidFill>
                  <a:schemeClr val="accent2"/>
                </a:solidFill>
              </a:defRPr>
            </a:lvl1pPr>
          </a:lstStyle>
          <a:p>
            <a:fld id="{11A10271-0286-4BA7-AF61-91EDADC7C7D8}" type="datetime4">
              <a:rPr lang="en-US" smtClean="0"/>
              <a:t>September 16, 2021</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97282" y="1097282"/>
            <a:ext cx="2703459" cy="27034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888425" y="10149842"/>
            <a:ext cx="11932920" cy="4679614"/>
          </a:xfrm>
          <a:prstGeom prst="rect">
            <a:avLst/>
          </a:prstGeom>
          <a:noFill/>
        </p:spPr>
        <p:txBody>
          <a:bodyPr wrap="square" lIns="0" tIns="0" rIns="0" bIns="0" rtlCol="0">
            <a:spAutoFit/>
          </a:bodyPr>
          <a:lstStyle/>
          <a:p>
            <a:pPr marL="0" marR="0" indent="0" algn="l" defTabSz="1371600" rtl="0" eaLnBrk="1" fontAlgn="auto" latinLnBrk="0" hangingPunct="1">
              <a:lnSpc>
                <a:spcPct val="100000"/>
              </a:lnSpc>
              <a:spcBef>
                <a:spcPts val="0"/>
              </a:spcBef>
              <a:spcAft>
                <a:spcPts val="0"/>
              </a:spcAft>
              <a:buClrTx/>
              <a:buSzTx/>
              <a:buFontTx/>
              <a:buNone/>
              <a:tabLst/>
              <a:defRPr/>
            </a:pPr>
            <a:r>
              <a:rPr lang="en-US" sz="4200" b="1" dirty="0">
                <a:solidFill>
                  <a:schemeClr val="tx1"/>
                </a:solidFill>
              </a:rPr>
              <a:t>-HIGHLY CONFIDENTIAL– Named individuals only</a:t>
            </a:r>
          </a:p>
          <a:p>
            <a:pPr>
              <a:lnSpc>
                <a:spcPct val="110000"/>
              </a:lnSpc>
            </a:pPr>
            <a:r>
              <a:rPr lang="en-CA" sz="2400" b="1" dirty="0">
                <a:solidFill>
                  <a:schemeClr val="accent2"/>
                </a:solidFill>
              </a:rPr>
              <a:t>CAUTION CONCERNING FORWARD-LOOKING STATEMENTS:</a:t>
            </a:r>
          </a:p>
          <a:p>
            <a:pPr>
              <a:lnSpc>
                <a:spcPct val="110000"/>
              </a:lnSpc>
            </a:pPr>
            <a:r>
              <a:rPr lang="en-CA" sz="24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2400" dirty="0">
                <a:solidFill>
                  <a:schemeClr val="accent2"/>
                </a:solidFill>
              </a:rPr>
            </a:br>
            <a:r>
              <a:rPr lang="en-CA" sz="24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17461131" y="10149840"/>
            <a:ext cx="14401800" cy="9314729"/>
          </a:xfrm>
          <a:prstGeom prst="rect">
            <a:avLst/>
          </a:prstGeom>
          <a:noFill/>
        </p:spPr>
        <p:txBody>
          <a:bodyPr wrap="square" lIns="0" tIns="0" rIns="0" bIns="0" rtlCol="0">
            <a:spAutoFit/>
          </a:bodyPr>
          <a:lstStyle/>
          <a:p>
            <a:pPr>
              <a:lnSpc>
                <a:spcPct val="110000"/>
              </a:lnSpc>
            </a:pPr>
            <a:r>
              <a:rPr lang="en-CA" sz="2400" b="1" dirty="0">
                <a:solidFill>
                  <a:schemeClr val="accent2"/>
                </a:solidFill>
              </a:rPr>
              <a:t>NON-GAAP FINANCIAL MEASURES:</a:t>
            </a:r>
          </a:p>
          <a:p>
            <a:pPr>
              <a:lnSpc>
                <a:spcPct val="110000"/>
              </a:lnSpc>
            </a:pPr>
            <a:r>
              <a:rPr lang="en-CA" sz="24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2400" dirty="0">
                <a:solidFill>
                  <a:schemeClr val="accent2"/>
                </a:solidFill>
              </a:rPr>
              <a:t>•  Operating earnings and EPS, which is earnings from continuing operations excluding non-service-related pension costs of our principal pension plans.</a:t>
            </a:r>
          </a:p>
          <a:p>
            <a:pPr>
              <a:lnSpc>
                <a:spcPct val="110000"/>
              </a:lnSpc>
            </a:pPr>
            <a:r>
              <a:rPr lang="en-CA" sz="24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2400" dirty="0">
                <a:solidFill>
                  <a:schemeClr val="accent2"/>
                </a:solidFill>
              </a:rPr>
              <a:t>•  GE Industrial &amp; Verticals revenues, which is revenue of our industrial businesses and the GE Capital businesses that we expect to retain.</a:t>
            </a:r>
          </a:p>
          <a:p>
            <a:pPr>
              <a:lnSpc>
                <a:spcPct val="110000"/>
              </a:lnSpc>
            </a:pPr>
            <a:r>
              <a:rPr lang="en-CA" sz="24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24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24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2400" dirty="0">
                <a:solidFill>
                  <a:schemeClr val="accent2"/>
                </a:solidFill>
              </a:rPr>
              <a:t>•  Capital ending net investment (ENI), excluding liquidity, which is a measure we use to measure the size of our Capital segment.</a:t>
            </a:r>
          </a:p>
          <a:p>
            <a:pPr>
              <a:lnSpc>
                <a:spcPct val="110000"/>
              </a:lnSpc>
            </a:pPr>
            <a:r>
              <a:rPr lang="en-CA" sz="24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1095375" y="1095375"/>
            <a:ext cx="27051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74320" tIns="137160" rIns="274320" bIns="137160" numCol="1" anchor="t" anchorCtr="0" compatLnSpc="1">
            <a:prstTxWarp prst="textNoShape">
              <a:avLst/>
            </a:prstTxWarp>
          </a:bodyPr>
          <a:lstStyle/>
          <a:p>
            <a:endParaRPr lang="en-CA" sz="16200" dirty="0"/>
          </a:p>
        </p:txBody>
      </p:sp>
    </p:spTree>
    <p:extLst>
      <p:ext uri="{BB962C8B-B14F-4D97-AF65-F5344CB8AC3E}">
        <p14:creationId xmlns:p14="http://schemas.microsoft.com/office/powerpoint/2010/main" val="2035281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4948241"/>
            <a:ext cx="27002802" cy="8558211"/>
          </a:xfrm>
        </p:spPr>
        <p:txBody>
          <a:bodyPr anchor="t" anchorCtr="0">
            <a:noAutofit/>
          </a:bodyPr>
          <a:lstStyle>
            <a:lvl1pPr>
              <a:lnSpc>
                <a:spcPct val="90000"/>
              </a:lnSpc>
              <a:defRPr sz="14400">
                <a:solidFill>
                  <a:schemeClr val="bg1"/>
                </a:solidFill>
              </a:defRPr>
            </a:lvl1pPr>
          </a:lstStyle>
          <a:p>
            <a:r>
              <a:rPr lang="en-US" dirty="0"/>
              <a:t>Section Divider</a:t>
            </a:r>
            <a:endParaRPr lang="en-CA" dirty="0"/>
          </a:p>
        </p:txBody>
      </p: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20" y="18242280"/>
            <a:ext cx="20574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17392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4948241"/>
            <a:ext cx="27002802" cy="8558211"/>
          </a:xfrm>
        </p:spPr>
        <p:txBody>
          <a:bodyPr anchor="t" anchorCtr="0">
            <a:noAutofit/>
          </a:bodyPr>
          <a:lstStyle>
            <a:lvl1pPr>
              <a:lnSpc>
                <a:spcPct val="90000"/>
              </a:lnSpc>
              <a:defRPr sz="14400">
                <a:solidFill>
                  <a:schemeClr val="bg1"/>
                </a:solidFill>
              </a:defRPr>
            </a:lvl1pPr>
          </a:lstStyle>
          <a:p>
            <a:r>
              <a:rPr lang="en-US" dirty="0"/>
              <a:t>Section Divider</a:t>
            </a:r>
            <a:endParaRPr lang="en-CA" dirty="0"/>
          </a:p>
        </p:txBody>
      </p: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7284" y="19037808"/>
            <a:ext cx="1152144" cy="1152144"/>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1" descr="CONFIDENTIAL_TAG_0xFFEE"/>
          <p:cNvSpPr txBox="1">
            <a:spLocks/>
          </p:cNvSpPr>
          <p:nvPr userDrawn="1"/>
        </p:nvSpPr>
        <p:spPr>
          <a:xfrm>
            <a:off x="6877911" y="19490780"/>
            <a:ext cx="22844016" cy="832893"/>
          </a:xfrm>
          <a:prstGeom prst="rect">
            <a:avLst/>
          </a:prstGeom>
          <a:noFill/>
          <a:ln w="9525">
            <a:noFill/>
            <a:miter lim="800000"/>
            <a:headEnd/>
            <a:tailEnd/>
          </a:ln>
        </p:spPr>
        <p:txBody>
          <a:bodyPr wrap="square" lIns="276192" tIns="138099" rIns="276192" bIns="138099">
            <a:spAutoFit/>
          </a:bodyPr>
          <a:lstStyle>
            <a:defPPr>
              <a:defRPr lang="en-US"/>
            </a:defPPr>
            <a:lvl1pPr>
              <a:defRPr sz="800">
                <a:solidFill>
                  <a:srgbClr val="1E4191"/>
                </a:solidFill>
              </a:defRPr>
            </a:lvl1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3600" b="1" dirty="0">
                <a:solidFill>
                  <a:schemeClr val="bg1"/>
                </a:solidFill>
              </a:rPr>
              <a:t>-HIGHLY</a:t>
            </a:r>
            <a:r>
              <a:rPr lang="en-US" sz="3600" b="1" baseline="0" dirty="0">
                <a:solidFill>
                  <a:schemeClr val="bg1"/>
                </a:solidFill>
              </a:rPr>
              <a:t> CONFIDENTIAL-</a:t>
            </a:r>
            <a:endParaRPr lang="en-US" sz="3600" b="0" dirty="0">
              <a:solidFill>
                <a:schemeClr val="bg1"/>
              </a:solidFill>
            </a:endParaRPr>
          </a:p>
        </p:txBody>
      </p:sp>
    </p:spTree>
    <p:extLst>
      <p:ext uri="{BB962C8B-B14F-4D97-AF65-F5344CB8AC3E}">
        <p14:creationId xmlns:p14="http://schemas.microsoft.com/office/powerpoint/2010/main" val="341300412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27432" y="-27432"/>
            <a:ext cx="36621720" cy="20628864"/>
          </a:xfrm>
        </p:spPr>
        <p:txBody>
          <a:bodyPr/>
          <a:lstStyle/>
          <a:p>
            <a:r>
              <a:rPr lang="en-US" dirty="0"/>
              <a:t>Click icon to add picture</a:t>
            </a:r>
            <a:endParaRPr lang="en-CA" dirty="0"/>
          </a:p>
        </p:txBody>
      </p:sp>
      <p:sp>
        <p:nvSpPr>
          <p:cNvPr id="2" name="Title 1"/>
          <p:cNvSpPr>
            <a:spLocks noGrp="1"/>
          </p:cNvSpPr>
          <p:nvPr>
            <p:ph type="title" hasCustomPrompt="1"/>
          </p:nvPr>
        </p:nvSpPr>
        <p:spPr>
          <a:xfrm>
            <a:off x="4881564" y="658368"/>
            <a:ext cx="27012900" cy="2743200"/>
          </a:xfrm>
        </p:spPr>
        <p:txBody>
          <a:bodyPr anchor="ctr" anchorCtr="0">
            <a:noAutofit/>
          </a:bodyPr>
          <a:lstStyle>
            <a:lvl1pPr>
              <a:lnSpc>
                <a:spcPct val="90000"/>
              </a:lnSpc>
              <a:defRPr sz="10800">
                <a:solidFill>
                  <a:schemeClr val="bg1"/>
                </a:solidFill>
              </a:defRPr>
            </a:lvl1pPr>
          </a:lstStyle>
          <a:p>
            <a:r>
              <a:rPr lang="en-US" dirty="0"/>
              <a:t>Section Divider Dark Image Layout</a:t>
            </a:r>
            <a:endParaRPr lang="en-CA" dirty="0"/>
          </a:p>
        </p:txBody>
      </p:sp>
      <p:sp>
        <p:nvSpPr>
          <p:cNvPr id="4" name="Date Placeholder 1" descr="CONFIDENTIAL_TAG_0xFFEE"/>
          <p:cNvSpPr txBox="1">
            <a:spLocks/>
          </p:cNvSpPr>
          <p:nvPr userDrawn="1"/>
        </p:nvSpPr>
        <p:spPr>
          <a:xfrm>
            <a:off x="6877911" y="19490780"/>
            <a:ext cx="22844016" cy="832893"/>
          </a:xfrm>
          <a:prstGeom prst="rect">
            <a:avLst/>
          </a:prstGeom>
          <a:noFill/>
          <a:ln w="9525">
            <a:noFill/>
            <a:miter lim="800000"/>
            <a:headEnd/>
            <a:tailEnd/>
          </a:ln>
        </p:spPr>
        <p:txBody>
          <a:bodyPr wrap="square" lIns="276192" tIns="138099" rIns="276192" bIns="138099">
            <a:spAutoFit/>
          </a:bodyPr>
          <a:lstStyle>
            <a:defPPr>
              <a:defRPr lang="en-US"/>
            </a:defPPr>
            <a:lvl1pPr>
              <a:defRPr sz="800">
                <a:solidFill>
                  <a:srgbClr val="1E4191"/>
                </a:solidFill>
              </a:defRPr>
            </a:lvl1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3600" b="1" dirty="0">
                <a:solidFill>
                  <a:schemeClr val="tx1"/>
                </a:solidFill>
              </a:rPr>
              <a:t>-HIGHLY CONFIDENTIAL-</a:t>
            </a:r>
            <a:endParaRPr lang="en-US" sz="3600" b="0" dirty="0">
              <a:solidFill>
                <a:schemeClr val="tx1"/>
              </a:solidFill>
            </a:endParaRPr>
          </a:p>
        </p:txBody>
      </p:sp>
    </p:spTree>
    <p:extLst>
      <p:ext uri="{BB962C8B-B14F-4D97-AF65-F5344CB8AC3E}">
        <p14:creationId xmlns:p14="http://schemas.microsoft.com/office/powerpoint/2010/main" val="175591534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27432" y="-27432"/>
            <a:ext cx="36621720" cy="20628864"/>
          </a:xfrm>
        </p:spPr>
        <p:txBody>
          <a:bodyPr/>
          <a:lstStyle/>
          <a:p>
            <a:r>
              <a:rPr lang="en-US" dirty="0"/>
              <a:t>Click icon to add picture</a:t>
            </a:r>
            <a:endParaRPr lang="en-CA" dirty="0"/>
          </a:p>
        </p:txBody>
      </p:sp>
      <p:sp>
        <p:nvSpPr>
          <p:cNvPr id="2" name="Title 1"/>
          <p:cNvSpPr>
            <a:spLocks noGrp="1"/>
          </p:cNvSpPr>
          <p:nvPr>
            <p:ph type="title" hasCustomPrompt="1"/>
          </p:nvPr>
        </p:nvSpPr>
        <p:spPr>
          <a:xfrm>
            <a:off x="4881564" y="658368"/>
            <a:ext cx="27012900" cy="2743200"/>
          </a:xfrm>
        </p:spPr>
        <p:txBody>
          <a:bodyPr anchor="ctr" anchorCtr="0">
            <a:noAutofit/>
          </a:bodyPr>
          <a:lstStyle>
            <a:lvl1pPr>
              <a:lnSpc>
                <a:spcPct val="90000"/>
              </a:lnSpc>
              <a:defRPr sz="10800">
                <a:solidFill>
                  <a:schemeClr val="accent2"/>
                </a:solidFill>
              </a:defRPr>
            </a:lvl1pPr>
          </a:lstStyle>
          <a:p>
            <a:r>
              <a:rPr lang="en-US" dirty="0"/>
              <a:t>Section Divider Light Image Layout</a:t>
            </a:r>
            <a:endParaRPr lang="en-CA" dirty="0"/>
          </a:p>
        </p:txBody>
      </p:sp>
      <p:sp>
        <p:nvSpPr>
          <p:cNvPr id="5" name="Date Placeholder 1" descr="CONFIDENTIAL_TAG_0xFFEE"/>
          <p:cNvSpPr txBox="1">
            <a:spLocks/>
          </p:cNvSpPr>
          <p:nvPr userDrawn="1"/>
        </p:nvSpPr>
        <p:spPr>
          <a:xfrm>
            <a:off x="6877911" y="19490780"/>
            <a:ext cx="22844016" cy="832893"/>
          </a:xfrm>
          <a:prstGeom prst="rect">
            <a:avLst/>
          </a:prstGeom>
          <a:noFill/>
          <a:ln w="9525">
            <a:noFill/>
            <a:miter lim="800000"/>
            <a:headEnd/>
            <a:tailEnd/>
          </a:ln>
        </p:spPr>
        <p:txBody>
          <a:bodyPr wrap="square" lIns="276192" tIns="138099" rIns="276192" bIns="138099">
            <a:spAutoFit/>
          </a:bodyPr>
          <a:lstStyle>
            <a:defPPr>
              <a:defRPr lang="en-US"/>
            </a:defPPr>
            <a:lvl1pPr>
              <a:defRPr sz="800">
                <a:solidFill>
                  <a:srgbClr val="1E4191"/>
                </a:solidFill>
              </a:defRPr>
            </a:lvl1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3600" b="1" dirty="0">
                <a:solidFill>
                  <a:schemeClr val="tx1"/>
                </a:solidFill>
              </a:rPr>
              <a:t>-HIGHLY CONFIDENTIAL-</a:t>
            </a:r>
            <a:endParaRPr lang="en-US" sz="3600" b="0" dirty="0">
              <a:solidFill>
                <a:schemeClr val="tx1"/>
              </a:solidFill>
            </a:endParaRPr>
          </a:p>
        </p:txBody>
      </p:sp>
    </p:spTree>
    <p:extLst>
      <p:ext uri="{BB962C8B-B14F-4D97-AF65-F5344CB8AC3E}">
        <p14:creationId xmlns:p14="http://schemas.microsoft.com/office/powerpoint/2010/main" val="287372410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658368"/>
            <a:ext cx="26993088" cy="2743200"/>
          </a:xfrm>
        </p:spPr>
        <p:txBody>
          <a:bodyPr/>
          <a:lstStyle>
            <a:lvl1pPr>
              <a:defRPr/>
            </a:lvl1pPr>
          </a:lstStyle>
          <a:p>
            <a:r>
              <a:rPr lang="en-US" dirty="0"/>
              <a:t>Title and Content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dirty="0"/>
          </a:p>
        </p:txBody>
      </p:sp>
      <p:cxnSp>
        <p:nvCxnSpPr>
          <p:cNvPr id="8" name="Straight Connector 7"/>
          <p:cNvCxnSpPr/>
          <p:nvPr/>
        </p:nvCxnSpPr>
        <p:spPr>
          <a:xfrm>
            <a:off x="8253414" y="4941765"/>
            <a:ext cx="26989086"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4881564" y="3401568"/>
            <a:ext cx="27012900" cy="1014984"/>
          </a:xfrm>
        </p:spPr>
        <p:txBody>
          <a:bodyPr anchor="b" anchorCtr="0"/>
          <a:lstStyle>
            <a:lvl1pPr marL="0" indent="0">
              <a:lnSpc>
                <a:spcPct val="90000"/>
              </a:lnSpc>
              <a:spcBef>
                <a:spcPts val="0"/>
              </a:spcBef>
              <a:buFontTx/>
              <a:buNone/>
              <a:defRPr sz="4200" b="1"/>
            </a:lvl1pPr>
          </a:lstStyle>
          <a:p>
            <a:pPr lvl="0"/>
            <a:r>
              <a:rPr lang="en-US" dirty="0"/>
              <a:t>Subtitle</a:t>
            </a:r>
          </a:p>
        </p:txBody>
      </p:sp>
      <p:sp>
        <p:nvSpPr>
          <p:cNvPr id="12" name="Content Placeholder 11"/>
          <p:cNvSpPr>
            <a:spLocks noGrp="1"/>
          </p:cNvSpPr>
          <p:nvPr>
            <p:ph sz="quarter" idx="14"/>
          </p:nvPr>
        </p:nvSpPr>
        <p:spPr>
          <a:xfrm>
            <a:off x="4881564" y="5541264"/>
            <a:ext cx="27012900" cy="13030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cxnSp>
        <p:nvCxnSpPr>
          <p:cNvPr id="10" name="Straight Connector 9"/>
          <p:cNvCxnSpPr/>
          <p:nvPr userDrawn="1"/>
        </p:nvCxnSpPr>
        <p:spPr>
          <a:xfrm>
            <a:off x="4881564" y="4941765"/>
            <a:ext cx="30360936"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96660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658368"/>
            <a:ext cx="26977554" cy="27432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4871091" y="3401568"/>
            <a:ext cx="14840898" cy="1014984"/>
          </a:xfrm>
        </p:spPr>
        <p:txBody>
          <a:bodyPr anchor="b">
            <a:noAutofit/>
          </a:bodyPr>
          <a:lstStyle>
            <a:lvl1pPr marL="0" indent="0">
              <a:lnSpc>
                <a:spcPct val="90000"/>
              </a:lnSpc>
              <a:spcBef>
                <a:spcPts val="0"/>
              </a:spcBef>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5" name="Text Placeholder 4"/>
          <p:cNvSpPr>
            <a:spLocks noGrp="1"/>
          </p:cNvSpPr>
          <p:nvPr>
            <p:ph type="body" sz="quarter" idx="3" hasCustomPrompt="1"/>
          </p:nvPr>
        </p:nvSpPr>
        <p:spPr>
          <a:xfrm>
            <a:off x="20431124" y="3401568"/>
            <a:ext cx="14803461" cy="1014984"/>
          </a:xfrm>
        </p:spPr>
        <p:txBody>
          <a:bodyPr anchor="b">
            <a:noAutofit/>
          </a:bodyPr>
          <a:lstStyle>
            <a:lvl1pPr marL="0" indent="0">
              <a:lnSpc>
                <a:spcPct val="90000"/>
              </a:lnSpc>
              <a:spcBef>
                <a:spcPts val="0"/>
              </a:spcBef>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dirty="0"/>
          </a:p>
        </p:txBody>
      </p:sp>
      <p:cxnSp>
        <p:nvCxnSpPr>
          <p:cNvPr id="11" name="Straight Connector 10"/>
          <p:cNvCxnSpPr/>
          <p:nvPr/>
        </p:nvCxnSpPr>
        <p:spPr>
          <a:xfrm>
            <a:off x="4879035" y="4948623"/>
            <a:ext cx="1483295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431127" y="4948623"/>
            <a:ext cx="14803461"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4881566" y="5546790"/>
            <a:ext cx="14830425" cy="13030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19" name="Content Placeholder 18"/>
          <p:cNvSpPr>
            <a:spLocks noGrp="1"/>
          </p:cNvSpPr>
          <p:nvPr>
            <p:ph sz="quarter" idx="14"/>
          </p:nvPr>
        </p:nvSpPr>
        <p:spPr>
          <a:xfrm>
            <a:off x="20431127" y="5546790"/>
            <a:ext cx="14811375" cy="13030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cxnSp>
        <p:nvCxnSpPr>
          <p:cNvPr id="13" name="Straight Connector 12"/>
          <p:cNvCxnSpPr/>
          <p:nvPr userDrawn="1"/>
        </p:nvCxnSpPr>
        <p:spPr>
          <a:xfrm>
            <a:off x="4879035" y="4948623"/>
            <a:ext cx="1483295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20431127" y="4948623"/>
            <a:ext cx="14803461"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75897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dirty="0"/>
          </a:p>
        </p:txBody>
      </p:sp>
      <p:cxnSp>
        <p:nvCxnSpPr>
          <p:cNvPr id="9" name="Straight Connector 8"/>
          <p:cNvCxnSpPr/>
          <p:nvPr/>
        </p:nvCxnSpPr>
        <p:spPr>
          <a:xfrm>
            <a:off x="4881564" y="4948623"/>
            <a:ext cx="30337506"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4881566" y="5554977"/>
            <a:ext cx="14830425" cy="1303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20431125" y="5554974"/>
            <a:ext cx="14787564" cy="130302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4881564" y="4948623"/>
            <a:ext cx="30337506"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78832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658368"/>
            <a:ext cx="26977554" cy="27432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4871091" y="3401568"/>
            <a:ext cx="9628632" cy="1014984"/>
          </a:xfrm>
        </p:spPr>
        <p:txBody>
          <a:bodyPr anchor="b">
            <a:noAutofit/>
          </a:bodyPr>
          <a:lstStyle>
            <a:lvl1pPr marL="0" indent="0">
              <a:lnSpc>
                <a:spcPct val="90000"/>
              </a:lnSpc>
              <a:spcBef>
                <a:spcPts val="0"/>
              </a:spcBef>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5" name="Text Placeholder 4"/>
          <p:cNvSpPr>
            <a:spLocks noGrp="1"/>
          </p:cNvSpPr>
          <p:nvPr>
            <p:ph type="body" sz="quarter" idx="3" hasCustomPrompt="1"/>
          </p:nvPr>
        </p:nvSpPr>
        <p:spPr>
          <a:xfrm>
            <a:off x="15234282" y="3401568"/>
            <a:ext cx="9628632" cy="1014984"/>
          </a:xfrm>
        </p:spPr>
        <p:txBody>
          <a:bodyPr anchor="b">
            <a:noAutofit/>
          </a:bodyPr>
          <a:lstStyle>
            <a:lvl1pPr marL="0" indent="0">
              <a:lnSpc>
                <a:spcPct val="90000"/>
              </a:lnSpc>
              <a:spcBef>
                <a:spcPts val="0"/>
              </a:spcBef>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dirty="0"/>
          </a:p>
        </p:txBody>
      </p:sp>
      <p:cxnSp>
        <p:nvCxnSpPr>
          <p:cNvPr id="11" name="Straight Connector 10"/>
          <p:cNvCxnSpPr/>
          <p:nvPr/>
        </p:nvCxnSpPr>
        <p:spPr>
          <a:xfrm>
            <a:off x="4879035" y="4948623"/>
            <a:ext cx="962863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234285" y="4948623"/>
            <a:ext cx="962863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4881564" y="5546790"/>
            <a:ext cx="9628632" cy="1303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15234285" y="5546790"/>
            <a:ext cx="9628632" cy="1303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25613868" y="4948239"/>
            <a:ext cx="962863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25602057" y="3401568"/>
            <a:ext cx="9628632" cy="1014984"/>
          </a:xfrm>
        </p:spPr>
        <p:txBody>
          <a:bodyPr anchor="b" anchorCtr="0">
            <a:noAutofit/>
          </a:bodyPr>
          <a:lstStyle>
            <a:lvl1pPr marL="0" indent="0">
              <a:lnSpc>
                <a:spcPct val="90000"/>
              </a:lnSpc>
              <a:spcBef>
                <a:spcPts val="0"/>
              </a:spcBef>
              <a:buFontTx/>
              <a:buNone/>
              <a:defRPr sz="4200" b="1"/>
            </a:lvl1pPr>
          </a:lstStyle>
          <a:p>
            <a:pPr lvl="0"/>
            <a:r>
              <a:rPr lang="en-US" dirty="0"/>
              <a:t>Subtitle</a:t>
            </a:r>
          </a:p>
        </p:txBody>
      </p:sp>
      <p:sp>
        <p:nvSpPr>
          <p:cNvPr id="16" name="Content Placeholder 15"/>
          <p:cNvSpPr>
            <a:spLocks noGrp="1"/>
          </p:cNvSpPr>
          <p:nvPr>
            <p:ph sz="quarter" idx="16"/>
          </p:nvPr>
        </p:nvSpPr>
        <p:spPr>
          <a:xfrm>
            <a:off x="25599011" y="5546790"/>
            <a:ext cx="9629775" cy="129873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4879035" y="4948623"/>
            <a:ext cx="962863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5234285" y="4948623"/>
            <a:ext cx="962863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25613868" y="4948239"/>
            <a:ext cx="962863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46069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658368"/>
            <a:ext cx="26977554" cy="27432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4871091" y="3401568"/>
            <a:ext cx="7159752" cy="1014984"/>
          </a:xfrm>
        </p:spPr>
        <p:txBody>
          <a:bodyPr anchor="b">
            <a:noAutofit/>
          </a:bodyPr>
          <a:lstStyle>
            <a:lvl1pPr marL="0" indent="0">
              <a:lnSpc>
                <a:spcPct val="90000"/>
              </a:lnSpc>
              <a:spcBef>
                <a:spcPts val="0"/>
              </a:spcBef>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5" name="Text Placeholder 4"/>
          <p:cNvSpPr>
            <a:spLocks noGrp="1"/>
          </p:cNvSpPr>
          <p:nvPr>
            <p:ph type="body" sz="quarter" idx="3" hasCustomPrompt="1"/>
          </p:nvPr>
        </p:nvSpPr>
        <p:spPr>
          <a:xfrm>
            <a:off x="12604311" y="3401568"/>
            <a:ext cx="7159752" cy="1014984"/>
          </a:xfrm>
        </p:spPr>
        <p:txBody>
          <a:bodyPr anchor="b">
            <a:noAutofit/>
          </a:bodyPr>
          <a:lstStyle>
            <a:lvl1pPr marL="0" indent="0">
              <a:lnSpc>
                <a:spcPct val="90000"/>
              </a:lnSpc>
              <a:spcBef>
                <a:spcPts val="0"/>
              </a:spcBef>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dirty="0"/>
          </a:p>
        </p:txBody>
      </p:sp>
      <p:cxnSp>
        <p:nvCxnSpPr>
          <p:cNvPr id="11" name="Straight Connector 10"/>
          <p:cNvCxnSpPr/>
          <p:nvPr/>
        </p:nvCxnSpPr>
        <p:spPr>
          <a:xfrm>
            <a:off x="4879035" y="4948623"/>
            <a:ext cx="715975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13605" y="4948623"/>
            <a:ext cx="715975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4881564" y="5546790"/>
            <a:ext cx="7159752" cy="13030200"/>
          </a:xfrm>
        </p:spPr>
        <p:txBody>
          <a:bodyPr/>
          <a:lstStyle>
            <a:lvl1pPr>
              <a:spcBef>
                <a:spcPts val="3600"/>
              </a:spcBef>
              <a:defRPr sz="7200"/>
            </a:lvl1pPr>
            <a:lvl2pPr>
              <a:defRPr sz="7200"/>
            </a:lvl2pPr>
            <a:lvl3pPr>
              <a:spcBef>
                <a:spcPts val="3000"/>
              </a:spcBef>
              <a:defRPr sz="6300"/>
            </a:lvl3pPr>
            <a:lvl4pPr>
              <a:defRPr sz="63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19" name="Content Placeholder 18"/>
          <p:cNvSpPr>
            <a:spLocks noGrp="1"/>
          </p:cNvSpPr>
          <p:nvPr>
            <p:ph sz="quarter" idx="14"/>
          </p:nvPr>
        </p:nvSpPr>
        <p:spPr>
          <a:xfrm>
            <a:off x="12610083" y="5546790"/>
            <a:ext cx="7159752" cy="13030200"/>
          </a:xfrm>
        </p:spPr>
        <p:txBody>
          <a:bodyPr/>
          <a:lstStyle>
            <a:lvl1pPr>
              <a:spcBef>
                <a:spcPts val="3600"/>
              </a:spcBef>
              <a:defRPr sz="7200"/>
            </a:lvl1pPr>
            <a:lvl2pPr>
              <a:defRPr sz="7200"/>
            </a:lvl2pPr>
            <a:lvl3pPr>
              <a:spcBef>
                <a:spcPts val="3000"/>
              </a:spcBef>
              <a:defRPr sz="6300"/>
            </a:lvl3pPr>
            <a:lvl4pPr>
              <a:defRPr sz="63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cxnSp>
        <p:nvCxnSpPr>
          <p:cNvPr id="13" name="Straight Connector 12"/>
          <p:cNvCxnSpPr/>
          <p:nvPr/>
        </p:nvCxnSpPr>
        <p:spPr>
          <a:xfrm>
            <a:off x="20348175" y="4948239"/>
            <a:ext cx="715975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20337531" y="3401568"/>
            <a:ext cx="7159752" cy="1014984"/>
          </a:xfrm>
        </p:spPr>
        <p:txBody>
          <a:bodyPr anchor="b" anchorCtr="0">
            <a:noAutofit/>
          </a:bodyPr>
          <a:lstStyle>
            <a:lvl1pPr marL="0" indent="0">
              <a:lnSpc>
                <a:spcPct val="90000"/>
              </a:lnSpc>
              <a:spcBef>
                <a:spcPts val="0"/>
              </a:spcBef>
              <a:buFontTx/>
              <a:buNone/>
              <a:defRPr sz="4200" b="1"/>
            </a:lvl1pPr>
          </a:lstStyle>
          <a:p>
            <a:pPr lvl="0"/>
            <a:r>
              <a:rPr lang="en-US" dirty="0"/>
              <a:t>Subtitle</a:t>
            </a:r>
          </a:p>
        </p:txBody>
      </p:sp>
      <p:sp>
        <p:nvSpPr>
          <p:cNvPr id="16" name="Content Placeholder 15"/>
          <p:cNvSpPr>
            <a:spLocks noGrp="1"/>
          </p:cNvSpPr>
          <p:nvPr>
            <p:ph sz="quarter" idx="16"/>
          </p:nvPr>
        </p:nvSpPr>
        <p:spPr>
          <a:xfrm>
            <a:off x="20338602" y="5546790"/>
            <a:ext cx="7159752" cy="12987336"/>
          </a:xfrm>
        </p:spPr>
        <p:txBody>
          <a:bodyPr/>
          <a:lstStyle>
            <a:lvl1pPr>
              <a:spcBef>
                <a:spcPts val="3600"/>
              </a:spcBef>
              <a:defRPr sz="7200"/>
            </a:lvl1pPr>
            <a:lvl2pPr>
              <a:defRPr sz="7200"/>
            </a:lvl2pPr>
            <a:lvl3pPr>
              <a:spcBef>
                <a:spcPts val="3000"/>
              </a:spcBef>
              <a:defRPr sz="6300"/>
            </a:lvl3pPr>
            <a:lvl4pPr>
              <a:defRPr sz="63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cxnSp>
        <p:nvCxnSpPr>
          <p:cNvPr id="17" name="Straight Connector 16"/>
          <p:cNvCxnSpPr/>
          <p:nvPr/>
        </p:nvCxnSpPr>
        <p:spPr>
          <a:xfrm>
            <a:off x="28082748" y="4948623"/>
            <a:ext cx="715975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28070748" y="3401568"/>
            <a:ext cx="7159752" cy="1014984"/>
          </a:xfrm>
        </p:spPr>
        <p:txBody>
          <a:bodyPr anchor="b" anchorCtr="0">
            <a:noAutofit/>
          </a:bodyPr>
          <a:lstStyle>
            <a:lvl1pPr marL="0" indent="0">
              <a:lnSpc>
                <a:spcPct val="90000"/>
              </a:lnSpc>
              <a:spcBef>
                <a:spcPts val="0"/>
              </a:spcBef>
              <a:buFontTx/>
              <a:buNone/>
              <a:defRPr sz="4200" b="1"/>
            </a:lvl1pPr>
          </a:lstStyle>
          <a:p>
            <a:pPr lvl="0"/>
            <a:r>
              <a:rPr lang="en-US" dirty="0"/>
              <a:t>Subtitle</a:t>
            </a:r>
          </a:p>
        </p:txBody>
      </p:sp>
      <p:sp>
        <p:nvSpPr>
          <p:cNvPr id="20" name="Content Placeholder 19"/>
          <p:cNvSpPr>
            <a:spLocks noGrp="1"/>
          </p:cNvSpPr>
          <p:nvPr>
            <p:ph sz="quarter" idx="18"/>
          </p:nvPr>
        </p:nvSpPr>
        <p:spPr>
          <a:xfrm>
            <a:off x="28067124" y="5546787"/>
            <a:ext cx="7159752" cy="13030200"/>
          </a:xfrm>
        </p:spPr>
        <p:txBody>
          <a:bodyPr/>
          <a:lstStyle>
            <a:lvl1pPr>
              <a:spcBef>
                <a:spcPts val="3600"/>
              </a:spcBef>
              <a:defRPr sz="7200"/>
            </a:lvl1pPr>
            <a:lvl2pPr>
              <a:defRPr sz="7200"/>
            </a:lvl2pPr>
            <a:lvl3pPr>
              <a:spcBef>
                <a:spcPts val="3000"/>
              </a:spcBef>
              <a:defRPr sz="6300"/>
            </a:lvl3pPr>
            <a:lvl4pPr>
              <a:defRPr sz="63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cxnSp>
        <p:nvCxnSpPr>
          <p:cNvPr id="18" name="Straight Connector 17"/>
          <p:cNvCxnSpPr/>
          <p:nvPr userDrawn="1"/>
        </p:nvCxnSpPr>
        <p:spPr>
          <a:xfrm>
            <a:off x="4879035" y="4948623"/>
            <a:ext cx="715975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2613605" y="4948623"/>
            <a:ext cx="715975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20348175" y="4948239"/>
            <a:ext cx="7159752"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28082748" y="4948623"/>
            <a:ext cx="715975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11944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658368"/>
            <a:ext cx="26985468" cy="27432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4881561" y="3401568"/>
            <a:ext cx="14813280" cy="1014984"/>
          </a:xfrm>
        </p:spPr>
        <p:txBody>
          <a:bodyPr anchor="b">
            <a:noAutofit/>
          </a:bodyPr>
          <a:lstStyle>
            <a:lvl1pPr marL="0" indent="0">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dirty="0"/>
          </a:p>
        </p:txBody>
      </p:sp>
      <p:sp>
        <p:nvSpPr>
          <p:cNvPr id="13" name="Table Placeholder 12"/>
          <p:cNvSpPr>
            <a:spLocks noGrp="1"/>
          </p:cNvSpPr>
          <p:nvPr>
            <p:ph type="tbl" sz="quarter" idx="13"/>
          </p:nvPr>
        </p:nvSpPr>
        <p:spPr>
          <a:xfrm>
            <a:off x="1316736" y="5559230"/>
            <a:ext cx="33907314" cy="13028811"/>
          </a:xfrm>
        </p:spPr>
        <p:txBody>
          <a:bodyPr/>
          <a:lstStyle/>
          <a:p>
            <a:r>
              <a:rPr lang="en-US" dirty="0"/>
              <a:t>Click icon to add table</a:t>
            </a:r>
            <a:endParaRPr lang="en-CA" dirty="0"/>
          </a:p>
        </p:txBody>
      </p:sp>
      <p:sp>
        <p:nvSpPr>
          <p:cNvPr id="6" name="Text Placeholder 5"/>
          <p:cNvSpPr>
            <a:spLocks noGrp="1"/>
          </p:cNvSpPr>
          <p:nvPr>
            <p:ph type="body" sz="quarter" idx="14" hasCustomPrompt="1"/>
          </p:nvPr>
        </p:nvSpPr>
        <p:spPr>
          <a:xfrm>
            <a:off x="20440650" y="3401568"/>
            <a:ext cx="14801850" cy="1014984"/>
          </a:xfrm>
        </p:spPr>
        <p:txBody>
          <a:bodyPr anchor="b" anchorCtr="0"/>
          <a:lstStyle>
            <a:lvl1pPr marL="0" indent="0">
              <a:lnSpc>
                <a:spcPct val="90000"/>
              </a:lnSpc>
              <a:spcBef>
                <a:spcPts val="0"/>
              </a:spcBef>
              <a:buFontTx/>
              <a:buNone/>
              <a:defRPr sz="4200" b="1"/>
            </a:lvl1pPr>
          </a:lstStyle>
          <a:p>
            <a:pPr lvl="0"/>
            <a:r>
              <a:rPr lang="en-US" dirty="0"/>
              <a:t>Subtitle</a:t>
            </a:r>
            <a:endParaRPr lang="en-CA" dirty="0"/>
          </a:p>
        </p:txBody>
      </p:sp>
    </p:spTree>
    <p:extLst>
      <p:ext uri="{BB962C8B-B14F-4D97-AF65-F5344CB8AC3E}">
        <p14:creationId xmlns:p14="http://schemas.microsoft.com/office/powerpoint/2010/main" val="267066362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658368"/>
            <a:ext cx="26985468" cy="27432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4881561" y="3401568"/>
            <a:ext cx="9628632" cy="1014984"/>
          </a:xfrm>
        </p:spPr>
        <p:txBody>
          <a:bodyPr anchor="b">
            <a:noAutofit/>
          </a:bodyPr>
          <a:lstStyle>
            <a:lvl1pPr marL="0" indent="0">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dirty="0"/>
          </a:p>
        </p:txBody>
      </p:sp>
      <p:sp>
        <p:nvSpPr>
          <p:cNvPr id="13" name="Table Placeholder 12"/>
          <p:cNvSpPr>
            <a:spLocks noGrp="1"/>
          </p:cNvSpPr>
          <p:nvPr>
            <p:ph type="tbl" sz="quarter" idx="13"/>
          </p:nvPr>
        </p:nvSpPr>
        <p:spPr>
          <a:xfrm>
            <a:off x="1316736" y="5559230"/>
            <a:ext cx="33907314" cy="13028811"/>
          </a:xfrm>
        </p:spPr>
        <p:txBody>
          <a:bodyPr/>
          <a:lstStyle/>
          <a:p>
            <a:r>
              <a:rPr lang="en-US" dirty="0"/>
              <a:t>Click icon to add table</a:t>
            </a:r>
            <a:endParaRPr lang="en-CA" dirty="0"/>
          </a:p>
        </p:txBody>
      </p:sp>
      <p:sp>
        <p:nvSpPr>
          <p:cNvPr id="6" name="Text Placeholder 5"/>
          <p:cNvSpPr>
            <a:spLocks noGrp="1"/>
          </p:cNvSpPr>
          <p:nvPr>
            <p:ph type="body" sz="quarter" idx="14" hasCustomPrompt="1"/>
          </p:nvPr>
        </p:nvSpPr>
        <p:spPr>
          <a:xfrm>
            <a:off x="15252192" y="3401568"/>
            <a:ext cx="9628632" cy="1014984"/>
          </a:xfrm>
        </p:spPr>
        <p:txBody>
          <a:bodyPr anchor="b" anchorCtr="0">
            <a:noAutofit/>
          </a:bodyPr>
          <a:lstStyle>
            <a:lvl1pPr marL="0" indent="0">
              <a:lnSpc>
                <a:spcPct val="90000"/>
              </a:lnSpc>
              <a:spcBef>
                <a:spcPts val="0"/>
              </a:spcBef>
              <a:buFontTx/>
              <a:buNone/>
              <a:defRPr sz="42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25603200" y="3401568"/>
            <a:ext cx="9639300" cy="1014984"/>
          </a:xfrm>
        </p:spPr>
        <p:txBody>
          <a:bodyPr anchor="b" anchorCtr="0">
            <a:noAutofit/>
          </a:bodyPr>
          <a:lstStyle>
            <a:lvl1pPr marL="0" indent="0">
              <a:buFontTx/>
              <a:buNone/>
              <a:defRPr sz="4200" b="1"/>
            </a:lvl1pPr>
          </a:lstStyle>
          <a:p>
            <a:pPr lvl="0"/>
            <a:r>
              <a:rPr lang="en-US" dirty="0"/>
              <a:t>Subtitle</a:t>
            </a:r>
            <a:endParaRPr lang="en-CA" dirty="0"/>
          </a:p>
        </p:txBody>
      </p:sp>
    </p:spTree>
    <p:extLst>
      <p:ext uri="{BB962C8B-B14F-4D97-AF65-F5344CB8AC3E}">
        <p14:creationId xmlns:p14="http://schemas.microsoft.com/office/powerpoint/2010/main" val="940540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27432" y="-27432"/>
            <a:ext cx="36621720" cy="20628864"/>
          </a:xfrm>
        </p:spPr>
        <p:txBody>
          <a:bodyPr/>
          <a:lstStyle/>
          <a:p>
            <a:r>
              <a:rPr lang="en-US" dirty="0"/>
              <a:t>Click icon to add picture</a:t>
            </a:r>
            <a:endParaRPr lang="en-CA" dirty="0"/>
          </a:p>
        </p:txBody>
      </p:sp>
      <p:sp>
        <p:nvSpPr>
          <p:cNvPr id="2" name="Title 1"/>
          <p:cNvSpPr>
            <a:spLocks noGrp="1"/>
          </p:cNvSpPr>
          <p:nvPr>
            <p:ph type="title" hasCustomPrompt="1"/>
          </p:nvPr>
        </p:nvSpPr>
        <p:spPr>
          <a:xfrm>
            <a:off x="4881564" y="658368"/>
            <a:ext cx="27012900" cy="2743200"/>
          </a:xfrm>
        </p:spPr>
        <p:txBody>
          <a:bodyPr anchor="ctr" anchorCtr="0">
            <a:noAutofit/>
          </a:bodyPr>
          <a:lstStyle>
            <a:lvl1pPr>
              <a:lnSpc>
                <a:spcPct val="90000"/>
              </a:lnSpc>
              <a:defRPr sz="108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82083578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1564" y="658368"/>
            <a:ext cx="26985468" cy="27432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4881561" y="3401568"/>
            <a:ext cx="7159752" cy="1014984"/>
          </a:xfrm>
        </p:spPr>
        <p:txBody>
          <a:bodyPr anchor="b">
            <a:noAutofit/>
          </a:bodyPr>
          <a:lstStyle>
            <a:lvl1pPr marL="0" indent="0">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dirty="0"/>
          </a:p>
        </p:txBody>
      </p:sp>
      <p:sp>
        <p:nvSpPr>
          <p:cNvPr id="13" name="Table Placeholder 12"/>
          <p:cNvSpPr>
            <a:spLocks noGrp="1"/>
          </p:cNvSpPr>
          <p:nvPr>
            <p:ph type="tbl" sz="quarter" idx="13"/>
          </p:nvPr>
        </p:nvSpPr>
        <p:spPr>
          <a:xfrm>
            <a:off x="1316736" y="5559230"/>
            <a:ext cx="33907314" cy="13028811"/>
          </a:xfrm>
        </p:spPr>
        <p:txBody>
          <a:bodyPr/>
          <a:lstStyle/>
          <a:p>
            <a:r>
              <a:rPr lang="en-US" dirty="0"/>
              <a:t>Click icon to add table</a:t>
            </a:r>
            <a:endParaRPr lang="en-CA" dirty="0"/>
          </a:p>
        </p:txBody>
      </p:sp>
      <p:sp>
        <p:nvSpPr>
          <p:cNvPr id="6" name="Text Placeholder 5"/>
          <p:cNvSpPr>
            <a:spLocks noGrp="1"/>
          </p:cNvSpPr>
          <p:nvPr>
            <p:ph type="body" sz="quarter" idx="14" hasCustomPrompt="1"/>
          </p:nvPr>
        </p:nvSpPr>
        <p:spPr>
          <a:xfrm>
            <a:off x="12611415" y="3401568"/>
            <a:ext cx="7159752" cy="1014984"/>
          </a:xfrm>
        </p:spPr>
        <p:txBody>
          <a:bodyPr anchor="b" anchorCtr="0">
            <a:noAutofit/>
          </a:bodyPr>
          <a:lstStyle>
            <a:lvl1pPr marL="0" indent="0">
              <a:lnSpc>
                <a:spcPct val="90000"/>
              </a:lnSpc>
              <a:spcBef>
                <a:spcPts val="0"/>
              </a:spcBef>
              <a:buFontTx/>
              <a:buNone/>
              <a:defRPr sz="42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20341269" y="3401568"/>
            <a:ext cx="7159752" cy="1014984"/>
          </a:xfrm>
        </p:spPr>
        <p:txBody>
          <a:bodyPr anchor="b" anchorCtr="0">
            <a:noAutofit/>
          </a:bodyPr>
          <a:lstStyle>
            <a:lvl1pPr marL="0" indent="0">
              <a:lnSpc>
                <a:spcPct val="90000"/>
              </a:lnSpc>
              <a:spcBef>
                <a:spcPts val="0"/>
              </a:spcBef>
              <a:buFontTx/>
              <a:buNone/>
              <a:defRPr sz="42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28071126" y="3401568"/>
            <a:ext cx="7159752" cy="1014984"/>
          </a:xfrm>
        </p:spPr>
        <p:txBody>
          <a:bodyPr anchor="b" anchorCtr="0">
            <a:noAutofit/>
          </a:bodyPr>
          <a:lstStyle>
            <a:lvl1pPr marL="0" indent="0">
              <a:lnSpc>
                <a:spcPct val="90000"/>
              </a:lnSpc>
              <a:spcBef>
                <a:spcPts val="0"/>
              </a:spcBef>
              <a:buFontTx/>
              <a:buNone/>
              <a:defRPr sz="4200" b="1"/>
            </a:lvl1pPr>
          </a:lstStyle>
          <a:p>
            <a:pPr lvl="0"/>
            <a:r>
              <a:rPr lang="en-US" dirty="0"/>
              <a:t>Subtitle</a:t>
            </a:r>
            <a:endParaRPr lang="en-CA" dirty="0"/>
          </a:p>
        </p:txBody>
      </p:sp>
    </p:spTree>
    <p:extLst>
      <p:ext uri="{BB962C8B-B14F-4D97-AF65-F5344CB8AC3E}">
        <p14:creationId xmlns:p14="http://schemas.microsoft.com/office/powerpoint/2010/main" val="245393181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9" name="Slide Number Placeholder 8"/>
          <p:cNvSpPr>
            <a:spLocks noGrp="1"/>
          </p:cNvSpPr>
          <p:nvPr>
            <p:ph type="sldNum" sz="quarter" idx="13"/>
          </p:nvPr>
        </p:nvSpPr>
        <p:spPr>
          <a:xfrm>
            <a:off x="34241994" y="19425240"/>
            <a:ext cx="988908" cy="548640"/>
          </a:xfrm>
        </p:spPr>
        <p:txBody>
          <a:bodyPr/>
          <a:lstStyle/>
          <a:p>
            <a:fld id="{00E6A5BD-C011-4A45-AA3A-201790FB7F2B}" type="slidenum">
              <a:rPr lang="en-CA" smtClean="0"/>
              <a:t>‹#›</a:t>
            </a:fld>
            <a:endParaRPr lang="en-CA" dirty="0"/>
          </a:p>
        </p:txBody>
      </p:sp>
      <p:sp>
        <p:nvSpPr>
          <p:cNvPr id="10" name="Content Placeholder 9"/>
          <p:cNvSpPr>
            <a:spLocks noGrp="1"/>
          </p:cNvSpPr>
          <p:nvPr>
            <p:ph sz="quarter" idx="14"/>
          </p:nvPr>
        </p:nvSpPr>
        <p:spPr>
          <a:xfrm>
            <a:off x="4881564" y="4948239"/>
            <a:ext cx="27012900" cy="134691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11" name="Text Placeholder 4"/>
          <p:cNvSpPr>
            <a:spLocks noGrp="1"/>
          </p:cNvSpPr>
          <p:nvPr>
            <p:ph type="body" sz="quarter" idx="3" hasCustomPrompt="1"/>
          </p:nvPr>
        </p:nvSpPr>
        <p:spPr>
          <a:xfrm>
            <a:off x="4900614" y="3401568"/>
            <a:ext cx="26993850" cy="1014984"/>
          </a:xfrm>
        </p:spPr>
        <p:txBody>
          <a:bodyPr anchor="b">
            <a:noAutofit/>
          </a:bodyPr>
          <a:lstStyle>
            <a:lvl1pPr marL="0" indent="0">
              <a:buNone/>
              <a:defRPr sz="4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Subtitle</a:t>
            </a:r>
          </a:p>
        </p:txBody>
      </p:sp>
    </p:spTree>
    <p:extLst>
      <p:ext uri="{BB962C8B-B14F-4D97-AF65-F5344CB8AC3E}">
        <p14:creationId xmlns:p14="http://schemas.microsoft.com/office/powerpoint/2010/main" val="18981833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81564" y="4948239"/>
            <a:ext cx="26977848" cy="13639800"/>
          </a:xfrm>
        </p:spPr>
        <p:txBody>
          <a:bodyPr/>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dirty="0"/>
              <a:t>Click icon to add picture</a:t>
            </a:r>
            <a:endParaRPr lang="en-CA" dirty="0"/>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dirty="0"/>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121650965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6691314" y="8858250"/>
            <a:ext cx="23731536"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74320" tIns="137160" rIns="274320" bIns="137160" numCol="1" anchor="t" anchorCtr="0" compatLnSpc="1">
            <a:prstTxWarp prst="textNoShape">
              <a:avLst/>
            </a:prstTxWarp>
          </a:bodyPr>
          <a:lstStyle/>
          <a:p>
            <a:endParaRPr lang="en-CA" sz="16200" dirty="0"/>
          </a:p>
        </p:txBody>
      </p:sp>
      <p:sp>
        <p:nvSpPr>
          <p:cNvPr id="5" name="AutoShape 3"/>
          <p:cNvSpPr>
            <a:spLocks noChangeAspect="1" noChangeArrowheads="1" noTextEdit="1"/>
          </p:cNvSpPr>
          <p:nvPr userDrawn="1"/>
        </p:nvSpPr>
        <p:spPr bwMode="auto">
          <a:xfrm>
            <a:off x="6691314" y="8858250"/>
            <a:ext cx="23731536"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74320" tIns="137160" rIns="274320" bIns="137160" numCol="1" anchor="t" anchorCtr="0" compatLnSpc="1">
            <a:prstTxWarp prst="textNoShape">
              <a:avLst/>
            </a:prstTxWarp>
          </a:bodyPr>
          <a:lstStyle/>
          <a:p>
            <a:endParaRPr lang="en-CA" sz="16200" dirty="0"/>
          </a:p>
        </p:txBody>
      </p:sp>
      <p:sp>
        <p:nvSpPr>
          <p:cNvPr id="6" name="Freeform 5"/>
          <p:cNvSpPr>
            <a:spLocks noEditPoints="1"/>
          </p:cNvSpPr>
          <p:nvPr userDrawn="1"/>
        </p:nvSpPr>
        <p:spPr bwMode="auto">
          <a:xfrm>
            <a:off x="6693408" y="8853491"/>
            <a:ext cx="23783922" cy="284797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274320" tIns="137160" rIns="274320" bIns="137160" numCol="1" anchor="t" anchorCtr="0" compatLnSpc="1">
            <a:prstTxWarp prst="textNoShape">
              <a:avLst/>
            </a:prstTxWarp>
          </a:bodyPr>
          <a:lstStyle/>
          <a:p>
            <a:endParaRPr lang="en-CA" sz="16200" dirty="0"/>
          </a:p>
        </p:txBody>
      </p:sp>
    </p:spTree>
    <p:extLst>
      <p:ext uri="{BB962C8B-B14F-4D97-AF65-F5344CB8AC3E}">
        <p14:creationId xmlns:p14="http://schemas.microsoft.com/office/powerpoint/2010/main" val="308388446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456664" y="6556248"/>
            <a:ext cx="7626096" cy="762609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14458952" y="6557966"/>
            <a:ext cx="7629525" cy="7624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74320" tIns="137160" rIns="274320" bIns="137160" numCol="1" anchor="t" anchorCtr="0" compatLnSpc="1">
            <a:prstTxWarp prst="textNoShape">
              <a:avLst/>
            </a:prstTxWarp>
          </a:bodyPr>
          <a:lstStyle/>
          <a:p>
            <a:endParaRPr lang="en-CA" sz="16200" dirty="0"/>
          </a:p>
        </p:txBody>
      </p:sp>
    </p:spTree>
    <p:extLst>
      <p:ext uri="{BB962C8B-B14F-4D97-AF65-F5344CB8AC3E}">
        <p14:creationId xmlns:p14="http://schemas.microsoft.com/office/powerpoint/2010/main" val="337759573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56664" y="6556248"/>
            <a:ext cx="7626096" cy="7626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04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27432" y="-27432"/>
            <a:ext cx="36621720" cy="20628864"/>
          </a:xfrm>
        </p:spPr>
        <p:txBody>
          <a:bodyPr/>
          <a:lstStyle/>
          <a:p>
            <a:r>
              <a:rPr lang="en-US" dirty="0"/>
              <a:t>Click icon to add picture</a:t>
            </a:r>
            <a:endParaRPr lang="en-CA" dirty="0"/>
          </a:p>
        </p:txBody>
      </p:sp>
      <p:sp>
        <p:nvSpPr>
          <p:cNvPr id="2" name="Title 1"/>
          <p:cNvSpPr>
            <a:spLocks noGrp="1"/>
          </p:cNvSpPr>
          <p:nvPr>
            <p:ph type="title" hasCustomPrompt="1"/>
          </p:nvPr>
        </p:nvSpPr>
        <p:spPr>
          <a:xfrm>
            <a:off x="4881564" y="658368"/>
            <a:ext cx="27012900" cy="2743200"/>
          </a:xfrm>
        </p:spPr>
        <p:txBody>
          <a:bodyPr anchor="ctr" anchorCtr="0">
            <a:noAutofit/>
          </a:bodyPr>
          <a:lstStyle>
            <a:lvl1pPr>
              <a:lnSpc>
                <a:spcPct val="90000"/>
              </a:lnSpc>
              <a:defRPr sz="108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26149765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image" Target="../media/image1.emf"/><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3" Type="http://schemas.openxmlformats.org/officeDocument/2006/relationships/slideLayout" Target="../slideLayouts/slideLayout46.xml"/><Relationship Id="rId21" Type="http://schemas.openxmlformats.org/officeDocument/2006/relationships/slideLayout" Target="../slideLayouts/slideLayout64.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image" Target="../media/image1.emf"/><Relationship Id="rId10" Type="http://schemas.openxmlformats.org/officeDocument/2006/relationships/slideLayout" Target="../slideLayouts/slideLayout53.xml"/><Relationship Id="rId19" Type="http://schemas.openxmlformats.org/officeDocument/2006/relationships/slideLayout" Target="../slideLayouts/slideLayout62.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18" Type="http://schemas.openxmlformats.org/officeDocument/2006/relationships/slideLayout" Target="../slideLayouts/slideLayout82.xml"/><Relationship Id="rId3" Type="http://schemas.openxmlformats.org/officeDocument/2006/relationships/slideLayout" Target="../slideLayouts/slideLayout67.xml"/><Relationship Id="rId21" Type="http://schemas.openxmlformats.org/officeDocument/2006/relationships/slideLayout" Target="../slideLayouts/slideLayout85.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slideLayout" Target="../slideLayouts/slideLayout84.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image" Target="../media/image1.emf"/><Relationship Id="rId10" Type="http://schemas.openxmlformats.org/officeDocument/2006/relationships/slideLayout" Target="../slideLayouts/slideLayout74.xml"/><Relationship Id="rId19" Type="http://schemas.openxmlformats.org/officeDocument/2006/relationships/slideLayout" Target="../slideLayouts/slideLayout83.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37944" y="19037808"/>
            <a:ext cx="1152144" cy="1152144"/>
          </a:xfrm>
          <a:prstGeom prst="rect">
            <a:avLst/>
          </a:prstGeom>
        </p:spPr>
      </p:pic>
      <p:sp>
        <p:nvSpPr>
          <p:cNvPr id="2" name="Title Placeholder 1"/>
          <p:cNvSpPr>
            <a:spLocks noGrp="1"/>
          </p:cNvSpPr>
          <p:nvPr>
            <p:ph type="title"/>
          </p:nvPr>
        </p:nvSpPr>
        <p:spPr>
          <a:xfrm>
            <a:off x="4881564" y="666258"/>
            <a:ext cx="26993088" cy="27432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4881567" y="5539194"/>
            <a:ext cx="26993088" cy="130302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28611576" y="19418808"/>
            <a:ext cx="5629164" cy="548640"/>
          </a:xfrm>
          <a:prstGeom prst="rect">
            <a:avLst/>
          </a:prstGeom>
        </p:spPr>
        <p:txBody>
          <a:bodyPr vert="horz" lIns="0" tIns="0" rIns="0" bIns="0" rtlCol="0" anchor="t" anchorCtr="0">
            <a:noAutofit/>
          </a:bodyPr>
          <a:lstStyle>
            <a:lvl1pPr algn="r">
              <a:defRPr sz="3600">
                <a:solidFill>
                  <a:schemeClr val="accent2"/>
                </a:solidFill>
              </a:defRPr>
            </a:lvl1pPr>
          </a:lstStyle>
          <a:p>
            <a:fld id="{59AD7A44-F5B9-48AC-81DD-DBE0808B6C3A}" type="datetime4">
              <a:rPr lang="en-US" smtClean="0"/>
              <a:t>September 16, 2021</a:t>
            </a:fld>
            <a:endParaRPr lang="en-CA" dirty="0"/>
          </a:p>
        </p:txBody>
      </p:sp>
      <p:sp>
        <p:nvSpPr>
          <p:cNvPr id="6" name="Slide Number Placeholder 5"/>
          <p:cNvSpPr>
            <a:spLocks noGrp="1"/>
          </p:cNvSpPr>
          <p:nvPr>
            <p:ph type="sldNum" sz="quarter" idx="4"/>
          </p:nvPr>
        </p:nvSpPr>
        <p:spPr>
          <a:xfrm>
            <a:off x="34241994" y="19425240"/>
            <a:ext cx="988908" cy="548640"/>
          </a:xfrm>
          <a:prstGeom prst="rect">
            <a:avLst/>
          </a:prstGeom>
        </p:spPr>
        <p:txBody>
          <a:bodyPr vert="horz" lIns="0" tIns="0" rIns="0" bIns="0" rtlCol="0" anchor="t" anchorCtr="0">
            <a:noAutofit/>
          </a:bodyPr>
          <a:lstStyle>
            <a:lvl1pPr algn="r">
              <a:defRPr sz="3600">
                <a:solidFill>
                  <a:schemeClr val="accent2"/>
                </a:solidFill>
              </a:defRPr>
            </a:lvl1pPr>
          </a:lstStyle>
          <a:p>
            <a:fld id="{00E6A5BD-C011-4A45-AA3A-201790FB7F2B}" type="slidenum">
              <a:rPr lang="en-CA" smtClean="0"/>
              <a:pPr/>
              <a:t>‹#›</a:t>
            </a:fld>
            <a:endParaRPr lang="en-CA" dirty="0"/>
          </a:p>
        </p:txBody>
      </p:sp>
      <p:sp>
        <p:nvSpPr>
          <p:cNvPr id="13" name="Date Placeholder 1" descr="CONFIDENTIAL_TAG_0xFFEE"/>
          <p:cNvSpPr txBox="1">
            <a:spLocks/>
          </p:cNvSpPr>
          <p:nvPr userDrawn="1"/>
        </p:nvSpPr>
        <p:spPr>
          <a:xfrm>
            <a:off x="12461408" y="19346090"/>
            <a:ext cx="11520716" cy="832893"/>
          </a:xfrm>
          <a:prstGeom prst="rect">
            <a:avLst/>
          </a:prstGeom>
          <a:solidFill>
            <a:schemeClr val="bg1"/>
          </a:solidFill>
          <a:ln w="9525">
            <a:noFill/>
            <a:miter lim="800000"/>
            <a:headEnd/>
            <a:tailEnd/>
          </a:ln>
        </p:spPr>
        <p:txBody>
          <a:bodyPr wrap="none" lIns="276192" tIns="138099" rIns="276192" bIns="138099">
            <a:spAutoFit/>
          </a:bodyPr>
          <a:lstStyle>
            <a:defPPr>
              <a:defRPr lang="en-US"/>
            </a:defPPr>
            <a:lvl1pPr>
              <a:defRPr sz="800">
                <a:solidFill>
                  <a:srgbClr val="1E4191"/>
                </a:solidFill>
              </a:defRPr>
            </a:lvl1pPr>
          </a:lstStyle>
          <a:p>
            <a:pPr algn="ctr"/>
            <a:r>
              <a:rPr lang="en-GB" sz="3600" b="1" dirty="0">
                <a:solidFill>
                  <a:srgbClr val="FF0000"/>
                </a:solidFill>
              </a:rPr>
              <a:t>DRAFT – USE LAYOUT TO ADD</a:t>
            </a:r>
            <a:r>
              <a:rPr lang="en-GB" sz="3600" b="1" baseline="0" dirty="0">
                <a:solidFill>
                  <a:srgbClr val="FF0000"/>
                </a:solidFill>
              </a:rPr>
              <a:t> CLASSIFICATION LABEL</a:t>
            </a:r>
          </a:p>
        </p:txBody>
      </p: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4" r:id="rId2"/>
  </p:sldLayoutIdLst>
  <p:hf hdr="0"/>
  <p:txStyles>
    <p:titleStyle>
      <a:lvl1pPr algn="l" defTabSz="2743200" rtl="0" eaLnBrk="1" latinLnBrk="0" hangingPunct="1">
        <a:lnSpc>
          <a:spcPct val="90000"/>
        </a:lnSpc>
        <a:spcBef>
          <a:spcPct val="0"/>
        </a:spcBef>
        <a:buNone/>
        <a:defRPr sz="10800" kern="1200">
          <a:solidFill>
            <a:schemeClr val="accent2"/>
          </a:solidFill>
          <a:latin typeface="+mj-lt"/>
          <a:ea typeface="+mj-ea"/>
          <a:cs typeface="+mj-cs"/>
        </a:defRPr>
      </a:lvl1pPr>
    </p:titleStyle>
    <p:bodyStyle>
      <a:lvl1pPr marL="576072" indent="-576072" algn="l" defTabSz="2743200" rtl="0" eaLnBrk="1" latinLnBrk="0" hangingPunct="1">
        <a:lnSpc>
          <a:spcPct val="99000"/>
        </a:lnSpc>
        <a:spcBef>
          <a:spcPts val="4200"/>
        </a:spcBef>
        <a:spcAft>
          <a:spcPts val="0"/>
        </a:spcAft>
        <a:buFont typeface="Arial" panose="020B0604020202020204" pitchFamily="34" charset="0"/>
        <a:buChar char="•"/>
        <a:defRPr sz="8400" kern="1200">
          <a:solidFill>
            <a:schemeClr val="accent2"/>
          </a:solidFill>
          <a:latin typeface="+mn-lt"/>
          <a:ea typeface="+mn-ea"/>
          <a:cs typeface="+mn-cs"/>
        </a:defRPr>
      </a:lvl1pPr>
      <a:lvl2pPr marL="576072" indent="0" algn="l" defTabSz="2743200" rtl="0" eaLnBrk="1" latinLnBrk="0" hangingPunct="1">
        <a:lnSpc>
          <a:spcPct val="99000"/>
        </a:lnSpc>
        <a:spcBef>
          <a:spcPts val="0"/>
        </a:spcBef>
        <a:buFontTx/>
        <a:buNone/>
        <a:defRPr sz="8400" kern="1200">
          <a:solidFill>
            <a:schemeClr val="accent2"/>
          </a:solidFill>
          <a:latin typeface="+mn-lt"/>
          <a:ea typeface="+mn-ea"/>
          <a:cs typeface="+mn-cs"/>
        </a:defRPr>
      </a:lvl2pPr>
      <a:lvl3pPr marL="576264" indent="-576264" algn="l" defTabSz="2743200" rtl="0" eaLnBrk="1" latinLnBrk="0" hangingPunct="1">
        <a:lnSpc>
          <a:spcPct val="99000"/>
        </a:lnSpc>
        <a:spcBef>
          <a:spcPts val="3600"/>
        </a:spcBef>
        <a:buSzPct val="91000"/>
        <a:buFont typeface="Arial" panose="020B0604020202020204" pitchFamily="34" charset="0"/>
        <a:buChar char="•"/>
        <a:defRPr sz="7200" kern="1200">
          <a:solidFill>
            <a:schemeClr val="accent2"/>
          </a:solidFill>
          <a:latin typeface="+mn-lt"/>
          <a:ea typeface="+mn-ea"/>
          <a:cs typeface="+mn-cs"/>
        </a:defRPr>
      </a:lvl3pPr>
      <a:lvl4pPr marL="576072" indent="0" algn="l" defTabSz="2743200" rtl="0" eaLnBrk="1" latinLnBrk="0" hangingPunct="1">
        <a:lnSpc>
          <a:spcPct val="99000"/>
        </a:lnSpc>
        <a:spcBef>
          <a:spcPts val="0"/>
        </a:spcBef>
        <a:buFontTx/>
        <a:buNone/>
        <a:defRPr sz="7200" kern="1200">
          <a:solidFill>
            <a:schemeClr val="accent2"/>
          </a:solidFill>
          <a:latin typeface="+mn-lt"/>
          <a:ea typeface="+mn-ea"/>
          <a:cs typeface="+mn-cs"/>
        </a:defRPr>
      </a:lvl4pPr>
      <a:lvl5pPr marL="576072" indent="-576072" algn="l" defTabSz="2743200" rtl="0" eaLnBrk="1" latinLnBrk="0" hangingPunct="1">
        <a:lnSpc>
          <a:spcPct val="99000"/>
        </a:lnSpc>
        <a:spcBef>
          <a:spcPts val="2700"/>
        </a:spcBef>
        <a:buSzPct val="91000"/>
        <a:buFont typeface="Arial" panose="020B0604020202020204" pitchFamily="34" charset="0"/>
        <a:buChar char="•"/>
        <a:defRPr sz="5400" kern="1200">
          <a:solidFill>
            <a:schemeClr val="accent2"/>
          </a:solidFill>
          <a:latin typeface="+mn-lt"/>
          <a:ea typeface="+mn-ea"/>
          <a:cs typeface="+mn-cs"/>
        </a:defRPr>
      </a:lvl5pPr>
      <a:lvl6pPr marL="576072" indent="0" algn="l" defTabSz="2743200" rtl="0" eaLnBrk="1" latinLnBrk="0" hangingPunct="1">
        <a:lnSpc>
          <a:spcPct val="99000"/>
        </a:lnSpc>
        <a:spcBef>
          <a:spcPts val="0"/>
        </a:spcBef>
        <a:buSzPct val="91000"/>
        <a:buFontTx/>
        <a:buNone/>
        <a:defRPr sz="5400" kern="1200">
          <a:solidFill>
            <a:schemeClr val="accent2"/>
          </a:solidFill>
          <a:latin typeface="+mn-lt"/>
          <a:ea typeface="+mn-ea"/>
          <a:cs typeface="+mn-cs"/>
        </a:defRPr>
      </a:lvl6pPr>
      <a:lvl7pPr marL="0" indent="0" algn="l" defTabSz="2743200" rtl="0" eaLnBrk="1" latinLnBrk="0" hangingPunct="1">
        <a:lnSpc>
          <a:spcPct val="99000"/>
        </a:lnSpc>
        <a:spcBef>
          <a:spcPts val="2700"/>
        </a:spcBef>
        <a:buSzPct val="91000"/>
        <a:buFontTx/>
        <a:buNone/>
        <a:defRPr sz="5400" b="1" kern="1200">
          <a:solidFill>
            <a:schemeClr val="accent2"/>
          </a:solidFill>
          <a:latin typeface="+mn-lt"/>
          <a:ea typeface="+mn-ea"/>
          <a:cs typeface="+mn-cs"/>
        </a:defRPr>
      </a:lvl7pPr>
      <a:lvl8pPr marL="0" indent="0" algn="l" defTabSz="2743200" rtl="0" eaLnBrk="1" latinLnBrk="0" hangingPunct="1">
        <a:lnSpc>
          <a:spcPct val="99000"/>
        </a:lnSpc>
        <a:spcBef>
          <a:spcPts val="0"/>
        </a:spcBef>
        <a:buSzPct val="91000"/>
        <a:buFontTx/>
        <a:buNone/>
        <a:defRPr sz="5400" kern="1200">
          <a:solidFill>
            <a:schemeClr val="accent2"/>
          </a:solidFill>
          <a:latin typeface="+mn-lt"/>
          <a:ea typeface="+mn-ea"/>
          <a:cs typeface="+mn-cs"/>
        </a:defRPr>
      </a:lvl8pPr>
      <a:lvl9pPr marL="0" indent="0" algn="l" defTabSz="2743200" rtl="0" eaLnBrk="1" latinLnBrk="0" hangingPunct="1">
        <a:lnSpc>
          <a:spcPct val="99000"/>
        </a:lnSpc>
        <a:spcBef>
          <a:spcPts val="2700"/>
        </a:spcBef>
        <a:buSzPct val="91000"/>
        <a:buFontTx/>
        <a:buNone/>
        <a:defRPr sz="5400" i="1" kern="1200">
          <a:solidFill>
            <a:schemeClr val="accent2"/>
          </a:solidFill>
          <a:latin typeface="+mn-lt"/>
          <a:ea typeface="+mn-ea"/>
          <a:cs typeface="+mn-cs"/>
        </a:defRPr>
      </a:lvl9pPr>
    </p:bodyStyle>
    <p:otherStyle>
      <a:defPPr>
        <a:defRPr lang="en-US"/>
      </a:defPPr>
      <a:lvl1pPr marL="0" algn="l" defTabSz="2743200" rtl="0" eaLnBrk="1" latinLnBrk="0" hangingPunct="1">
        <a:lnSpc>
          <a:spcPct val="99000"/>
        </a:lnSpc>
        <a:defRPr sz="4200" kern="1200">
          <a:solidFill>
            <a:schemeClr val="accent2"/>
          </a:solidFill>
          <a:latin typeface="+mn-lt"/>
          <a:ea typeface="+mn-ea"/>
          <a:cs typeface="+mn-cs"/>
        </a:defRPr>
      </a:lvl1pPr>
      <a:lvl2pPr marL="0" algn="l" defTabSz="2743200" rtl="0" eaLnBrk="1" latinLnBrk="0" hangingPunct="1">
        <a:lnSpc>
          <a:spcPct val="99000"/>
        </a:lnSpc>
        <a:spcBef>
          <a:spcPts val="2700"/>
        </a:spcBef>
        <a:defRPr sz="4200" b="1" kern="1200">
          <a:solidFill>
            <a:schemeClr val="accent2"/>
          </a:solidFill>
          <a:latin typeface="+mn-lt"/>
          <a:ea typeface="+mn-ea"/>
          <a:cs typeface="+mn-cs"/>
        </a:defRPr>
      </a:lvl2pPr>
      <a:lvl3pPr marL="466344" indent="-466344" algn="l" defTabSz="2743200" rtl="0" eaLnBrk="1" latinLnBrk="0" hangingPunct="1">
        <a:lnSpc>
          <a:spcPct val="99000"/>
        </a:lnSpc>
        <a:buSzPct val="91000"/>
        <a:buFont typeface="Arial" panose="020B0604020202020204" pitchFamily="34" charset="0"/>
        <a:buChar char="•"/>
        <a:defRPr sz="4200" kern="1200">
          <a:solidFill>
            <a:schemeClr val="accent2"/>
          </a:solidFill>
          <a:latin typeface="+mn-lt"/>
          <a:ea typeface="+mn-ea"/>
          <a:cs typeface="+mn-cs"/>
        </a:defRPr>
      </a:lvl3pPr>
      <a:lvl4pPr marL="466344" indent="-466344" algn="l" defTabSz="2743200" rtl="0" eaLnBrk="1" latinLnBrk="0" hangingPunct="1">
        <a:lnSpc>
          <a:spcPct val="99000"/>
        </a:lnSpc>
        <a:spcBef>
          <a:spcPts val="2700"/>
        </a:spcBef>
        <a:buSzPct val="91000"/>
        <a:buFont typeface="Arial" panose="020B0604020202020204" pitchFamily="34" charset="0"/>
        <a:buChar char="•"/>
        <a:defRPr sz="4200" b="1" kern="1200">
          <a:solidFill>
            <a:schemeClr val="accent2"/>
          </a:solidFill>
          <a:latin typeface="+mn-lt"/>
          <a:ea typeface="+mn-ea"/>
          <a:cs typeface="+mn-cs"/>
        </a:defRPr>
      </a:lvl4pPr>
      <a:lvl5pPr marL="466344" algn="l" defTabSz="2743200" rtl="0" eaLnBrk="1" latinLnBrk="0" hangingPunct="1">
        <a:lnSpc>
          <a:spcPct val="99000"/>
        </a:lnSpc>
        <a:defRPr sz="4200" kern="1200">
          <a:solidFill>
            <a:schemeClr val="accent2"/>
          </a:solidFill>
          <a:latin typeface="+mn-lt"/>
          <a:ea typeface="+mn-ea"/>
          <a:cs typeface="+mn-cs"/>
        </a:defRPr>
      </a:lvl5pPr>
      <a:lvl6pPr marL="0" algn="l" defTabSz="2743200" rtl="0" eaLnBrk="1" latinLnBrk="0" hangingPunct="1">
        <a:lnSpc>
          <a:spcPct val="99000"/>
        </a:lnSpc>
        <a:defRPr sz="4200" kern="1200">
          <a:solidFill>
            <a:schemeClr val="accent2"/>
          </a:solidFill>
          <a:latin typeface="+mn-lt"/>
          <a:ea typeface="+mn-ea"/>
          <a:cs typeface="+mn-cs"/>
        </a:defRPr>
      </a:lvl6pPr>
      <a:lvl7pPr marL="0" algn="l" defTabSz="2743200" rtl="0" eaLnBrk="1" latinLnBrk="0" hangingPunct="1">
        <a:lnSpc>
          <a:spcPct val="99000"/>
        </a:lnSpc>
        <a:defRPr sz="4200" kern="1200">
          <a:solidFill>
            <a:schemeClr val="accent2"/>
          </a:solidFill>
          <a:latin typeface="+mn-lt"/>
          <a:ea typeface="+mn-ea"/>
          <a:cs typeface="+mn-cs"/>
        </a:defRPr>
      </a:lvl7pPr>
      <a:lvl8pPr marL="0" algn="l" defTabSz="2743200" rtl="0" eaLnBrk="1" latinLnBrk="0" hangingPunct="1">
        <a:lnSpc>
          <a:spcPct val="99000"/>
        </a:lnSpc>
        <a:defRPr sz="4200" kern="1200">
          <a:solidFill>
            <a:schemeClr val="accent2"/>
          </a:solidFill>
          <a:latin typeface="+mn-lt"/>
          <a:ea typeface="+mn-ea"/>
          <a:cs typeface="+mn-cs"/>
        </a:defRPr>
      </a:lvl8pPr>
      <a:lvl9pPr marL="0" algn="l" defTabSz="2743200" rtl="0" eaLnBrk="1" latinLnBrk="0" hangingPunct="1">
        <a:lnSpc>
          <a:spcPct val="99000"/>
        </a:lnSpc>
        <a:defRPr sz="4200" kern="1200">
          <a:solidFill>
            <a:schemeClr val="accent2"/>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1564" y="666258"/>
            <a:ext cx="26993088" cy="27432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4881567" y="5539194"/>
            <a:ext cx="26993088" cy="13030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en-CA" dirty="0"/>
          </a:p>
        </p:txBody>
      </p:sp>
      <p:sp>
        <p:nvSpPr>
          <p:cNvPr id="6" name="Slide Number Placeholder 5"/>
          <p:cNvSpPr>
            <a:spLocks noGrp="1"/>
          </p:cNvSpPr>
          <p:nvPr>
            <p:ph type="sldNum" sz="quarter" idx="4"/>
          </p:nvPr>
        </p:nvSpPr>
        <p:spPr>
          <a:xfrm>
            <a:off x="34241994" y="19425240"/>
            <a:ext cx="988908" cy="548640"/>
          </a:xfrm>
          <a:prstGeom prst="rect">
            <a:avLst/>
          </a:prstGeom>
        </p:spPr>
        <p:txBody>
          <a:bodyPr vert="horz" lIns="0" tIns="0" rIns="0" bIns="0" rtlCol="0" anchor="t" anchorCtr="0">
            <a:noAutofit/>
          </a:bodyPr>
          <a:lstStyle>
            <a:lvl1pPr algn="r">
              <a:defRPr sz="3600">
                <a:solidFill>
                  <a:schemeClr val="accent2"/>
                </a:solidFill>
              </a:defRPr>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1941341171"/>
      </p:ext>
    </p:extLst>
  </p:cSld>
  <p:clrMap bg1="lt1" tx1="dk1" bg2="lt2" tx2="dk2" accent1="accent1" accent2="accent2" accent3="accent3" accent4="accent4" accent5="accent5" accent6="accent6" hlink="hlink" folHlink="folHlink"/>
  <p:sldLayoutIdLst>
    <p:sldLayoutId id="2147483701" r:id="rId1"/>
    <p:sldLayoutId id="2147483717" r:id="rId2"/>
    <p:sldLayoutId id="2147483718" r:id="rId3"/>
    <p:sldLayoutId id="2147483702" r:id="rId4"/>
    <p:sldLayoutId id="2147483703" r:id="rId5"/>
    <p:sldLayoutId id="2147483704" r:id="rId6"/>
    <p:sldLayoutId id="2147483705"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9" r:id="rId18"/>
    <p:sldLayoutId id="2147483720" r:id="rId19"/>
    <p:sldLayoutId id="2147483721" r:id="rId20"/>
  </p:sldLayoutIdLst>
  <p:hf hdr="0"/>
  <p:txStyles>
    <p:titleStyle>
      <a:lvl1pPr algn="l" defTabSz="2743200" rtl="0" eaLnBrk="1" latinLnBrk="0" hangingPunct="1">
        <a:lnSpc>
          <a:spcPct val="90000"/>
        </a:lnSpc>
        <a:spcBef>
          <a:spcPct val="0"/>
        </a:spcBef>
        <a:buNone/>
        <a:defRPr sz="10800" kern="1200">
          <a:solidFill>
            <a:schemeClr val="accent2"/>
          </a:solidFill>
          <a:latin typeface="+mj-lt"/>
          <a:ea typeface="+mj-ea"/>
          <a:cs typeface="+mj-cs"/>
        </a:defRPr>
      </a:lvl1pPr>
    </p:titleStyle>
    <p:bodyStyle>
      <a:lvl1pPr marL="576072" indent="-576072" algn="l" defTabSz="2743200" rtl="0" eaLnBrk="1" latinLnBrk="0" hangingPunct="1">
        <a:lnSpc>
          <a:spcPct val="99000"/>
        </a:lnSpc>
        <a:spcBef>
          <a:spcPts val="4200"/>
        </a:spcBef>
        <a:spcAft>
          <a:spcPts val="0"/>
        </a:spcAft>
        <a:buFont typeface="Arial" panose="020B0604020202020204" pitchFamily="34" charset="0"/>
        <a:buChar char="•"/>
        <a:defRPr sz="8400" kern="1200">
          <a:solidFill>
            <a:schemeClr val="accent2"/>
          </a:solidFill>
          <a:latin typeface="+mn-lt"/>
          <a:ea typeface="+mn-ea"/>
          <a:cs typeface="+mn-cs"/>
        </a:defRPr>
      </a:lvl1pPr>
      <a:lvl2pPr marL="576072" indent="0" algn="l" defTabSz="2743200" rtl="0" eaLnBrk="1" latinLnBrk="0" hangingPunct="1">
        <a:lnSpc>
          <a:spcPct val="99000"/>
        </a:lnSpc>
        <a:spcBef>
          <a:spcPts val="0"/>
        </a:spcBef>
        <a:buFontTx/>
        <a:buNone/>
        <a:defRPr sz="8400" kern="1200">
          <a:solidFill>
            <a:schemeClr val="accent2"/>
          </a:solidFill>
          <a:latin typeface="+mn-lt"/>
          <a:ea typeface="+mn-ea"/>
          <a:cs typeface="+mn-cs"/>
        </a:defRPr>
      </a:lvl2pPr>
      <a:lvl3pPr marL="576264" indent="-576264" algn="l" defTabSz="2743200" rtl="0" eaLnBrk="1" latinLnBrk="0" hangingPunct="1">
        <a:lnSpc>
          <a:spcPct val="99000"/>
        </a:lnSpc>
        <a:spcBef>
          <a:spcPts val="3600"/>
        </a:spcBef>
        <a:buSzPct val="91000"/>
        <a:buFont typeface="Arial" panose="020B0604020202020204" pitchFamily="34" charset="0"/>
        <a:buChar char="•"/>
        <a:defRPr sz="7200" kern="1200">
          <a:solidFill>
            <a:schemeClr val="accent2"/>
          </a:solidFill>
          <a:latin typeface="+mn-lt"/>
          <a:ea typeface="+mn-ea"/>
          <a:cs typeface="+mn-cs"/>
        </a:defRPr>
      </a:lvl3pPr>
      <a:lvl4pPr marL="576072" indent="0" algn="l" defTabSz="2743200" rtl="0" eaLnBrk="1" latinLnBrk="0" hangingPunct="1">
        <a:lnSpc>
          <a:spcPct val="99000"/>
        </a:lnSpc>
        <a:spcBef>
          <a:spcPts val="0"/>
        </a:spcBef>
        <a:buFontTx/>
        <a:buNone/>
        <a:defRPr sz="7200" kern="1200">
          <a:solidFill>
            <a:schemeClr val="accent2"/>
          </a:solidFill>
          <a:latin typeface="+mn-lt"/>
          <a:ea typeface="+mn-ea"/>
          <a:cs typeface="+mn-cs"/>
        </a:defRPr>
      </a:lvl4pPr>
      <a:lvl5pPr marL="576072" indent="-576072" algn="l" defTabSz="2743200" rtl="0" eaLnBrk="1" latinLnBrk="0" hangingPunct="1">
        <a:lnSpc>
          <a:spcPct val="99000"/>
        </a:lnSpc>
        <a:spcBef>
          <a:spcPts val="2700"/>
        </a:spcBef>
        <a:buSzPct val="91000"/>
        <a:buFont typeface="Arial" panose="020B0604020202020204" pitchFamily="34" charset="0"/>
        <a:buChar char="•"/>
        <a:defRPr sz="5400" kern="1200">
          <a:solidFill>
            <a:schemeClr val="accent2"/>
          </a:solidFill>
          <a:latin typeface="+mn-lt"/>
          <a:ea typeface="+mn-ea"/>
          <a:cs typeface="+mn-cs"/>
        </a:defRPr>
      </a:lvl5pPr>
      <a:lvl6pPr marL="576072" indent="0" algn="l" defTabSz="2743200" rtl="0" eaLnBrk="1" latinLnBrk="0" hangingPunct="1">
        <a:lnSpc>
          <a:spcPct val="99000"/>
        </a:lnSpc>
        <a:spcBef>
          <a:spcPts val="0"/>
        </a:spcBef>
        <a:buSzPct val="91000"/>
        <a:buFontTx/>
        <a:buNone/>
        <a:defRPr sz="5400" kern="1200">
          <a:solidFill>
            <a:schemeClr val="accent2"/>
          </a:solidFill>
          <a:latin typeface="+mn-lt"/>
          <a:ea typeface="+mn-ea"/>
          <a:cs typeface="+mn-cs"/>
        </a:defRPr>
      </a:lvl6pPr>
      <a:lvl7pPr marL="0" indent="0" algn="l" defTabSz="2743200" rtl="0" eaLnBrk="1" latinLnBrk="0" hangingPunct="1">
        <a:lnSpc>
          <a:spcPct val="99000"/>
        </a:lnSpc>
        <a:spcBef>
          <a:spcPts val="2700"/>
        </a:spcBef>
        <a:buSzPct val="91000"/>
        <a:buFontTx/>
        <a:buNone/>
        <a:defRPr sz="5400" b="1" kern="1200">
          <a:solidFill>
            <a:schemeClr val="accent2"/>
          </a:solidFill>
          <a:latin typeface="+mn-lt"/>
          <a:ea typeface="+mn-ea"/>
          <a:cs typeface="+mn-cs"/>
        </a:defRPr>
      </a:lvl7pPr>
      <a:lvl8pPr marL="0" indent="0" algn="l" defTabSz="2743200" rtl="0" eaLnBrk="1" latinLnBrk="0" hangingPunct="1">
        <a:lnSpc>
          <a:spcPct val="99000"/>
        </a:lnSpc>
        <a:spcBef>
          <a:spcPts val="0"/>
        </a:spcBef>
        <a:buSzPct val="91000"/>
        <a:buFontTx/>
        <a:buNone/>
        <a:defRPr sz="5400" kern="1200">
          <a:solidFill>
            <a:schemeClr val="accent2"/>
          </a:solidFill>
          <a:latin typeface="+mn-lt"/>
          <a:ea typeface="+mn-ea"/>
          <a:cs typeface="+mn-cs"/>
        </a:defRPr>
      </a:lvl8pPr>
      <a:lvl9pPr marL="0" indent="0" algn="l" defTabSz="2743200" rtl="0" eaLnBrk="1" latinLnBrk="0" hangingPunct="1">
        <a:lnSpc>
          <a:spcPct val="99000"/>
        </a:lnSpc>
        <a:spcBef>
          <a:spcPts val="2700"/>
        </a:spcBef>
        <a:buSzPct val="91000"/>
        <a:buFontTx/>
        <a:buNone/>
        <a:defRPr sz="5400" i="1" kern="1200">
          <a:solidFill>
            <a:schemeClr val="accent2"/>
          </a:solidFill>
          <a:latin typeface="+mn-lt"/>
          <a:ea typeface="+mn-ea"/>
          <a:cs typeface="+mn-cs"/>
        </a:defRPr>
      </a:lvl9pPr>
    </p:bodyStyle>
    <p:otherStyle>
      <a:defPPr>
        <a:defRPr lang="en-US"/>
      </a:defPPr>
      <a:lvl1pPr marL="0" algn="l" defTabSz="2743200" rtl="0" eaLnBrk="1" latinLnBrk="0" hangingPunct="1">
        <a:lnSpc>
          <a:spcPct val="99000"/>
        </a:lnSpc>
        <a:defRPr sz="4200" kern="1200">
          <a:solidFill>
            <a:schemeClr val="accent2"/>
          </a:solidFill>
          <a:latin typeface="+mn-lt"/>
          <a:ea typeface="+mn-ea"/>
          <a:cs typeface="+mn-cs"/>
        </a:defRPr>
      </a:lvl1pPr>
      <a:lvl2pPr marL="0" algn="l" defTabSz="2743200" rtl="0" eaLnBrk="1" latinLnBrk="0" hangingPunct="1">
        <a:lnSpc>
          <a:spcPct val="99000"/>
        </a:lnSpc>
        <a:spcBef>
          <a:spcPts val="2700"/>
        </a:spcBef>
        <a:defRPr sz="4200" b="1" kern="1200">
          <a:solidFill>
            <a:schemeClr val="accent2"/>
          </a:solidFill>
          <a:latin typeface="+mn-lt"/>
          <a:ea typeface="+mn-ea"/>
          <a:cs typeface="+mn-cs"/>
        </a:defRPr>
      </a:lvl2pPr>
      <a:lvl3pPr marL="466344" indent="-466344" algn="l" defTabSz="2743200" rtl="0" eaLnBrk="1" latinLnBrk="0" hangingPunct="1">
        <a:lnSpc>
          <a:spcPct val="99000"/>
        </a:lnSpc>
        <a:buSzPct val="91000"/>
        <a:buFont typeface="Arial" panose="020B0604020202020204" pitchFamily="34" charset="0"/>
        <a:buChar char="•"/>
        <a:defRPr sz="4200" kern="1200">
          <a:solidFill>
            <a:schemeClr val="accent2"/>
          </a:solidFill>
          <a:latin typeface="+mn-lt"/>
          <a:ea typeface="+mn-ea"/>
          <a:cs typeface="+mn-cs"/>
        </a:defRPr>
      </a:lvl3pPr>
      <a:lvl4pPr marL="466344" indent="-466344" algn="l" defTabSz="2743200" rtl="0" eaLnBrk="1" latinLnBrk="0" hangingPunct="1">
        <a:lnSpc>
          <a:spcPct val="99000"/>
        </a:lnSpc>
        <a:spcBef>
          <a:spcPts val="2700"/>
        </a:spcBef>
        <a:buSzPct val="91000"/>
        <a:buFont typeface="Arial" panose="020B0604020202020204" pitchFamily="34" charset="0"/>
        <a:buChar char="•"/>
        <a:defRPr sz="4200" b="1" kern="1200">
          <a:solidFill>
            <a:schemeClr val="accent2"/>
          </a:solidFill>
          <a:latin typeface="+mn-lt"/>
          <a:ea typeface="+mn-ea"/>
          <a:cs typeface="+mn-cs"/>
        </a:defRPr>
      </a:lvl4pPr>
      <a:lvl5pPr marL="466344" algn="l" defTabSz="2743200" rtl="0" eaLnBrk="1" latinLnBrk="0" hangingPunct="1">
        <a:lnSpc>
          <a:spcPct val="99000"/>
        </a:lnSpc>
        <a:defRPr sz="4200" kern="1200">
          <a:solidFill>
            <a:schemeClr val="accent2"/>
          </a:solidFill>
          <a:latin typeface="+mn-lt"/>
          <a:ea typeface="+mn-ea"/>
          <a:cs typeface="+mn-cs"/>
        </a:defRPr>
      </a:lvl5pPr>
      <a:lvl6pPr marL="0" algn="l" defTabSz="2743200" rtl="0" eaLnBrk="1" latinLnBrk="0" hangingPunct="1">
        <a:lnSpc>
          <a:spcPct val="99000"/>
        </a:lnSpc>
        <a:defRPr sz="4200" kern="1200">
          <a:solidFill>
            <a:schemeClr val="accent2"/>
          </a:solidFill>
          <a:latin typeface="+mn-lt"/>
          <a:ea typeface="+mn-ea"/>
          <a:cs typeface="+mn-cs"/>
        </a:defRPr>
      </a:lvl6pPr>
      <a:lvl7pPr marL="0" algn="l" defTabSz="2743200" rtl="0" eaLnBrk="1" latinLnBrk="0" hangingPunct="1">
        <a:lnSpc>
          <a:spcPct val="99000"/>
        </a:lnSpc>
        <a:defRPr sz="4200" kern="1200">
          <a:solidFill>
            <a:schemeClr val="accent2"/>
          </a:solidFill>
          <a:latin typeface="+mn-lt"/>
          <a:ea typeface="+mn-ea"/>
          <a:cs typeface="+mn-cs"/>
        </a:defRPr>
      </a:lvl7pPr>
      <a:lvl8pPr marL="0" algn="l" defTabSz="2743200" rtl="0" eaLnBrk="1" latinLnBrk="0" hangingPunct="1">
        <a:lnSpc>
          <a:spcPct val="99000"/>
        </a:lnSpc>
        <a:defRPr sz="4200" kern="1200">
          <a:solidFill>
            <a:schemeClr val="accent2"/>
          </a:solidFill>
          <a:latin typeface="+mn-lt"/>
          <a:ea typeface="+mn-ea"/>
          <a:cs typeface="+mn-cs"/>
        </a:defRPr>
      </a:lvl8pPr>
      <a:lvl9pPr marL="0" algn="l" defTabSz="2743200" rtl="0" eaLnBrk="1" latinLnBrk="0" hangingPunct="1">
        <a:lnSpc>
          <a:spcPct val="99000"/>
        </a:lnSpc>
        <a:defRPr sz="4200" kern="1200">
          <a:solidFill>
            <a:schemeClr val="accent2"/>
          </a:solidFill>
          <a:latin typeface="+mn-lt"/>
          <a:ea typeface="+mn-ea"/>
          <a:cs typeface="+mn-cs"/>
        </a:defRPr>
      </a:lvl9pPr>
    </p:otherStyle>
  </p:txStyles>
  <p:extLst>
    <p:ext uri="{27BBF7A9-308A-43DC-89C8-2F10F3537804}">
      <p15:sldGuideLst xmlns:p15="http://schemas.microsoft.com/office/powerpoint/2012/main">
        <p15:guide id="1" orient="horz" pos="6480" userDrawn="1">
          <p15:clr>
            <a:srgbClr val="F26B43"/>
          </p15:clr>
        </p15:guide>
        <p15:guide id="2" pos="1152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1837944" y="19037808"/>
            <a:ext cx="1152144" cy="1152144"/>
          </a:xfrm>
          <a:prstGeom prst="rect">
            <a:avLst/>
          </a:prstGeom>
        </p:spPr>
      </p:pic>
      <p:sp>
        <p:nvSpPr>
          <p:cNvPr id="2" name="Title Placeholder 1"/>
          <p:cNvSpPr>
            <a:spLocks noGrp="1"/>
          </p:cNvSpPr>
          <p:nvPr>
            <p:ph type="title"/>
          </p:nvPr>
        </p:nvSpPr>
        <p:spPr>
          <a:xfrm>
            <a:off x="4881564" y="666258"/>
            <a:ext cx="26993088" cy="27432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4881567" y="5539194"/>
            <a:ext cx="26993088" cy="13030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en-CA" dirty="0"/>
          </a:p>
        </p:txBody>
      </p:sp>
      <p:sp>
        <p:nvSpPr>
          <p:cNvPr id="6" name="Slide Number Placeholder 5"/>
          <p:cNvSpPr>
            <a:spLocks noGrp="1"/>
          </p:cNvSpPr>
          <p:nvPr>
            <p:ph type="sldNum" sz="quarter" idx="4"/>
          </p:nvPr>
        </p:nvSpPr>
        <p:spPr>
          <a:xfrm>
            <a:off x="34241994" y="19425240"/>
            <a:ext cx="988908" cy="548640"/>
          </a:xfrm>
          <a:prstGeom prst="rect">
            <a:avLst/>
          </a:prstGeom>
        </p:spPr>
        <p:txBody>
          <a:bodyPr vert="horz" lIns="0" tIns="0" rIns="0" bIns="0" rtlCol="0" anchor="t" anchorCtr="0">
            <a:noAutofit/>
          </a:bodyPr>
          <a:lstStyle>
            <a:lvl1pPr algn="r">
              <a:defRPr sz="3600">
                <a:solidFill>
                  <a:schemeClr val="accent2"/>
                </a:solidFill>
              </a:defRPr>
            </a:lvl1pPr>
          </a:lstStyle>
          <a:p>
            <a:fld id="{00E6A5BD-C011-4A45-AA3A-201790FB7F2B}" type="slidenum">
              <a:rPr lang="en-CA" smtClean="0"/>
              <a:pPr/>
              <a:t>‹#›</a:t>
            </a:fld>
            <a:endParaRPr lang="en-CA" dirty="0"/>
          </a:p>
        </p:txBody>
      </p:sp>
      <p:sp>
        <p:nvSpPr>
          <p:cNvPr id="7" name="Date Placeholder 1" descr="CONFIDENTIAL_TAG_0xFFEE"/>
          <p:cNvSpPr txBox="1">
            <a:spLocks/>
          </p:cNvSpPr>
          <p:nvPr userDrawn="1"/>
        </p:nvSpPr>
        <p:spPr>
          <a:xfrm>
            <a:off x="7389171" y="19494548"/>
            <a:ext cx="21854130" cy="832893"/>
          </a:xfrm>
          <a:prstGeom prst="rect">
            <a:avLst/>
          </a:prstGeom>
          <a:noFill/>
          <a:ln w="9525">
            <a:noFill/>
            <a:miter lim="800000"/>
            <a:headEnd/>
            <a:tailEnd/>
          </a:ln>
        </p:spPr>
        <p:txBody>
          <a:bodyPr wrap="square" lIns="276192" tIns="138099" rIns="276192" bIns="138099">
            <a:spAutoFit/>
          </a:bodyPr>
          <a:lstStyle>
            <a:defPPr>
              <a:defRPr lang="en-US"/>
            </a:defPPr>
            <a:lvl1pPr>
              <a:defRPr sz="800">
                <a:solidFill>
                  <a:srgbClr val="1E4191"/>
                </a:solidFill>
              </a:defRPr>
            </a:lvl1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3600" b="1" dirty="0">
                <a:solidFill>
                  <a:schemeClr val="tx1"/>
                </a:solidFill>
              </a:rPr>
              <a:t>-NON-PUBLIC-</a:t>
            </a:r>
          </a:p>
        </p:txBody>
      </p:sp>
    </p:spTree>
    <p:extLst>
      <p:ext uri="{BB962C8B-B14F-4D97-AF65-F5344CB8AC3E}">
        <p14:creationId xmlns:p14="http://schemas.microsoft.com/office/powerpoint/2010/main" val="7100122"/>
      </p:ext>
    </p:extLst>
  </p:cSld>
  <p:clrMap bg1="lt1" tx1="dk1" bg2="lt2" tx2="dk2" accent1="accent1" accent2="accent2" accent3="accent3" accent4="accent4" accent5="accent5" accent6="accent6" hlink="hlink" folHlink="folHlink"/>
  <p:sldLayoutIdLst>
    <p:sldLayoutId id="2147483723" r:id="rId1"/>
    <p:sldLayoutId id="2147483728" r:id="rId2"/>
    <p:sldLayoutId id="2147483739" r:id="rId3"/>
    <p:sldLayoutId id="2147483740" r:id="rId4"/>
    <p:sldLayoutId id="2147483724" r:id="rId5"/>
    <p:sldLayoutId id="2147483725" r:id="rId6"/>
    <p:sldLayoutId id="2147483726" r:id="rId7"/>
    <p:sldLayoutId id="2147483727"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41" r:id="rId19"/>
    <p:sldLayoutId id="2147483742" r:id="rId20"/>
    <p:sldLayoutId id="2147483743" r:id="rId21"/>
  </p:sldLayoutIdLst>
  <p:hf hdr="0"/>
  <p:txStyles>
    <p:titleStyle>
      <a:lvl1pPr algn="l" defTabSz="2743200" rtl="0" eaLnBrk="1" latinLnBrk="0" hangingPunct="1">
        <a:lnSpc>
          <a:spcPct val="90000"/>
        </a:lnSpc>
        <a:spcBef>
          <a:spcPct val="0"/>
        </a:spcBef>
        <a:buNone/>
        <a:defRPr sz="10800" kern="1200">
          <a:solidFill>
            <a:schemeClr val="accent2"/>
          </a:solidFill>
          <a:latin typeface="+mj-lt"/>
          <a:ea typeface="+mj-ea"/>
          <a:cs typeface="+mj-cs"/>
        </a:defRPr>
      </a:lvl1pPr>
    </p:titleStyle>
    <p:bodyStyle>
      <a:lvl1pPr marL="576072" indent="-576072" algn="l" defTabSz="2743200" rtl="0" eaLnBrk="1" latinLnBrk="0" hangingPunct="1">
        <a:lnSpc>
          <a:spcPct val="99000"/>
        </a:lnSpc>
        <a:spcBef>
          <a:spcPts val="4200"/>
        </a:spcBef>
        <a:spcAft>
          <a:spcPts val="0"/>
        </a:spcAft>
        <a:buFont typeface="Arial" panose="020B0604020202020204" pitchFamily="34" charset="0"/>
        <a:buChar char="•"/>
        <a:defRPr sz="8400" kern="1200">
          <a:solidFill>
            <a:schemeClr val="accent2"/>
          </a:solidFill>
          <a:latin typeface="+mn-lt"/>
          <a:ea typeface="+mn-ea"/>
          <a:cs typeface="+mn-cs"/>
        </a:defRPr>
      </a:lvl1pPr>
      <a:lvl2pPr marL="576072" indent="0" algn="l" defTabSz="2743200" rtl="0" eaLnBrk="1" latinLnBrk="0" hangingPunct="1">
        <a:lnSpc>
          <a:spcPct val="99000"/>
        </a:lnSpc>
        <a:spcBef>
          <a:spcPts val="0"/>
        </a:spcBef>
        <a:buFontTx/>
        <a:buNone/>
        <a:defRPr sz="8400" kern="1200">
          <a:solidFill>
            <a:schemeClr val="accent2"/>
          </a:solidFill>
          <a:latin typeface="+mn-lt"/>
          <a:ea typeface="+mn-ea"/>
          <a:cs typeface="+mn-cs"/>
        </a:defRPr>
      </a:lvl2pPr>
      <a:lvl3pPr marL="576264" indent="-576264" algn="l" defTabSz="2743200" rtl="0" eaLnBrk="1" latinLnBrk="0" hangingPunct="1">
        <a:lnSpc>
          <a:spcPct val="99000"/>
        </a:lnSpc>
        <a:spcBef>
          <a:spcPts val="3600"/>
        </a:spcBef>
        <a:buSzPct val="91000"/>
        <a:buFont typeface="Arial" panose="020B0604020202020204" pitchFamily="34" charset="0"/>
        <a:buChar char="•"/>
        <a:defRPr sz="7200" kern="1200">
          <a:solidFill>
            <a:schemeClr val="accent2"/>
          </a:solidFill>
          <a:latin typeface="+mn-lt"/>
          <a:ea typeface="+mn-ea"/>
          <a:cs typeface="+mn-cs"/>
        </a:defRPr>
      </a:lvl3pPr>
      <a:lvl4pPr marL="576072" indent="0" algn="l" defTabSz="2743200" rtl="0" eaLnBrk="1" latinLnBrk="0" hangingPunct="1">
        <a:lnSpc>
          <a:spcPct val="99000"/>
        </a:lnSpc>
        <a:spcBef>
          <a:spcPts val="0"/>
        </a:spcBef>
        <a:buFontTx/>
        <a:buNone/>
        <a:defRPr sz="7200" kern="1200">
          <a:solidFill>
            <a:schemeClr val="accent2"/>
          </a:solidFill>
          <a:latin typeface="+mn-lt"/>
          <a:ea typeface="+mn-ea"/>
          <a:cs typeface="+mn-cs"/>
        </a:defRPr>
      </a:lvl4pPr>
      <a:lvl5pPr marL="576072" indent="-576072" algn="l" defTabSz="2743200" rtl="0" eaLnBrk="1" latinLnBrk="0" hangingPunct="1">
        <a:lnSpc>
          <a:spcPct val="99000"/>
        </a:lnSpc>
        <a:spcBef>
          <a:spcPts val="2700"/>
        </a:spcBef>
        <a:buSzPct val="91000"/>
        <a:buFont typeface="Arial" panose="020B0604020202020204" pitchFamily="34" charset="0"/>
        <a:buChar char="•"/>
        <a:defRPr sz="5400" kern="1200">
          <a:solidFill>
            <a:schemeClr val="accent2"/>
          </a:solidFill>
          <a:latin typeface="+mn-lt"/>
          <a:ea typeface="+mn-ea"/>
          <a:cs typeface="+mn-cs"/>
        </a:defRPr>
      </a:lvl5pPr>
      <a:lvl6pPr marL="576072" indent="0" algn="l" defTabSz="2743200" rtl="0" eaLnBrk="1" latinLnBrk="0" hangingPunct="1">
        <a:lnSpc>
          <a:spcPct val="99000"/>
        </a:lnSpc>
        <a:spcBef>
          <a:spcPts val="0"/>
        </a:spcBef>
        <a:buSzPct val="91000"/>
        <a:buFontTx/>
        <a:buNone/>
        <a:defRPr sz="5400" kern="1200">
          <a:solidFill>
            <a:schemeClr val="accent2"/>
          </a:solidFill>
          <a:latin typeface="+mn-lt"/>
          <a:ea typeface="+mn-ea"/>
          <a:cs typeface="+mn-cs"/>
        </a:defRPr>
      </a:lvl6pPr>
      <a:lvl7pPr marL="0" indent="0" algn="l" defTabSz="2743200" rtl="0" eaLnBrk="1" latinLnBrk="0" hangingPunct="1">
        <a:lnSpc>
          <a:spcPct val="99000"/>
        </a:lnSpc>
        <a:spcBef>
          <a:spcPts val="2700"/>
        </a:spcBef>
        <a:buSzPct val="91000"/>
        <a:buFontTx/>
        <a:buNone/>
        <a:defRPr sz="5400" b="1" kern="1200">
          <a:solidFill>
            <a:schemeClr val="accent2"/>
          </a:solidFill>
          <a:latin typeface="+mn-lt"/>
          <a:ea typeface="+mn-ea"/>
          <a:cs typeface="+mn-cs"/>
        </a:defRPr>
      </a:lvl7pPr>
      <a:lvl8pPr marL="0" indent="0" algn="l" defTabSz="2743200" rtl="0" eaLnBrk="1" latinLnBrk="0" hangingPunct="1">
        <a:lnSpc>
          <a:spcPct val="99000"/>
        </a:lnSpc>
        <a:spcBef>
          <a:spcPts val="0"/>
        </a:spcBef>
        <a:buSzPct val="91000"/>
        <a:buFontTx/>
        <a:buNone/>
        <a:defRPr sz="5400" kern="1200">
          <a:solidFill>
            <a:schemeClr val="accent2"/>
          </a:solidFill>
          <a:latin typeface="+mn-lt"/>
          <a:ea typeface="+mn-ea"/>
          <a:cs typeface="+mn-cs"/>
        </a:defRPr>
      </a:lvl8pPr>
      <a:lvl9pPr marL="0" indent="0" algn="l" defTabSz="2743200" rtl="0" eaLnBrk="1" latinLnBrk="0" hangingPunct="1">
        <a:lnSpc>
          <a:spcPct val="99000"/>
        </a:lnSpc>
        <a:spcBef>
          <a:spcPts val="2700"/>
        </a:spcBef>
        <a:buSzPct val="91000"/>
        <a:buFontTx/>
        <a:buNone/>
        <a:defRPr sz="5400" i="1" kern="1200">
          <a:solidFill>
            <a:schemeClr val="accent2"/>
          </a:solidFill>
          <a:latin typeface="+mn-lt"/>
          <a:ea typeface="+mn-ea"/>
          <a:cs typeface="+mn-cs"/>
        </a:defRPr>
      </a:lvl9pPr>
    </p:bodyStyle>
    <p:otherStyle>
      <a:defPPr>
        <a:defRPr lang="en-US"/>
      </a:defPPr>
      <a:lvl1pPr marL="0" algn="l" defTabSz="2743200" rtl="0" eaLnBrk="1" latinLnBrk="0" hangingPunct="1">
        <a:lnSpc>
          <a:spcPct val="99000"/>
        </a:lnSpc>
        <a:defRPr sz="4200" kern="1200">
          <a:solidFill>
            <a:schemeClr val="accent2"/>
          </a:solidFill>
          <a:latin typeface="+mn-lt"/>
          <a:ea typeface="+mn-ea"/>
          <a:cs typeface="+mn-cs"/>
        </a:defRPr>
      </a:lvl1pPr>
      <a:lvl2pPr marL="0" algn="l" defTabSz="2743200" rtl="0" eaLnBrk="1" latinLnBrk="0" hangingPunct="1">
        <a:lnSpc>
          <a:spcPct val="99000"/>
        </a:lnSpc>
        <a:spcBef>
          <a:spcPts val="2700"/>
        </a:spcBef>
        <a:defRPr sz="4200" b="1" kern="1200">
          <a:solidFill>
            <a:schemeClr val="accent2"/>
          </a:solidFill>
          <a:latin typeface="+mn-lt"/>
          <a:ea typeface="+mn-ea"/>
          <a:cs typeface="+mn-cs"/>
        </a:defRPr>
      </a:lvl2pPr>
      <a:lvl3pPr marL="466344" indent="-466344" algn="l" defTabSz="2743200" rtl="0" eaLnBrk="1" latinLnBrk="0" hangingPunct="1">
        <a:lnSpc>
          <a:spcPct val="99000"/>
        </a:lnSpc>
        <a:buSzPct val="91000"/>
        <a:buFont typeface="Arial" panose="020B0604020202020204" pitchFamily="34" charset="0"/>
        <a:buChar char="•"/>
        <a:defRPr sz="4200" kern="1200">
          <a:solidFill>
            <a:schemeClr val="accent2"/>
          </a:solidFill>
          <a:latin typeface="+mn-lt"/>
          <a:ea typeface="+mn-ea"/>
          <a:cs typeface="+mn-cs"/>
        </a:defRPr>
      </a:lvl3pPr>
      <a:lvl4pPr marL="466344" indent="-466344" algn="l" defTabSz="2743200" rtl="0" eaLnBrk="1" latinLnBrk="0" hangingPunct="1">
        <a:lnSpc>
          <a:spcPct val="99000"/>
        </a:lnSpc>
        <a:spcBef>
          <a:spcPts val="2700"/>
        </a:spcBef>
        <a:buSzPct val="91000"/>
        <a:buFont typeface="Arial" panose="020B0604020202020204" pitchFamily="34" charset="0"/>
        <a:buChar char="•"/>
        <a:defRPr sz="4200" b="1" kern="1200">
          <a:solidFill>
            <a:schemeClr val="accent2"/>
          </a:solidFill>
          <a:latin typeface="+mn-lt"/>
          <a:ea typeface="+mn-ea"/>
          <a:cs typeface="+mn-cs"/>
        </a:defRPr>
      </a:lvl4pPr>
      <a:lvl5pPr marL="466344" algn="l" defTabSz="2743200" rtl="0" eaLnBrk="1" latinLnBrk="0" hangingPunct="1">
        <a:lnSpc>
          <a:spcPct val="99000"/>
        </a:lnSpc>
        <a:defRPr sz="4200" kern="1200">
          <a:solidFill>
            <a:schemeClr val="accent2"/>
          </a:solidFill>
          <a:latin typeface="+mn-lt"/>
          <a:ea typeface="+mn-ea"/>
          <a:cs typeface="+mn-cs"/>
        </a:defRPr>
      </a:lvl5pPr>
      <a:lvl6pPr marL="0" algn="l" defTabSz="2743200" rtl="0" eaLnBrk="1" latinLnBrk="0" hangingPunct="1">
        <a:lnSpc>
          <a:spcPct val="99000"/>
        </a:lnSpc>
        <a:defRPr sz="4200" kern="1200">
          <a:solidFill>
            <a:schemeClr val="accent2"/>
          </a:solidFill>
          <a:latin typeface="+mn-lt"/>
          <a:ea typeface="+mn-ea"/>
          <a:cs typeface="+mn-cs"/>
        </a:defRPr>
      </a:lvl6pPr>
      <a:lvl7pPr marL="0" algn="l" defTabSz="2743200" rtl="0" eaLnBrk="1" latinLnBrk="0" hangingPunct="1">
        <a:lnSpc>
          <a:spcPct val="99000"/>
        </a:lnSpc>
        <a:defRPr sz="4200" kern="1200">
          <a:solidFill>
            <a:schemeClr val="accent2"/>
          </a:solidFill>
          <a:latin typeface="+mn-lt"/>
          <a:ea typeface="+mn-ea"/>
          <a:cs typeface="+mn-cs"/>
        </a:defRPr>
      </a:lvl7pPr>
      <a:lvl8pPr marL="0" algn="l" defTabSz="2743200" rtl="0" eaLnBrk="1" latinLnBrk="0" hangingPunct="1">
        <a:lnSpc>
          <a:spcPct val="99000"/>
        </a:lnSpc>
        <a:defRPr sz="4200" kern="1200">
          <a:solidFill>
            <a:schemeClr val="accent2"/>
          </a:solidFill>
          <a:latin typeface="+mn-lt"/>
          <a:ea typeface="+mn-ea"/>
          <a:cs typeface="+mn-cs"/>
        </a:defRPr>
      </a:lvl8pPr>
      <a:lvl9pPr marL="0" algn="l" defTabSz="2743200" rtl="0" eaLnBrk="1" latinLnBrk="0" hangingPunct="1">
        <a:lnSpc>
          <a:spcPct val="99000"/>
        </a:lnSpc>
        <a:defRPr sz="4200" kern="1200">
          <a:solidFill>
            <a:schemeClr val="accent2"/>
          </a:solidFill>
          <a:latin typeface="+mn-lt"/>
          <a:ea typeface="+mn-ea"/>
          <a:cs typeface="+mn-cs"/>
        </a:defRPr>
      </a:lvl9pPr>
    </p:otherStyle>
  </p:txStyles>
  <p:extLst>
    <p:ext uri="{27BBF7A9-308A-43DC-89C8-2F10F3537804}">
      <p15:sldGuideLst xmlns:p15="http://schemas.microsoft.com/office/powerpoint/2012/main">
        <p15:guide id="1" orient="horz" pos="6480" userDrawn="1">
          <p15:clr>
            <a:srgbClr val="F26B43"/>
          </p15:clr>
        </p15:guide>
        <p15:guide id="2" pos="1152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1837944" y="19037808"/>
            <a:ext cx="1152144" cy="1152144"/>
          </a:xfrm>
          <a:prstGeom prst="rect">
            <a:avLst/>
          </a:prstGeom>
        </p:spPr>
      </p:pic>
      <p:sp>
        <p:nvSpPr>
          <p:cNvPr id="2" name="Title Placeholder 1"/>
          <p:cNvSpPr>
            <a:spLocks noGrp="1"/>
          </p:cNvSpPr>
          <p:nvPr>
            <p:ph type="title"/>
          </p:nvPr>
        </p:nvSpPr>
        <p:spPr>
          <a:xfrm>
            <a:off x="4881564" y="666258"/>
            <a:ext cx="26993088" cy="27432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4881567" y="5539194"/>
            <a:ext cx="26993088" cy="13030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en-CA" dirty="0"/>
          </a:p>
        </p:txBody>
      </p:sp>
      <p:sp>
        <p:nvSpPr>
          <p:cNvPr id="6" name="Slide Number Placeholder 5"/>
          <p:cNvSpPr>
            <a:spLocks noGrp="1"/>
          </p:cNvSpPr>
          <p:nvPr>
            <p:ph type="sldNum" sz="quarter" idx="4"/>
          </p:nvPr>
        </p:nvSpPr>
        <p:spPr>
          <a:xfrm>
            <a:off x="34241994" y="19425240"/>
            <a:ext cx="988908" cy="548640"/>
          </a:xfrm>
          <a:prstGeom prst="rect">
            <a:avLst/>
          </a:prstGeom>
        </p:spPr>
        <p:txBody>
          <a:bodyPr vert="horz" lIns="0" tIns="0" rIns="0" bIns="0" rtlCol="0" anchor="t" anchorCtr="0">
            <a:noAutofit/>
          </a:bodyPr>
          <a:lstStyle>
            <a:lvl1pPr algn="r">
              <a:defRPr sz="3600">
                <a:solidFill>
                  <a:schemeClr val="accent2"/>
                </a:solidFill>
              </a:defRPr>
            </a:lvl1pPr>
          </a:lstStyle>
          <a:p>
            <a:fld id="{00E6A5BD-C011-4A45-AA3A-201790FB7F2B}" type="slidenum">
              <a:rPr lang="en-CA" smtClean="0"/>
              <a:pPr/>
              <a:t>‹#›</a:t>
            </a:fld>
            <a:endParaRPr lang="en-CA" dirty="0"/>
          </a:p>
        </p:txBody>
      </p:sp>
      <p:sp>
        <p:nvSpPr>
          <p:cNvPr id="7" name="Date Placeholder 1" descr="CONFIDENTIAL_TAG_0xFFEE"/>
          <p:cNvSpPr txBox="1">
            <a:spLocks/>
          </p:cNvSpPr>
          <p:nvPr userDrawn="1"/>
        </p:nvSpPr>
        <p:spPr>
          <a:xfrm>
            <a:off x="7389171" y="19494548"/>
            <a:ext cx="21854130" cy="832893"/>
          </a:xfrm>
          <a:prstGeom prst="rect">
            <a:avLst/>
          </a:prstGeom>
          <a:noFill/>
          <a:ln w="9525">
            <a:noFill/>
            <a:miter lim="800000"/>
            <a:headEnd/>
            <a:tailEnd/>
          </a:ln>
        </p:spPr>
        <p:txBody>
          <a:bodyPr wrap="square" lIns="276192" tIns="138099" rIns="276192" bIns="138099">
            <a:spAutoFit/>
          </a:bodyPr>
          <a:lstStyle>
            <a:defPPr>
              <a:defRPr lang="en-US"/>
            </a:defPPr>
            <a:lvl1pPr>
              <a:defRPr sz="800">
                <a:solidFill>
                  <a:srgbClr val="1E4191"/>
                </a:solidFill>
              </a:defRPr>
            </a:lvl1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3600" b="1" dirty="0">
                <a:solidFill>
                  <a:schemeClr val="tx1"/>
                </a:solidFill>
              </a:rPr>
              <a:t>-CONFIDENTIAL-</a:t>
            </a:r>
          </a:p>
        </p:txBody>
      </p:sp>
    </p:spTree>
    <p:extLst>
      <p:ext uri="{BB962C8B-B14F-4D97-AF65-F5344CB8AC3E}">
        <p14:creationId xmlns:p14="http://schemas.microsoft.com/office/powerpoint/2010/main" val="274009390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 id="2147483786" r:id="rId19"/>
    <p:sldLayoutId id="2147483787" r:id="rId20"/>
    <p:sldLayoutId id="2147483788" r:id="rId21"/>
  </p:sldLayoutIdLst>
  <p:hf hdr="0"/>
  <p:txStyles>
    <p:titleStyle>
      <a:lvl1pPr algn="l" defTabSz="2743200" rtl="0" eaLnBrk="1" latinLnBrk="0" hangingPunct="1">
        <a:lnSpc>
          <a:spcPct val="90000"/>
        </a:lnSpc>
        <a:spcBef>
          <a:spcPct val="0"/>
        </a:spcBef>
        <a:buNone/>
        <a:defRPr sz="10800" kern="1200">
          <a:solidFill>
            <a:schemeClr val="accent2"/>
          </a:solidFill>
          <a:latin typeface="+mj-lt"/>
          <a:ea typeface="+mj-ea"/>
          <a:cs typeface="+mj-cs"/>
        </a:defRPr>
      </a:lvl1pPr>
    </p:titleStyle>
    <p:bodyStyle>
      <a:lvl1pPr marL="576072" indent="-576072" algn="l" defTabSz="2743200" rtl="0" eaLnBrk="1" latinLnBrk="0" hangingPunct="1">
        <a:lnSpc>
          <a:spcPct val="99000"/>
        </a:lnSpc>
        <a:spcBef>
          <a:spcPts val="4200"/>
        </a:spcBef>
        <a:spcAft>
          <a:spcPts val="0"/>
        </a:spcAft>
        <a:buFont typeface="Arial" panose="020B0604020202020204" pitchFamily="34" charset="0"/>
        <a:buChar char="•"/>
        <a:defRPr sz="8400" kern="1200">
          <a:solidFill>
            <a:schemeClr val="accent2"/>
          </a:solidFill>
          <a:latin typeface="+mn-lt"/>
          <a:ea typeface="+mn-ea"/>
          <a:cs typeface="+mn-cs"/>
        </a:defRPr>
      </a:lvl1pPr>
      <a:lvl2pPr marL="576072" indent="0" algn="l" defTabSz="2743200" rtl="0" eaLnBrk="1" latinLnBrk="0" hangingPunct="1">
        <a:lnSpc>
          <a:spcPct val="99000"/>
        </a:lnSpc>
        <a:spcBef>
          <a:spcPts val="0"/>
        </a:spcBef>
        <a:buFontTx/>
        <a:buNone/>
        <a:defRPr sz="8400" kern="1200">
          <a:solidFill>
            <a:schemeClr val="accent2"/>
          </a:solidFill>
          <a:latin typeface="+mn-lt"/>
          <a:ea typeface="+mn-ea"/>
          <a:cs typeface="+mn-cs"/>
        </a:defRPr>
      </a:lvl2pPr>
      <a:lvl3pPr marL="576264" indent="-576264" algn="l" defTabSz="2743200" rtl="0" eaLnBrk="1" latinLnBrk="0" hangingPunct="1">
        <a:lnSpc>
          <a:spcPct val="99000"/>
        </a:lnSpc>
        <a:spcBef>
          <a:spcPts val="3600"/>
        </a:spcBef>
        <a:buSzPct val="91000"/>
        <a:buFont typeface="Arial" panose="020B0604020202020204" pitchFamily="34" charset="0"/>
        <a:buChar char="•"/>
        <a:defRPr sz="7200" kern="1200">
          <a:solidFill>
            <a:schemeClr val="accent2"/>
          </a:solidFill>
          <a:latin typeface="+mn-lt"/>
          <a:ea typeface="+mn-ea"/>
          <a:cs typeface="+mn-cs"/>
        </a:defRPr>
      </a:lvl3pPr>
      <a:lvl4pPr marL="576072" indent="0" algn="l" defTabSz="2743200" rtl="0" eaLnBrk="1" latinLnBrk="0" hangingPunct="1">
        <a:lnSpc>
          <a:spcPct val="99000"/>
        </a:lnSpc>
        <a:spcBef>
          <a:spcPts val="0"/>
        </a:spcBef>
        <a:buFontTx/>
        <a:buNone/>
        <a:defRPr sz="7200" kern="1200">
          <a:solidFill>
            <a:schemeClr val="accent2"/>
          </a:solidFill>
          <a:latin typeface="+mn-lt"/>
          <a:ea typeface="+mn-ea"/>
          <a:cs typeface="+mn-cs"/>
        </a:defRPr>
      </a:lvl4pPr>
      <a:lvl5pPr marL="576072" indent="-576072" algn="l" defTabSz="2743200" rtl="0" eaLnBrk="1" latinLnBrk="0" hangingPunct="1">
        <a:lnSpc>
          <a:spcPct val="99000"/>
        </a:lnSpc>
        <a:spcBef>
          <a:spcPts val="2700"/>
        </a:spcBef>
        <a:buSzPct val="91000"/>
        <a:buFont typeface="Arial" panose="020B0604020202020204" pitchFamily="34" charset="0"/>
        <a:buChar char="•"/>
        <a:defRPr sz="5400" kern="1200">
          <a:solidFill>
            <a:schemeClr val="accent2"/>
          </a:solidFill>
          <a:latin typeface="+mn-lt"/>
          <a:ea typeface="+mn-ea"/>
          <a:cs typeface="+mn-cs"/>
        </a:defRPr>
      </a:lvl5pPr>
      <a:lvl6pPr marL="576072" indent="0" algn="l" defTabSz="2743200" rtl="0" eaLnBrk="1" latinLnBrk="0" hangingPunct="1">
        <a:lnSpc>
          <a:spcPct val="99000"/>
        </a:lnSpc>
        <a:spcBef>
          <a:spcPts val="0"/>
        </a:spcBef>
        <a:buSzPct val="91000"/>
        <a:buFontTx/>
        <a:buNone/>
        <a:defRPr sz="5400" kern="1200">
          <a:solidFill>
            <a:schemeClr val="accent2"/>
          </a:solidFill>
          <a:latin typeface="+mn-lt"/>
          <a:ea typeface="+mn-ea"/>
          <a:cs typeface="+mn-cs"/>
        </a:defRPr>
      </a:lvl6pPr>
      <a:lvl7pPr marL="0" indent="0" algn="l" defTabSz="2743200" rtl="0" eaLnBrk="1" latinLnBrk="0" hangingPunct="1">
        <a:lnSpc>
          <a:spcPct val="99000"/>
        </a:lnSpc>
        <a:spcBef>
          <a:spcPts val="2700"/>
        </a:spcBef>
        <a:buSzPct val="91000"/>
        <a:buFontTx/>
        <a:buNone/>
        <a:defRPr sz="5400" b="1" kern="1200">
          <a:solidFill>
            <a:schemeClr val="accent2"/>
          </a:solidFill>
          <a:latin typeface="+mn-lt"/>
          <a:ea typeface="+mn-ea"/>
          <a:cs typeface="+mn-cs"/>
        </a:defRPr>
      </a:lvl7pPr>
      <a:lvl8pPr marL="0" indent="0" algn="l" defTabSz="2743200" rtl="0" eaLnBrk="1" latinLnBrk="0" hangingPunct="1">
        <a:lnSpc>
          <a:spcPct val="99000"/>
        </a:lnSpc>
        <a:spcBef>
          <a:spcPts val="0"/>
        </a:spcBef>
        <a:buSzPct val="91000"/>
        <a:buFontTx/>
        <a:buNone/>
        <a:defRPr sz="5400" kern="1200">
          <a:solidFill>
            <a:schemeClr val="accent2"/>
          </a:solidFill>
          <a:latin typeface="+mn-lt"/>
          <a:ea typeface="+mn-ea"/>
          <a:cs typeface="+mn-cs"/>
        </a:defRPr>
      </a:lvl8pPr>
      <a:lvl9pPr marL="0" indent="0" algn="l" defTabSz="2743200" rtl="0" eaLnBrk="1" latinLnBrk="0" hangingPunct="1">
        <a:lnSpc>
          <a:spcPct val="99000"/>
        </a:lnSpc>
        <a:spcBef>
          <a:spcPts val="2700"/>
        </a:spcBef>
        <a:buSzPct val="91000"/>
        <a:buFontTx/>
        <a:buNone/>
        <a:defRPr sz="5400" i="1" kern="1200">
          <a:solidFill>
            <a:schemeClr val="accent2"/>
          </a:solidFill>
          <a:latin typeface="+mn-lt"/>
          <a:ea typeface="+mn-ea"/>
          <a:cs typeface="+mn-cs"/>
        </a:defRPr>
      </a:lvl9pPr>
    </p:bodyStyle>
    <p:otherStyle>
      <a:defPPr>
        <a:defRPr lang="en-US"/>
      </a:defPPr>
      <a:lvl1pPr marL="0" algn="l" defTabSz="2743200" rtl="0" eaLnBrk="1" latinLnBrk="0" hangingPunct="1">
        <a:lnSpc>
          <a:spcPct val="99000"/>
        </a:lnSpc>
        <a:defRPr sz="4200" kern="1200">
          <a:solidFill>
            <a:schemeClr val="accent2"/>
          </a:solidFill>
          <a:latin typeface="+mn-lt"/>
          <a:ea typeface="+mn-ea"/>
          <a:cs typeface="+mn-cs"/>
        </a:defRPr>
      </a:lvl1pPr>
      <a:lvl2pPr marL="0" algn="l" defTabSz="2743200" rtl="0" eaLnBrk="1" latinLnBrk="0" hangingPunct="1">
        <a:lnSpc>
          <a:spcPct val="99000"/>
        </a:lnSpc>
        <a:spcBef>
          <a:spcPts val="2700"/>
        </a:spcBef>
        <a:defRPr sz="4200" b="1" kern="1200">
          <a:solidFill>
            <a:schemeClr val="accent2"/>
          </a:solidFill>
          <a:latin typeface="+mn-lt"/>
          <a:ea typeface="+mn-ea"/>
          <a:cs typeface="+mn-cs"/>
        </a:defRPr>
      </a:lvl2pPr>
      <a:lvl3pPr marL="466344" indent="-466344" algn="l" defTabSz="2743200" rtl="0" eaLnBrk="1" latinLnBrk="0" hangingPunct="1">
        <a:lnSpc>
          <a:spcPct val="99000"/>
        </a:lnSpc>
        <a:buSzPct val="91000"/>
        <a:buFont typeface="Arial" panose="020B0604020202020204" pitchFamily="34" charset="0"/>
        <a:buChar char="•"/>
        <a:defRPr sz="4200" kern="1200">
          <a:solidFill>
            <a:schemeClr val="accent2"/>
          </a:solidFill>
          <a:latin typeface="+mn-lt"/>
          <a:ea typeface="+mn-ea"/>
          <a:cs typeface="+mn-cs"/>
        </a:defRPr>
      </a:lvl3pPr>
      <a:lvl4pPr marL="466344" indent="-466344" algn="l" defTabSz="2743200" rtl="0" eaLnBrk="1" latinLnBrk="0" hangingPunct="1">
        <a:lnSpc>
          <a:spcPct val="99000"/>
        </a:lnSpc>
        <a:spcBef>
          <a:spcPts val="2700"/>
        </a:spcBef>
        <a:buSzPct val="91000"/>
        <a:buFont typeface="Arial" panose="020B0604020202020204" pitchFamily="34" charset="0"/>
        <a:buChar char="•"/>
        <a:defRPr sz="4200" b="1" kern="1200">
          <a:solidFill>
            <a:schemeClr val="accent2"/>
          </a:solidFill>
          <a:latin typeface="+mn-lt"/>
          <a:ea typeface="+mn-ea"/>
          <a:cs typeface="+mn-cs"/>
        </a:defRPr>
      </a:lvl4pPr>
      <a:lvl5pPr marL="466344" algn="l" defTabSz="2743200" rtl="0" eaLnBrk="1" latinLnBrk="0" hangingPunct="1">
        <a:lnSpc>
          <a:spcPct val="99000"/>
        </a:lnSpc>
        <a:defRPr sz="4200" kern="1200">
          <a:solidFill>
            <a:schemeClr val="accent2"/>
          </a:solidFill>
          <a:latin typeface="+mn-lt"/>
          <a:ea typeface="+mn-ea"/>
          <a:cs typeface="+mn-cs"/>
        </a:defRPr>
      </a:lvl5pPr>
      <a:lvl6pPr marL="0" algn="l" defTabSz="2743200" rtl="0" eaLnBrk="1" latinLnBrk="0" hangingPunct="1">
        <a:lnSpc>
          <a:spcPct val="99000"/>
        </a:lnSpc>
        <a:defRPr sz="4200" kern="1200">
          <a:solidFill>
            <a:schemeClr val="accent2"/>
          </a:solidFill>
          <a:latin typeface="+mn-lt"/>
          <a:ea typeface="+mn-ea"/>
          <a:cs typeface="+mn-cs"/>
        </a:defRPr>
      </a:lvl6pPr>
      <a:lvl7pPr marL="0" algn="l" defTabSz="2743200" rtl="0" eaLnBrk="1" latinLnBrk="0" hangingPunct="1">
        <a:lnSpc>
          <a:spcPct val="99000"/>
        </a:lnSpc>
        <a:defRPr sz="4200" kern="1200">
          <a:solidFill>
            <a:schemeClr val="accent2"/>
          </a:solidFill>
          <a:latin typeface="+mn-lt"/>
          <a:ea typeface="+mn-ea"/>
          <a:cs typeface="+mn-cs"/>
        </a:defRPr>
      </a:lvl7pPr>
      <a:lvl8pPr marL="0" algn="l" defTabSz="2743200" rtl="0" eaLnBrk="1" latinLnBrk="0" hangingPunct="1">
        <a:lnSpc>
          <a:spcPct val="99000"/>
        </a:lnSpc>
        <a:defRPr sz="4200" kern="1200">
          <a:solidFill>
            <a:schemeClr val="accent2"/>
          </a:solidFill>
          <a:latin typeface="+mn-lt"/>
          <a:ea typeface="+mn-ea"/>
          <a:cs typeface="+mn-cs"/>
        </a:defRPr>
      </a:lvl8pPr>
      <a:lvl9pPr marL="0" algn="l" defTabSz="2743200" rtl="0" eaLnBrk="1" latinLnBrk="0" hangingPunct="1">
        <a:lnSpc>
          <a:spcPct val="99000"/>
        </a:lnSpc>
        <a:defRPr sz="4200" kern="1200">
          <a:solidFill>
            <a:schemeClr val="accent2"/>
          </a:solidFill>
          <a:latin typeface="+mn-lt"/>
          <a:ea typeface="+mn-ea"/>
          <a:cs typeface="+mn-cs"/>
        </a:defRPr>
      </a:lvl9pPr>
    </p:otherStyle>
  </p:txStyles>
  <p:extLst>
    <p:ext uri="{27BBF7A9-308A-43DC-89C8-2F10F3537804}">
      <p15:sldGuideLst xmlns:p15="http://schemas.microsoft.com/office/powerpoint/2012/main">
        <p15:guide id="1" orient="horz" pos="6480" userDrawn="1">
          <p15:clr>
            <a:srgbClr val="F26B43"/>
          </p15:clr>
        </p15:guide>
        <p15:guide id="2" pos="1152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1837944" y="19037808"/>
            <a:ext cx="1152144" cy="1152144"/>
          </a:xfrm>
          <a:prstGeom prst="rect">
            <a:avLst/>
          </a:prstGeom>
        </p:spPr>
      </p:pic>
      <p:sp>
        <p:nvSpPr>
          <p:cNvPr id="2" name="Title Placeholder 1"/>
          <p:cNvSpPr>
            <a:spLocks noGrp="1"/>
          </p:cNvSpPr>
          <p:nvPr>
            <p:ph type="title"/>
          </p:nvPr>
        </p:nvSpPr>
        <p:spPr>
          <a:xfrm>
            <a:off x="4881564" y="666258"/>
            <a:ext cx="26993088" cy="27432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4881567" y="5539194"/>
            <a:ext cx="26993088" cy="13030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en-CA" dirty="0"/>
          </a:p>
        </p:txBody>
      </p:sp>
      <p:sp>
        <p:nvSpPr>
          <p:cNvPr id="6" name="Slide Number Placeholder 5"/>
          <p:cNvSpPr>
            <a:spLocks noGrp="1"/>
          </p:cNvSpPr>
          <p:nvPr>
            <p:ph type="sldNum" sz="quarter" idx="4"/>
          </p:nvPr>
        </p:nvSpPr>
        <p:spPr>
          <a:xfrm>
            <a:off x="34241994" y="19425240"/>
            <a:ext cx="988908" cy="548640"/>
          </a:xfrm>
          <a:prstGeom prst="rect">
            <a:avLst/>
          </a:prstGeom>
        </p:spPr>
        <p:txBody>
          <a:bodyPr vert="horz" lIns="0" tIns="0" rIns="0" bIns="0" rtlCol="0" anchor="t" anchorCtr="0">
            <a:noAutofit/>
          </a:bodyPr>
          <a:lstStyle>
            <a:lvl1pPr algn="r">
              <a:defRPr sz="3600">
                <a:solidFill>
                  <a:schemeClr val="accent2"/>
                </a:solidFill>
              </a:defRPr>
            </a:lvl1pPr>
          </a:lstStyle>
          <a:p>
            <a:fld id="{00E6A5BD-C011-4A45-AA3A-201790FB7F2B}" type="slidenum">
              <a:rPr lang="en-CA" smtClean="0"/>
              <a:pPr/>
              <a:t>‹#›</a:t>
            </a:fld>
            <a:endParaRPr lang="en-CA" dirty="0"/>
          </a:p>
        </p:txBody>
      </p:sp>
      <p:sp>
        <p:nvSpPr>
          <p:cNvPr id="7" name="Date Placeholder 1" descr="CONFIDENTIAL_TAG_0xFFEE"/>
          <p:cNvSpPr txBox="1">
            <a:spLocks/>
          </p:cNvSpPr>
          <p:nvPr userDrawn="1"/>
        </p:nvSpPr>
        <p:spPr>
          <a:xfrm>
            <a:off x="7389171" y="19494548"/>
            <a:ext cx="21854130" cy="832893"/>
          </a:xfrm>
          <a:prstGeom prst="rect">
            <a:avLst/>
          </a:prstGeom>
          <a:noFill/>
          <a:ln w="9525">
            <a:noFill/>
            <a:miter lim="800000"/>
            <a:headEnd/>
            <a:tailEnd/>
          </a:ln>
        </p:spPr>
        <p:txBody>
          <a:bodyPr wrap="square" lIns="276192" tIns="138099" rIns="276192" bIns="138099">
            <a:spAutoFit/>
          </a:bodyPr>
          <a:lstStyle>
            <a:defPPr>
              <a:defRPr lang="en-US"/>
            </a:defPPr>
            <a:lvl1pPr>
              <a:defRPr sz="800">
                <a:solidFill>
                  <a:srgbClr val="1E4191"/>
                </a:solidFill>
              </a:defRPr>
            </a:lvl1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3600" b="1" dirty="0">
                <a:solidFill>
                  <a:schemeClr val="tx1"/>
                </a:solidFill>
              </a:rPr>
              <a:t>-HIGHLY CONFIDENTIAL-</a:t>
            </a:r>
            <a:endParaRPr lang="en-US" sz="3600" b="0" dirty="0">
              <a:solidFill>
                <a:schemeClr val="tx1"/>
              </a:solidFill>
            </a:endParaRPr>
          </a:p>
        </p:txBody>
      </p:sp>
    </p:spTree>
    <p:extLst>
      <p:ext uri="{BB962C8B-B14F-4D97-AF65-F5344CB8AC3E}">
        <p14:creationId xmlns:p14="http://schemas.microsoft.com/office/powerpoint/2010/main" val="2635152206"/>
      </p:ext>
    </p:extLst>
  </p:cSld>
  <p:clrMap bg1="lt1" tx1="dk1" bg2="lt2" tx2="dk2" accent1="accent1" accent2="accent2" accent3="accent3" accent4="accent4" accent5="accent5" accent6="accent6" hlink="hlink" folHlink="folHlink"/>
  <p:sldLayoutIdLst>
    <p:sldLayoutId id="2147483745" r:id="rId1"/>
    <p:sldLayoutId id="2147483750" r:id="rId2"/>
    <p:sldLayoutId id="2147483761" r:id="rId3"/>
    <p:sldLayoutId id="2147483762" r:id="rId4"/>
    <p:sldLayoutId id="2147483746" r:id="rId5"/>
    <p:sldLayoutId id="2147483747" r:id="rId6"/>
    <p:sldLayoutId id="2147483748" r:id="rId7"/>
    <p:sldLayoutId id="2147483749"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3" r:id="rId19"/>
    <p:sldLayoutId id="2147483764" r:id="rId20"/>
    <p:sldLayoutId id="2147483765" r:id="rId21"/>
  </p:sldLayoutIdLst>
  <p:hf hdr="0"/>
  <p:txStyles>
    <p:titleStyle>
      <a:lvl1pPr algn="l" defTabSz="2743200" rtl="0" eaLnBrk="1" latinLnBrk="0" hangingPunct="1">
        <a:lnSpc>
          <a:spcPct val="90000"/>
        </a:lnSpc>
        <a:spcBef>
          <a:spcPct val="0"/>
        </a:spcBef>
        <a:buNone/>
        <a:defRPr sz="10800" kern="1200">
          <a:solidFill>
            <a:schemeClr val="accent2"/>
          </a:solidFill>
          <a:latin typeface="+mj-lt"/>
          <a:ea typeface="+mj-ea"/>
          <a:cs typeface="+mj-cs"/>
        </a:defRPr>
      </a:lvl1pPr>
    </p:titleStyle>
    <p:bodyStyle>
      <a:lvl1pPr marL="576072" indent="-576072" algn="l" defTabSz="2743200" rtl="0" eaLnBrk="1" latinLnBrk="0" hangingPunct="1">
        <a:lnSpc>
          <a:spcPct val="99000"/>
        </a:lnSpc>
        <a:spcBef>
          <a:spcPts val="4200"/>
        </a:spcBef>
        <a:spcAft>
          <a:spcPts val="0"/>
        </a:spcAft>
        <a:buFont typeface="Arial" panose="020B0604020202020204" pitchFamily="34" charset="0"/>
        <a:buChar char="•"/>
        <a:defRPr sz="8400" kern="1200">
          <a:solidFill>
            <a:schemeClr val="accent2"/>
          </a:solidFill>
          <a:latin typeface="+mn-lt"/>
          <a:ea typeface="+mn-ea"/>
          <a:cs typeface="+mn-cs"/>
        </a:defRPr>
      </a:lvl1pPr>
      <a:lvl2pPr marL="576072" indent="0" algn="l" defTabSz="2743200" rtl="0" eaLnBrk="1" latinLnBrk="0" hangingPunct="1">
        <a:lnSpc>
          <a:spcPct val="99000"/>
        </a:lnSpc>
        <a:spcBef>
          <a:spcPts val="0"/>
        </a:spcBef>
        <a:buFontTx/>
        <a:buNone/>
        <a:defRPr sz="8400" kern="1200">
          <a:solidFill>
            <a:schemeClr val="accent2"/>
          </a:solidFill>
          <a:latin typeface="+mn-lt"/>
          <a:ea typeface="+mn-ea"/>
          <a:cs typeface="+mn-cs"/>
        </a:defRPr>
      </a:lvl2pPr>
      <a:lvl3pPr marL="576264" indent="-576264" algn="l" defTabSz="2743200" rtl="0" eaLnBrk="1" latinLnBrk="0" hangingPunct="1">
        <a:lnSpc>
          <a:spcPct val="99000"/>
        </a:lnSpc>
        <a:spcBef>
          <a:spcPts val="3600"/>
        </a:spcBef>
        <a:buSzPct val="91000"/>
        <a:buFont typeface="Arial" panose="020B0604020202020204" pitchFamily="34" charset="0"/>
        <a:buChar char="•"/>
        <a:defRPr sz="7200" kern="1200">
          <a:solidFill>
            <a:schemeClr val="accent2"/>
          </a:solidFill>
          <a:latin typeface="+mn-lt"/>
          <a:ea typeface="+mn-ea"/>
          <a:cs typeface="+mn-cs"/>
        </a:defRPr>
      </a:lvl3pPr>
      <a:lvl4pPr marL="576072" indent="0" algn="l" defTabSz="2743200" rtl="0" eaLnBrk="1" latinLnBrk="0" hangingPunct="1">
        <a:lnSpc>
          <a:spcPct val="99000"/>
        </a:lnSpc>
        <a:spcBef>
          <a:spcPts val="0"/>
        </a:spcBef>
        <a:buFontTx/>
        <a:buNone/>
        <a:defRPr sz="7200" kern="1200">
          <a:solidFill>
            <a:schemeClr val="accent2"/>
          </a:solidFill>
          <a:latin typeface="+mn-lt"/>
          <a:ea typeface="+mn-ea"/>
          <a:cs typeface="+mn-cs"/>
        </a:defRPr>
      </a:lvl4pPr>
      <a:lvl5pPr marL="576072" indent="-576072" algn="l" defTabSz="2743200" rtl="0" eaLnBrk="1" latinLnBrk="0" hangingPunct="1">
        <a:lnSpc>
          <a:spcPct val="99000"/>
        </a:lnSpc>
        <a:spcBef>
          <a:spcPts val="2700"/>
        </a:spcBef>
        <a:buSzPct val="91000"/>
        <a:buFont typeface="Arial" panose="020B0604020202020204" pitchFamily="34" charset="0"/>
        <a:buChar char="•"/>
        <a:defRPr sz="5400" kern="1200">
          <a:solidFill>
            <a:schemeClr val="accent2"/>
          </a:solidFill>
          <a:latin typeface="+mn-lt"/>
          <a:ea typeface="+mn-ea"/>
          <a:cs typeface="+mn-cs"/>
        </a:defRPr>
      </a:lvl5pPr>
      <a:lvl6pPr marL="576072" indent="0" algn="l" defTabSz="2743200" rtl="0" eaLnBrk="1" latinLnBrk="0" hangingPunct="1">
        <a:lnSpc>
          <a:spcPct val="99000"/>
        </a:lnSpc>
        <a:spcBef>
          <a:spcPts val="0"/>
        </a:spcBef>
        <a:buSzPct val="91000"/>
        <a:buFontTx/>
        <a:buNone/>
        <a:defRPr sz="5400" kern="1200">
          <a:solidFill>
            <a:schemeClr val="accent2"/>
          </a:solidFill>
          <a:latin typeface="+mn-lt"/>
          <a:ea typeface="+mn-ea"/>
          <a:cs typeface="+mn-cs"/>
        </a:defRPr>
      </a:lvl6pPr>
      <a:lvl7pPr marL="0" indent="0" algn="l" defTabSz="2743200" rtl="0" eaLnBrk="1" latinLnBrk="0" hangingPunct="1">
        <a:lnSpc>
          <a:spcPct val="99000"/>
        </a:lnSpc>
        <a:spcBef>
          <a:spcPts val="2700"/>
        </a:spcBef>
        <a:buSzPct val="91000"/>
        <a:buFontTx/>
        <a:buNone/>
        <a:defRPr sz="5400" b="1" kern="1200">
          <a:solidFill>
            <a:schemeClr val="accent2"/>
          </a:solidFill>
          <a:latin typeface="+mn-lt"/>
          <a:ea typeface="+mn-ea"/>
          <a:cs typeface="+mn-cs"/>
        </a:defRPr>
      </a:lvl7pPr>
      <a:lvl8pPr marL="0" indent="0" algn="l" defTabSz="2743200" rtl="0" eaLnBrk="1" latinLnBrk="0" hangingPunct="1">
        <a:lnSpc>
          <a:spcPct val="99000"/>
        </a:lnSpc>
        <a:spcBef>
          <a:spcPts val="0"/>
        </a:spcBef>
        <a:buSzPct val="91000"/>
        <a:buFontTx/>
        <a:buNone/>
        <a:defRPr sz="5400" kern="1200">
          <a:solidFill>
            <a:schemeClr val="accent2"/>
          </a:solidFill>
          <a:latin typeface="+mn-lt"/>
          <a:ea typeface="+mn-ea"/>
          <a:cs typeface="+mn-cs"/>
        </a:defRPr>
      </a:lvl8pPr>
      <a:lvl9pPr marL="0" indent="0" algn="l" defTabSz="2743200" rtl="0" eaLnBrk="1" latinLnBrk="0" hangingPunct="1">
        <a:lnSpc>
          <a:spcPct val="99000"/>
        </a:lnSpc>
        <a:spcBef>
          <a:spcPts val="2700"/>
        </a:spcBef>
        <a:buSzPct val="91000"/>
        <a:buFontTx/>
        <a:buNone/>
        <a:defRPr sz="5400" i="1" kern="1200">
          <a:solidFill>
            <a:schemeClr val="accent2"/>
          </a:solidFill>
          <a:latin typeface="+mn-lt"/>
          <a:ea typeface="+mn-ea"/>
          <a:cs typeface="+mn-cs"/>
        </a:defRPr>
      </a:lvl9pPr>
    </p:bodyStyle>
    <p:otherStyle>
      <a:defPPr>
        <a:defRPr lang="en-US"/>
      </a:defPPr>
      <a:lvl1pPr marL="0" algn="l" defTabSz="2743200" rtl="0" eaLnBrk="1" latinLnBrk="0" hangingPunct="1">
        <a:lnSpc>
          <a:spcPct val="99000"/>
        </a:lnSpc>
        <a:defRPr sz="4200" kern="1200">
          <a:solidFill>
            <a:schemeClr val="accent2"/>
          </a:solidFill>
          <a:latin typeface="+mn-lt"/>
          <a:ea typeface="+mn-ea"/>
          <a:cs typeface="+mn-cs"/>
        </a:defRPr>
      </a:lvl1pPr>
      <a:lvl2pPr marL="0" algn="l" defTabSz="2743200" rtl="0" eaLnBrk="1" latinLnBrk="0" hangingPunct="1">
        <a:lnSpc>
          <a:spcPct val="99000"/>
        </a:lnSpc>
        <a:spcBef>
          <a:spcPts val="2700"/>
        </a:spcBef>
        <a:defRPr sz="4200" b="1" kern="1200">
          <a:solidFill>
            <a:schemeClr val="accent2"/>
          </a:solidFill>
          <a:latin typeface="+mn-lt"/>
          <a:ea typeface="+mn-ea"/>
          <a:cs typeface="+mn-cs"/>
        </a:defRPr>
      </a:lvl2pPr>
      <a:lvl3pPr marL="466344" indent="-466344" algn="l" defTabSz="2743200" rtl="0" eaLnBrk="1" latinLnBrk="0" hangingPunct="1">
        <a:lnSpc>
          <a:spcPct val="99000"/>
        </a:lnSpc>
        <a:buSzPct val="91000"/>
        <a:buFont typeface="Arial" panose="020B0604020202020204" pitchFamily="34" charset="0"/>
        <a:buChar char="•"/>
        <a:defRPr sz="4200" kern="1200">
          <a:solidFill>
            <a:schemeClr val="accent2"/>
          </a:solidFill>
          <a:latin typeface="+mn-lt"/>
          <a:ea typeface="+mn-ea"/>
          <a:cs typeface="+mn-cs"/>
        </a:defRPr>
      </a:lvl3pPr>
      <a:lvl4pPr marL="466344" indent="-466344" algn="l" defTabSz="2743200" rtl="0" eaLnBrk="1" latinLnBrk="0" hangingPunct="1">
        <a:lnSpc>
          <a:spcPct val="99000"/>
        </a:lnSpc>
        <a:spcBef>
          <a:spcPts val="2700"/>
        </a:spcBef>
        <a:buSzPct val="91000"/>
        <a:buFont typeface="Arial" panose="020B0604020202020204" pitchFamily="34" charset="0"/>
        <a:buChar char="•"/>
        <a:defRPr sz="4200" b="1" kern="1200">
          <a:solidFill>
            <a:schemeClr val="accent2"/>
          </a:solidFill>
          <a:latin typeface="+mn-lt"/>
          <a:ea typeface="+mn-ea"/>
          <a:cs typeface="+mn-cs"/>
        </a:defRPr>
      </a:lvl4pPr>
      <a:lvl5pPr marL="466344" algn="l" defTabSz="2743200" rtl="0" eaLnBrk="1" latinLnBrk="0" hangingPunct="1">
        <a:lnSpc>
          <a:spcPct val="99000"/>
        </a:lnSpc>
        <a:defRPr sz="4200" kern="1200">
          <a:solidFill>
            <a:schemeClr val="accent2"/>
          </a:solidFill>
          <a:latin typeface="+mn-lt"/>
          <a:ea typeface="+mn-ea"/>
          <a:cs typeface="+mn-cs"/>
        </a:defRPr>
      </a:lvl5pPr>
      <a:lvl6pPr marL="0" algn="l" defTabSz="2743200" rtl="0" eaLnBrk="1" latinLnBrk="0" hangingPunct="1">
        <a:lnSpc>
          <a:spcPct val="99000"/>
        </a:lnSpc>
        <a:defRPr sz="4200" kern="1200">
          <a:solidFill>
            <a:schemeClr val="accent2"/>
          </a:solidFill>
          <a:latin typeface="+mn-lt"/>
          <a:ea typeface="+mn-ea"/>
          <a:cs typeface="+mn-cs"/>
        </a:defRPr>
      </a:lvl6pPr>
      <a:lvl7pPr marL="0" algn="l" defTabSz="2743200" rtl="0" eaLnBrk="1" latinLnBrk="0" hangingPunct="1">
        <a:lnSpc>
          <a:spcPct val="99000"/>
        </a:lnSpc>
        <a:defRPr sz="4200" kern="1200">
          <a:solidFill>
            <a:schemeClr val="accent2"/>
          </a:solidFill>
          <a:latin typeface="+mn-lt"/>
          <a:ea typeface="+mn-ea"/>
          <a:cs typeface="+mn-cs"/>
        </a:defRPr>
      </a:lvl7pPr>
      <a:lvl8pPr marL="0" algn="l" defTabSz="2743200" rtl="0" eaLnBrk="1" latinLnBrk="0" hangingPunct="1">
        <a:lnSpc>
          <a:spcPct val="99000"/>
        </a:lnSpc>
        <a:defRPr sz="4200" kern="1200">
          <a:solidFill>
            <a:schemeClr val="accent2"/>
          </a:solidFill>
          <a:latin typeface="+mn-lt"/>
          <a:ea typeface="+mn-ea"/>
          <a:cs typeface="+mn-cs"/>
        </a:defRPr>
      </a:lvl8pPr>
      <a:lvl9pPr marL="0" algn="l" defTabSz="2743200" rtl="0" eaLnBrk="1" latinLnBrk="0" hangingPunct="1">
        <a:lnSpc>
          <a:spcPct val="99000"/>
        </a:lnSpc>
        <a:defRPr sz="4200" kern="1200">
          <a:solidFill>
            <a:schemeClr val="accent2"/>
          </a:solidFill>
          <a:latin typeface="+mn-lt"/>
          <a:ea typeface="+mn-ea"/>
          <a:cs typeface="+mn-cs"/>
        </a:defRPr>
      </a:lvl9pPr>
    </p:otherStyle>
  </p:txStyles>
  <p:extLst>
    <p:ext uri="{27BBF7A9-308A-43DC-89C8-2F10F3537804}">
      <p15:sldGuideLst xmlns:p15="http://schemas.microsoft.com/office/powerpoint/2012/main">
        <p15:guide id="1" orient="horz" pos="6480" userDrawn="1">
          <p15:clr>
            <a:srgbClr val="F26B43"/>
          </p15:clr>
        </p15:guide>
        <p15:guide id="2" pos="115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D17D5F29-2986-4753-845B-6CEA006629D2}"/>
              </a:ext>
            </a:extLst>
          </p:cNvPr>
          <p:cNvPicPr>
            <a:picLocks noChangeAspect="1"/>
          </p:cNvPicPr>
          <p:nvPr/>
        </p:nvPicPr>
        <p:blipFill>
          <a:blip r:embed="rId3"/>
          <a:stretch>
            <a:fillRect/>
          </a:stretch>
        </p:blipFill>
        <p:spPr>
          <a:xfrm>
            <a:off x="17352784" y="0"/>
            <a:ext cx="14431525" cy="20553151"/>
          </a:xfrm>
          <a:prstGeom prst="rect">
            <a:avLst/>
          </a:prstGeom>
        </p:spPr>
      </p:pic>
      <p:pic>
        <p:nvPicPr>
          <p:cNvPr id="5" name="Picture 4">
            <a:extLst>
              <a:ext uri="{FF2B5EF4-FFF2-40B4-BE49-F238E27FC236}">
                <a16:creationId xmlns:a16="http://schemas.microsoft.com/office/drawing/2014/main" id="{4756FADA-061F-419C-82A2-DB66759FB0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105" y="0"/>
            <a:ext cx="14010679" cy="20574000"/>
          </a:xfrm>
          <a:prstGeom prst="rect">
            <a:avLst/>
          </a:prstGeom>
        </p:spPr>
      </p:pic>
      <p:sp>
        <p:nvSpPr>
          <p:cNvPr id="13" name="Rectangle: Rounded Corners 12">
            <a:extLst>
              <a:ext uri="{FF2B5EF4-FFF2-40B4-BE49-F238E27FC236}">
                <a16:creationId xmlns:a16="http://schemas.microsoft.com/office/drawing/2014/main" id="{30D7B1B3-40C9-42E1-BA61-D1E318654DAE}"/>
              </a:ext>
            </a:extLst>
          </p:cNvPr>
          <p:cNvSpPr/>
          <p:nvPr/>
        </p:nvSpPr>
        <p:spPr>
          <a:xfrm>
            <a:off x="6117021" y="4288221"/>
            <a:ext cx="2238703" cy="1450428"/>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C6F6B08-8BB4-40CD-BE35-1B2B1FB7E0E9}"/>
              </a:ext>
            </a:extLst>
          </p:cNvPr>
          <p:cNvSpPr/>
          <p:nvPr/>
        </p:nvSpPr>
        <p:spPr>
          <a:xfrm>
            <a:off x="20127700" y="4382814"/>
            <a:ext cx="2238703" cy="1450428"/>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5A221067-3B6B-4FC5-9643-7A45B1C53648}"/>
              </a:ext>
            </a:extLst>
          </p:cNvPr>
          <p:cNvSpPr/>
          <p:nvPr/>
        </p:nvSpPr>
        <p:spPr>
          <a:xfrm>
            <a:off x="15008772" y="3972910"/>
            <a:ext cx="1891863" cy="630621"/>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A6CB2F71-B95D-44D9-8A06-5A870326F4E4}"/>
              </a:ext>
            </a:extLst>
          </p:cNvPr>
          <p:cNvSpPr/>
          <p:nvPr/>
        </p:nvSpPr>
        <p:spPr>
          <a:xfrm>
            <a:off x="29471600" y="3405351"/>
            <a:ext cx="1891863" cy="630621"/>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5749268"/>
      </p:ext>
    </p:extLst>
  </p:cSld>
  <p:clrMapOvr>
    <a:masterClrMapping/>
  </p:clrMapOvr>
</p:sld>
</file>

<file path=ppt/theme/theme1.xml><?xml version="1.0" encoding="utf-8"?>
<a:theme xmlns:a="http://schemas.openxmlformats.org/drawingml/2006/main" name="GRC Classification Templat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GRC Classification Template 2017 16x9.potx" id="{F9546E75-BD90-4F7B-AD91-974D0B16AEAC}" vid="{29D551C3-DA80-49AD-9559-DACB2A3A8BCB}"/>
    </a:ext>
  </a:extLst>
</a:theme>
</file>

<file path=ppt/theme/theme2.xml><?xml version="1.0" encoding="utf-8"?>
<a:theme xmlns:a="http://schemas.openxmlformats.org/drawingml/2006/main" name="No Marking">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GRC Classification Template 2017 16x9.potx" id="{F9546E75-BD90-4F7B-AD91-974D0B16AEAC}" vid="{6341A517-671A-43D4-B549-BB2C2AA5CD7D}"/>
    </a:ext>
  </a:extLst>
</a:theme>
</file>

<file path=ppt/theme/theme3.xml><?xml version="1.0" encoding="utf-8"?>
<a:theme xmlns:a="http://schemas.openxmlformats.org/drawingml/2006/main" name="-NON-PUBLIC-">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GRC Classification Template 2017 16x9.potx" id="{F9546E75-BD90-4F7B-AD91-974D0B16AEAC}" vid="{564C7A0C-B805-4A64-B526-9145782FAFB6}"/>
    </a:ext>
  </a:extLst>
</a:theme>
</file>

<file path=ppt/theme/theme4.xml><?xml version="1.0" encoding="utf-8"?>
<a:theme xmlns:a="http://schemas.openxmlformats.org/drawingml/2006/main" name="-CONFIDENTIAL-">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GRC Classification Template 2017 16x9.potx" id="{F9546E75-BD90-4F7B-AD91-974D0B16AEAC}" vid="{1916E092-E10F-4107-980C-84B452C0A37E}"/>
    </a:ext>
  </a:extLst>
</a:theme>
</file>

<file path=ppt/theme/theme5.xml><?xml version="1.0" encoding="utf-8"?>
<a:theme xmlns:a="http://schemas.openxmlformats.org/drawingml/2006/main" name="-HIGHLY CONFIDENTIAL-">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GRC Classification Template 2017 16x9.potx" id="{F9546E75-BD90-4F7B-AD91-974D0B16AEAC}" vid="{65E3F494-2C23-48BC-8820-1A5167BC1BAF}"/>
    </a:ext>
  </a:extLst>
</a:theme>
</file>

<file path=ppt/theme/theme6.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41762</TotalTime>
  <Words>1</Words>
  <Application>Microsoft Office PowerPoint</Application>
  <PresentationFormat>Custom</PresentationFormat>
  <Paragraphs>1</Paragraphs>
  <Slides>1</Slides>
  <Notes>1</Notes>
  <HiddenSlides>0</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1</vt:i4>
      </vt:variant>
    </vt:vector>
  </HeadingPairs>
  <TitlesOfParts>
    <vt:vector size="8" baseType="lpstr">
      <vt:lpstr>Arial</vt:lpstr>
      <vt:lpstr>GE Inspira Sans</vt:lpstr>
      <vt:lpstr>GRC Classification Template</vt:lpstr>
      <vt:lpstr>No Marking</vt:lpstr>
      <vt:lpstr>-NON-PUBLIC-</vt:lpstr>
      <vt:lpstr>-CONFIDENTIAL-</vt:lpstr>
      <vt:lpstr>-HIGHLY CONFIDENTIAL-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Xin (GE Global Research)</dc:creator>
  <dc:description>Version 1.08
Job 1437
August 25, 2016</dc:description>
  <cp:lastModifiedBy>Paul FitzGerald</cp:lastModifiedBy>
  <cp:revision>367</cp:revision>
  <dcterms:created xsi:type="dcterms:W3CDTF">2018-08-31T19:55:49Z</dcterms:created>
  <dcterms:modified xsi:type="dcterms:W3CDTF">2021-09-19T15:41:35Z</dcterms:modified>
</cp:coreProperties>
</file>