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"/>
  </p:notesMasterIdLst>
  <p:sldIdLst>
    <p:sldId id="256" r:id="rId2"/>
    <p:sldId id="257" r:id="rId3"/>
    <p:sldId id="350" r:id="rId4"/>
  </p:sldIdLst>
  <p:sldSz cx="8928100" cy="3419475"/>
  <p:notesSz cx="6858000" cy="9144000"/>
  <p:defaultTextStyle>
    <a:defPPr>
      <a:defRPr lang="zh-CN"/>
    </a:defPPr>
    <a:lvl1pPr marL="0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1pPr>
    <a:lvl2pPr marL="345597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2pPr>
    <a:lvl3pPr marL="691195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3pPr>
    <a:lvl4pPr marL="1036792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4pPr>
    <a:lvl5pPr marL="1382390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5pPr>
    <a:lvl6pPr marL="1727987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6pPr>
    <a:lvl7pPr marL="2073585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7pPr>
    <a:lvl8pPr marL="2419182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8pPr>
    <a:lvl9pPr marL="2764780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63" autoAdjust="0"/>
    <p:restoredTop sz="94660"/>
  </p:normalViewPr>
  <p:slideViewPr>
    <p:cSldViewPr snapToGrid="0">
      <p:cViewPr>
        <p:scale>
          <a:sx n="91" d="100"/>
          <a:sy n="91" d="100"/>
        </p:scale>
        <p:origin x="1240" y="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91903-46AE-AE4A-A63E-AF738F56B93D}" type="datetimeFigureOut">
              <a:rPr kumimoji="1" lang="zh-CN" altLang="en-US" smtClean="0"/>
              <a:t>2019/4/23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598488" y="1143000"/>
            <a:ext cx="80549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C58C8-774C-F042-8DE3-B97DF2B45E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458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598488" y="1143000"/>
            <a:ext cx="8054976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B309-9137-48C2-8EB6-CE19385A979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638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019" y="559623"/>
            <a:ext cx="6696075" cy="1190484"/>
          </a:xfrm>
        </p:spPr>
        <p:txBody>
          <a:bodyPr anchor="b"/>
          <a:lstStyle>
            <a:lvl1pPr algn="ctr">
              <a:defRPr sz="299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019" y="1796022"/>
            <a:ext cx="6696075" cy="825581"/>
          </a:xfrm>
        </p:spPr>
        <p:txBody>
          <a:bodyPr/>
          <a:lstStyle>
            <a:lvl1pPr marL="0" indent="0" algn="ctr">
              <a:buNone/>
              <a:defRPr sz="1197"/>
            </a:lvl1pPr>
            <a:lvl2pPr marL="227960" indent="0" algn="ctr">
              <a:buNone/>
              <a:defRPr sz="997"/>
            </a:lvl2pPr>
            <a:lvl3pPr marL="455920" indent="0" algn="ctr">
              <a:buNone/>
              <a:defRPr sz="897"/>
            </a:lvl3pPr>
            <a:lvl4pPr marL="683880" indent="0" algn="ctr">
              <a:buNone/>
              <a:defRPr sz="798"/>
            </a:lvl4pPr>
            <a:lvl5pPr marL="911840" indent="0" algn="ctr">
              <a:buNone/>
              <a:defRPr sz="798"/>
            </a:lvl5pPr>
            <a:lvl6pPr marL="1139800" indent="0" algn="ctr">
              <a:buNone/>
              <a:defRPr sz="798"/>
            </a:lvl6pPr>
            <a:lvl7pPr marL="1367760" indent="0" algn="ctr">
              <a:buNone/>
              <a:defRPr sz="798"/>
            </a:lvl7pPr>
            <a:lvl8pPr marL="1595719" indent="0" algn="ctr">
              <a:buNone/>
              <a:defRPr sz="798"/>
            </a:lvl8pPr>
            <a:lvl9pPr marL="1823679" indent="0" algn="ctr">
              <a:buNone/>
              <a:defRPr sz="79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AD0A-DAD5-4728-A269-B7525C65528F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2E40-7993-467F-8EB2-226A83BF6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27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AD0A-DAD5-4728-A269-B7525C65528F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2E40-7993-467F-8EB2-226A83BF6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92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9172" y="182061"/>
            <a:ext cx="1925122" cy="289784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3808" y="182061"/>
            <a:ext cx="5663762" cy="289784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AD0A-DAD5-4728-A269-B7525C65528F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2E40-7993-467F-8EB2-226A83BF6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32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AD0A-DAD5-4728-A269-B7525C65528F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2E40-7993-467F-8EB2-226A83BF6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98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156" y="852495"/>
            <a:ext cx="7700486" cy="1422406"/>
          </a:xfrm>
        </p:spPr>
        <p:txBody>
          <a:bodyPr anchor="b"/>
          <a:lstStyle>
            <a:lvl1pPr>
              <a:defRPr sz="299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156" y="2288357"/>
            <a:ext cx="7700486" cy="748010"/>
          </a:xfrm>
        </p:spPr>
        <p:txBody>
          <a:bodyPr/>
          <a:lstStyle>
            <a:lvl1pPr marL="0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1pPr>
            <a:lvl2pPr marL="227960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2pPr>
            <a:lvl3pPr marL="455920" indent="0">
              <a:buNone/>
              <a:defRPr sz="897">
                <a:solidFill>
                  <a:schemeClr val="tx1">
                    <a:tint val="75000"/>
                  </a:schemeClr>
                </a:solidFill>
              </a:defRPr>
            </a:lvl3pPr>
            <a:lvl4pPr marL="68388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4pPr>
            <a:lvl5pPr marL="91184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5pPr>
            <a:lvl6pPr marL="113980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6pPr>
            <a:lvl7pPr marL="136776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7pPr>
            <a:lvl8pPr marL="1595719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8pPr>
            <a:lvl9pPr marL="1823679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AD0A-DAD5-4728-A269-B7525C65528F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2E40-7993-467F-8EB2-226A83BF6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45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3812" y="910277"/>
            <a:ext cx="3794442" cy="2169625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854" y="910277"/>
            <a:ext cx="3794442" cy="2169625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AD0A-DAD5-4728-A269-B7525C65528F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2E40-7993-467F-8EB2-226A83BF6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97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70" y="182056"/>
            <a:ext cx="7700486" cy="6609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970" y="838246"/>
            <a:ext cx="3777004" cy="410812"/>
          </a:xfrm>
        </p:spPr>
        <p:txBody>
          <a:bodyPr anchor="b"/>
          <a:lstStyle>
            <a:lvl1pPr marL="0" indent="0">
              <a:buNone/>
              <a:defRPr sz="1197" b="1"/>
            </a:lvl1pPr>
            <a:lvl2pPr marL="227960" indent="0">
              <a:buNone/>
              <a:defRPr sz="997" b="1"/>
            </a:lvl2pPr>
            <a:lvl3pPr marL="455920" indent="0">
              <a:buNone/>
              <a:defRPr sz="897" b="1"/>
            </a:lvl3pPr>
            <a:lvl4pPr marL="683880" indent="0">
              <a:buNone/>
              <a:defRPr sz="798" b="1"/>
            </a:lvl4pPr>
            <a:lvl5pPr marL="911840" indent="0">
              <a:buNone/>
              <a:defRPr sz="798" b="1"/>
            </a:lvl5pPr>
            <a:lvl6pPr marL="1139800" indent="0">
              <a:buNone/>
              <a:defRPr sz="798" b="1"/>
            </a:lvl6pPr>
            <a:lvl7pPr marL="1367760" indent="0">
              <a:buNone/>
              <a:defRPr sz="798" b="1"/>
            </a:lvl7pPr>
            <a:lvl8pPr marL="1595719" indent="0">
              <a:buNone/>
              <a:defRPr sz="798" b="1"/>
            </a:lvl8pPr>
            <a:lvl9pPr marL="1823679" indent="0">
              <a:buNone/>
              <a:defRPr sz="798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970" y="1249064"/>
            <a:ext cx="3777004" cy="183717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9854" y="838246"/>
            <a:ext cx="3795604" cy="410812"/>
          </a:xfrm>
        </p:spPr>
        <p:txBody>
          <a:bodyPr anchor="b"/>
          <a:lstStyle>
            <a:lvl1pPr marL="0" indent="0">
              <a:buNone/>
              <a:defRPr sz="1197" b="1"/>
            </a:lvl1pPr>
            <a:lvl2pPr marL="227960" indent="0">
              <a:buNone/>
              <a:defRPr sz="997" b="1"/>
            </a:lvl2pPr>
            <a:lvl3pPr marL="455920" indent="0">
              <a:buNone/>
              <a:defRPr sz="897" b="1"/>
            </a:lvl3pPr>
            <a:lvl4pPr marL="683880" indent="0">
              <a:buNone/>
              <a:defRPr sz="798" b="1"/>
            </a:lvl4pPr>
            <a:lvl5pPr marL="911840" indent="0">
              <a:buNone/>
              <a:defRPr sz="798" b="1"/>
            </a:lvl5pPr>
            <a:lvl6pPr marL="1139800" indent="0">
              <a:buNone/>
              <a:defRPr sz="798" b="1"/>
            </a:lvl6pPr>
            <a:lvl7pPr marL="1367760" indent="0">
              <a:buNone/>
              <a:defRPr sz="798" b="1"/>
            </a:lvl7pPr>
            <a:lvl8pPr marL="1595719" indent="0">
              <a:buNone/>
              <a:defRPr sz="798" b="1"/>
            </a:lvl8pPr>
            <a:lvl9pPr marL="1823679" indent="0">
              <a:buNone/>
              <a:defRPr sz="798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19854" y="1249064"/>
            <a:ext cx="3795604" cy="183717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AD0A-DAD5-4728-A269-B7525C65528F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2E40-7993-467F-8EB2-226A83BF6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97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AD0A-DAD5-4728-A269-B7525C65528F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2E40-7993-467F-8EB2-226A83BF6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42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AD0A-DAD5-4728-A269-B7525C65528F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2E40-7993-467F-8EB2-226A83BF6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38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70" y="227965"/>
            <a:ext cx="2879544" cy="797878"/>
          </a:xfrm>
        </p:spPr>
        <p:txBody>
          <a:bodyPr anchor="b"/>
          <a:lstStyle>
            <a:lvl1pPr>
              <a:defRPr sz="15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605" y="492341"/>
            <a:ext cx="4519852" cy="2430044"/>
          </a:xfrm>
        </p:spPr>
        <p:txBody>
          <a:bodyPr/>
          <a:lstStyle>
            <a:lvl1pPr>
              <a:defRPr sz="1596"/>
            </a:lvl1pPr>
            <a:lvl2pPr>
              <a:defRPr sz="1396"/>
            </a:lvl2pPr>
            <a:lvl3pPr>
              <a:defRPr sz="1197"/>
            </a:lvl3pPr>
            <a:lvl4pPr>
              <a:defRPr sz="997"/>
            </a:lvl4pPr>
            <a:lvl5pPr>
              <a:defRPr sz="997"/>
            </a:lvl5pPr>
            <a:lvl6pPr>
              <a:defRPr sz="997"/>
            </a:lvl6pPr>
            <a:lvl7pPr>
              <a:defRPr sz="997"/>
            </a:lvl7pPr>
            <a:lvl8pPr>
              <a:defRPr sz="997"/>
            </a:lvl8pPr>
            <a:lvl9pPr>
              <a:defRPr sz="997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970" y="1025843"/>
            <a:ext cx="2879544" cy="1900500"/>
          </a:xfrm>
        </p:spPr>
        <p:txBody>
          <a:bodyPr/>
          <a:lstStyle>
            <a:lvl1pPr marL="0" indent="0">
              <a:buNone/>
              <a:defRPr sz="798"/>
            </a:lvl1pPr>
            <a:lvl2pPr marL="227960" indent="0">
              <a:buNone/>
              <a:defRPr sz="698"/>
            </a:lvl2pPr>
            <a:lvl3pPr marL="455920" indent="0">
              <a:buNone/>
              <a:defRPr sz="598"/>
            </a:lvl3pPr>
            <a:lvl4pPr marL="683880" indent="0">
              <a:buNone/>
              <a:defRPr sz="499"/>
            </a:lvl4pPr>
            <a:lvl5pPr marL="911840" indent="0">
              <a:buNone/>
              <a:defRPr sz="499"/>
            </a:lvl5pPr>
            <a:lvl6pPr marL="1139800" indent="0">
              <a:buNone/>
              <a:defRPr sz="499"/>
            </a:lvl6pPr>
            <a:lvl7pPr marL="1367760" indent="0">
              <a:buNone/>
              <a:defRPr sz="499"/>
            </a:lvl7pPr>
            <a:lvl8pPr marL="1595719" indent="0">
              <a:buNone/>
              <a:defRPr sz="499"/>
            </a:lvl8pPr>
            <a:lvl9pPr marL="1823679" indent="0">
              <a:buNone/>
              <a:defRPr sz="499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AD0A-DAD5-4728-A269-B7525C65528F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2E40-7993-467F-8EB2-226A83BF6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34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70" y="227965"/>
            <a:ext cx="2879544" cy="797878"/>
          </a:xfrm>
        </p:spPr>
        <p:txBody>
          <a:bodyPr anchor="b"/>
          <a:lstStyle>
            <a:lvl1pPr>
              <a:defRPr sz="15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95605" y="492341"/>
            <a:ext cx="4519852" cy="2430044"/>
          </a:xfrm>
        </p:spPr>
        <p:txBody>
          <a:bodyPr anchor="t"/>
          <a:lstStyle>
            <a:lvl1pPr marL="0" indent="0">
              <a:buNone/>
              <a:defRPr sz="1596"/>
            </a:lvl1pPr>
            <a:lvl2pPr marL="227960" indent="0">
              <a:buNone/>
              <a:defRPr sz="1396"/>
            </a:lvl2pPr>
            <a:lvl3pPr marL="455920" indent="0">
              <a:buNone/>
              <a:defRPr sz="1197"/>
            </a:lvl3pPr>
            <a:lvl4pPr marL="683880" indent="0">
              <a:buNone/>
              <a:defRPr sz="997"/>
            </a:lvl4pPr>
            <a:lvl5pPr marL="911840" indent="0">
              <a:buNone/>
              <a:defRPr sz="997"/>
            </a:lvl5pPr>
            <a:lvl6pPr marL="1139800" indent="0">
              <a:buNone/>
              <a:defRPr sz="997"/>
            </a:lvl6pPr>
            <a:lvl7pPr marL="1367760" indent="0">
              <a:buNone/>
              <a:defRPr sz="997"/>
            </a:lvl7pPr>
            <a:lvl8pPr marL="1595719" indent="0">
              <a:buNone/>
              <a:defRPr sz="997"/>
            </a:lvl8pPr>
            <a:lvl9pPr marL="1823679" indent="0">
              <a:buNone/>
              <a:defRPr sz="99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970" y="1025843"/>
            <a:ext cx="2879544" cy="1900500"/>
          </a:xfrm>
        </p:spPr>
        <p:txBody>
          <a:bodyPr/>
          <a:lstStyle>
            <a:lvl1pPr marL="0" indent="0">
              <a:buNone/>
              <a:defRPr sz="798"/>
            </a:lvl1pPr>
            <a:lvl2pPr marL="227960" indent="0">
              <a:buNone/>
              <a:defRPr sz="698"/>
            </a:lvl2pPr>
            <a:lvl3pPr marL="455920" indent="0">
              <a:buNone/>
              <a:defRPr sz="598"/>
            </a:lvl3pPr>
            <a:lvl4pPr marL="683880" indent="0">
              <a:buNone/>
              <a:defRPr sz="499"/>
            </a:lvl4pPr>
            <a:lvl5pPr marL="911840" indent="0">
              <a:buNone/>
              <a:defRPr sz="499"/>
            </a:lvl5pPr>
            <a:lvl6pPr marL="1139800" indent="0">
              <a:buNone/>
              <a:defRPr sz="499"/>
            </a:lvl6pPr>
            <a:lvl7pPr marL="1367760" indent="0">
              <a:buNone/>
              <a:defRPr sz="499"/>
            </a:lvl7pPr>
            <a:lvl8pPr marL="1595719" indent="0">
              <a:buNone/>
              <a:defRPr sz="499"/>
            </a:lvl8pPr>
            <a:lvl9pPr marL="1823679" indent="0">
              <a:buNone/>
              <a:defRPr sz="499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AD0A-DAD5-4728-A269-B7525C65528F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2E40-7993-467F-8EB2-226A83BF6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9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3808" y="182056"/>
            <a:ext cx="7700486" cy="660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808" y="910277"/>
            <a:ext cx="7700486" cy="2169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3808" y="3169353"/>
            <a:ext cx="2008824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EAD0A-DAD5-4728-A269-B7525C65528F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7434" y="3169353"/>
            <a:ext cx="3013234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5471" y="3169353"/>
            <a:ext cx="2008824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82E40-7993-467F-8EB2-226A83BF6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39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55920" rtl="0" eaLnBrk="1" latinLnBrk="0" hangingPunct="1">
        <a:lnSpc>
          <a:spcPct val="90000"/>
        </a:lnSpc>
        <a:spcBef>
          <a:spcPct val="0"/>
        </a:spcBef>
        <a:buNone/>
        <a:defRPr sz="21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3980" indent="-113980" algn="l" defTabSz="455920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396" kern="1200">
          <a:solidFill>
            <a:schemeClr val="tx1"/>
          </a:solidFill>
          <a:latin typeface="+mn-lt"/>
          <a:ea typeface="+mn-ea"/>
          <a:cs typeface="+mn-cs"/>
        </a:defRPr>
      </a:lvl1pPr>
      <a:lvl2pPr marL="34194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1197" kern="1200">
          <a:solidFill>
            <a:schemeClr val="tx1"/>
          </a:solidFill>
          <a:latin typeface="+mn-lt"/>
          <a:ea typeface="+mn-ea"/>
          <a:cs typeface="+mn-cs"/>
        </a:defRPr>
      </a:lvl2pPr>
      <a:lvl3pPr marL="56990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997" kern="1200">
          <a:solidFill>
            <a:schemeClr val="tx1"/>
          </a:solidFill>
          <a:latin typeface="+mn-lt"/>
          <a:ea typeface="+mn-ea"/>
          <a:cs typeface="+mn-cs"/>
        </a:defRPr>
      </a:lvl3pPr>
      <a:lvl4pPr marL="79786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4pPr>
      <a:lvl5pPr marL="102582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5pPr>
      <a:lvl6pPr marL="125378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6pPr>
      <a:lvl7pPr marL="148173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7pPr>
      <a:lvl8pPr marL="170969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8pPr>
      <a:lvl9pPr marL="193765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1pPr>
      <a:lvl2pPr marL="22796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2pPr>
      <a:lvl3pPr marL="45592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3pPr>
      <a:lvl4pPr marL="68388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4pPr>
      <a:lvl5pPr marL="91184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5pPr>
      <a:lvl6pPr marL="113980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6pPr>
      <a:lvl7pPr marL="136776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7pPr>
      <a:lvl8pPr marL="1595719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8pPr>
      <a:lvl9pPr marL="1823679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>
            <a:extLst>
              <a:ext uri="{FF2B5EF4-FFF2-40B4-BE49-F238E27FC236}">
                <a16:creationId xmlns:a16="http://schemas.microsoft.com/office/drawing/2014/main" id="{8213ADB5-83B0-744A-B551-A9C670E1C6D9}"/>
              </a:ext>
            </a:extLst>
          </p:cNvPr>
          <p:cNvSpPr/>
          <p:nvPr/>
        </p:nvSpPr>
        <p:spPr>
          <a:xfrm>
            <a:off x="5422748" y="86777"/>
            <a:ext cx="3428600" cy="32549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9673" y="86759"/>
            <a:ext cx="4572000" cy="32549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 rot="5400000">
            <a:off x="1552163" y="1202319"/>
            <a:ext cx="180000" cy="18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 rot="5400000">
            <a:off x="1340828" y="1202319"/>
            <a:ext cx="180000" cy="1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 rot="5400000">
            <a:off x="1763498" y="1202319"/>
            <a:ext cx="180000" cy="1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 rot="5400000">
            <a:off x="1492662" y="932463"/>
            <a:ext cx="278946" cy="7200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 rot="5400000">
            <a:off x="1552163" y="2091321"/>
            <a:ext cx="180000" cy="18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 rot="5400000">
            <a:off x="1340828" y="2091321"/>
            <a:ext cx="180000" cy="1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 rot="5400000">
            <a:off x="1763498" y="2091321"/>
            <a:ext cx="180000" cy="1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 rot="5400000">
            <a:off x="1492662" y="1821465"/>
            <a:ext cx="278946" cy="7200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 rot="5400000">
            <a:off x="1552163" y="1551974"/>
            <a:ext cx="180000" cy="18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 rot="5400000">
            <a:off x="1340828" y="1551974"/>
            <a:ext cx="180000" cy="1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/>
          <p:cNvSpPr/>
          <p:nvPr/>
        </p:nvSpPr>
        <p:spPr>
          <a:xfrm rot="5400000">
            <a:off x="1763498" y="1551974"/>
            <a:ext cx="180000" cy="1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 rot="5400000">
            <a:off x="1492662" y="1282118"/>
            <a:ext cx="278946" cy="7200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69">
            <a:extLst>
              <a:ext uri="{FF2B5EF4-FFF2-40B4-BE49-F238E27FC236}">
                <a16:creationId xmlns:a16="http://schemas.microsoft.com/office/drawing/2014/main" id="{E0ACF856-0435-4B38-BD63-0461F522263B}"/>
              </a:ext>
            </a:extLst>
          </p:cNvPr>
          <p:cNvSpPr txBox="1"/>
          <p:nvPr/>
        </p:nvSpPr>
        <p:spPr>
          <a:xfrm>
            <a:off x="1481603" y="1775578"/>
            <a:ext cx="400110" cy="338554"/>
          </a:xfrm>
          <a:prstGeom prst="rect">
            <a:avLst/>
          </a:prstGeom>
          <a:noFill/>
          <a:ln w="28575">
            <a:noFill/>
          </a:ln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 rot="5400000">
            <a:off x="1552163" y="836380"/>
            <a:ext cx="180000" cy="18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>
          <a:xfrm rot="5400000">
            <a:off x="1340828" y="836380"/>
            <a:ext cx="180000" cy="1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椭圆 18"/>
          <p:cNvSpPr/>
          <p:nvPr/>
        </p:nvSpPr>
        <p:spPr>
          <a:xfrm rot="5400000">
            <a:off x="1763498" y="836380"/>
            <a:ext cx="180000" cy="1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 rot="5400000">
            <a:off x="1492662" y="566524"/>
            <a:ext cx="278946" cy="7200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4729" y="2393834"/>
            <a:ext cx="125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457739" y="366307"/>
            <a:ext cx="702453" cy="20919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89770" y="1301474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075909" y="589190"/>
            <a:ext cx="2797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075909" y="936885"/>
            <a:ext cx="2797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075909" y="1284580"/>
            <a:ext cx="2797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075908" y="2181320"/>
            <a:ext cx="2797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 rot="5400000">
            <a:off x="3869290" y="821281"/>
            <a:ext cx="180000" cy="18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椭圆 41"/>
          <p:cNvSpPr/>
          <p:nvPr/>
        </p:nvSpPr>
        <p:spPr>
          <a:xfrm rot="5400000">
            <a:off x="3657955" y="821281"/>
            <a:ext cx="180000" cy="1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椭圆 42"/>
          <p:cNvSpPr/>
          <p:nvPr/>
        </p:nvSpPr>
        <p:spPr>
          <a:xfrm rot="5400000">
            <a:off x="4080625" y="821281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圆角矩形 43"/>
          <p:cNvSpPr/>
          <p:nvPr/>
        </p:nvSpPr>
        <p:spPr>
          <a:xfrm rot="5400000">
            <a:off x="3809789" y="551425"/>
            <a:ext cx="278946" cy="7200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椭圆 44"/>
          <p:cNvSpPr/>
          <p:nvPr/>
        </p:nvSpPr>
        <p:spPr>
          <a:xfrm rot="5400000">
            <a:off x="3657548" y="1188775"/>
            <a:ext cx="180000" cy="18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椭圆 45"/>
          <p:cNvSpPr/>
          <p:nvPr/>
        </p:nvSpPr>
        <p:spPr>
          <a:xfrm rot="5400000">
            <a:off x="3867753" y="1188775"/>
            <a:ext cx="180000" cy="1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椭圆 46"/>
          <p:cNvSpPr/>
          <p:nvPr/>
        </p:nvSpPr>
        <p:spPr>
          <a:xfrm rot="5400000">
            <a:off x="4080625" y="1179341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圆角矩形 47"/>
          <p:cNvSpPr/>
          <p:nvPr/>
        </p:nvSpPr>
        <p:spPr>
          <a:xfrm rot="5400000">
            <a:off x="3809789" y="909485"/>
            <a:ext cx="278946" cy="7200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椭圆 48"/>
          <p:cNvSpPr/>
          <p:nvPr/>
        </p:nvSpPr>
        <p:spPr>
          <a:xfrm rot="5400000">
            <a:off x="3867753" y="1534248"/>
            <a:ext cx="180000" cy="18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椭圆 49"/>
          <p:cNvSpPr/>
          <p:nvPr/>
        </p:nvSpPr>
        <p:spPr>
          <a:xfrm rot="5400000">
            <a:off x="3656418" y="1534248"/>
            <a:ext cx="180000" cy="1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椭圆 50"/>
          <p:cNvSpPr/>
          <p:nvPr/>
        </p:nvSpPr>
        <p:spPr>
          <a:xfrm rot="5400000">
            <a:off x="4079088" y="1534248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圆角矩形 51"/>
          <p:cNvSpPr/>
          <p:nvPr/>
        </p:nvSpPr>
        <p:spPr>
          <a:xfrm rot="5400000">
            <a:off x="3808252" y="1264392"/>
            <a:ext cx="278946" cy="7200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椭圆 52"/>
          <p:cNvSpPr/>
          <p:nvPr/>
        </p:nvSpPr>
        <p:spPr>
          <a:xfrm rot="5400000">
            <a:off x="3867753" y="1870085"/>
            <a:ext cx="180000" cy="18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椭圆 53"/>
          <p:cNvSpPr/>
          <p:nvPr/>
        </p:nvSpPr>
        <p:spPr>
          <a:xfrm rot="5400000">
            <a:off x="4069981" y="1870085"/>
            <a:ext cx="180000" cy="1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椭圆 54"/>
          <p:cNvSpPr/>
          <p:nvPr/>
        </p:nvSpPr>
        <p:spPr>
          <a:xfrm rot="5400000">
            <a:off x="3656418" y="1870085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圆角矩形 55"/>
          <p:cNvSpPr/>
          <p:nvPr/>
        </p:nvSpPr>
        <p:spPr>
          <a:xfrm rot="5400000">
            <a:off x="3808252" y="1600229"/>
            <a:ext cx="278946" cy="7200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330319" y="2458259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States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>
            <a:off x="3239736" y="1466596"/>
            <a:ext cx="2797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 rot="5400000">
            <a:off x="1552163" y="499190"/>
            <a:ext cx="180000" cy="18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椭圆 60"/>
          <p:cNvSpPr/>
          <p:nvPr/>
        </p:nvSpPr>
        <p:spPr>
          <a:xfrm rot="5400000">
            <a:off x="1340828" y="499190"/>
            <a:ext cx="180000" cy="1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椭圆 61"/>
          <p:cNvSpPr/>
          <p:nvPr/>
        </p:nvSpPr>
        <p:spPr>
          <a:xfrm rot="5400000">
            <a:off x="1763498" y="499190"/>
            <a:ext cx="180000" cy="1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圆角矩形 62"/>
          <p:cNvSpPr/>
          <p:nvPr/>
        </p:nvSpPr>
        <p:spPr>
          <a:xfrm rot="5400000">
            <a:off x="1492662" y="229334"/>
            <a:ext cx="278946" cy="7200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>
            <a:off x="2075909" y="1632274"/>
            <a:ext cx="2797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1582980" y="2965645"/>
            <a:ext cx="1637772" cy="301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Encoder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-41795" y="2458234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FEBB03AA-C259-C840-AB3A-14CCDED8EC4A}"/>
              </a:ext>
            </a:extLst>
          </p:cNvPr>
          <p:cNvSpPr/>
          <p:nvPr/>
        </p:nvSpPr>
        <p:spPr>
          <a:xfrm>
            <a:off x="6708218" y="272875"/>
            <a:ext cx="745688" cy="4938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8569199-6C99-FA44-B894-90F13D2C7869}"/>
              </a:ext>
            </a:extLst>
          </p:cNvPr>
          <p:cNvSpPr txBox="1"/>
          <p:nvPr/>
        </p:nvSpPr>
        <p:spPr>
          <a:xfrm>
            <a:off x="6467666" y="277734"/>
            <a:ext cx="125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69">
            <a:extLst>
              <a:ext uri="{FF2B5EF4-FFF2-40B4-BE49-F238E27FC236}">
                <a16:creationId xmlns:a16="http://schemas.microsoft.com/office/drawing/2014/main" id="{D8A0320F-1CA8-6F4E-94E6-B2FDF7656817}"/>
              </a:ext>
            </a:extLst>
          </p:cNvPr>
          <p:cNvSpPr txBox="1"/>
          <p:nvPr/>
        </p:nvSpPr>
        <p:spPr>
          <a:xfrm>
            <a:off x="6937344" y="1684150"/>
            <a:ext cx="400110" cy="338554"/>
          </a:xfrm>
          <a:prstGeom prst="rect">
            <a:avLst/>
          </a:prstGeom>
          <a:noFill/>
          <a:ln w="28575">
            <a:noFill/>
          </a:ln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C9C13B5A-A3B2-AA43-AA08-8D0F7DF4AFA7}"/>
              </a:ext>
            </a:extLst>
          </p:cNvPr>
          <p:cNvSpPr/>
          <p:nvPr/>
        </p:nvSpPr>
        <p:spPr>
          <a:xfrm>
            <a:off x="7828077" y="421005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698C3267-BFB6-7143-AE97-317D4D03157E}"/>
              </a:ext>
            </a:extLst>
          </p:cNvPr>
          <p:cNvSpPr/>
          <p:nvPr/>
        </p:nvSpPr>
        <p:spPr>
          <a:xfrm>
            <a:off x="7828077" y="628147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0F46553F-6F91-8340-B919-5C356DC3307D}"/>
              </a:ext>
            </a:extLst>
          </p:cNvPr>
          <p:cNvSpPr/>
          <p:nvPr/>
        </p:nvSpPr>
        <p:spPr>
          <a:xfrm>
            <a:off x="7828077" y="209140"/>
            <a:ext cx="180000" cy="1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圆角矩形 76">
            <a:extLst>
              <a:ext uri="{FF2B5EF4-FFF2-40B4-BE49-F238E27FC236}">
                <a16:creationId xmlns:a16="http://schemas.microsoft.com/office/drawing/2014/main" id="{B6975EEC-F568-1D4A-A8BA-9BE7BB625664}"/>
              </a:ext>
            </a:extLst>
          </p:cNvPr>
          <p:cNvSpPr/>
          <p:nvPr/>
        </p:nvSpPr>
        <p:spPr>
          <a:xfrm>
            <a:off x="7775825" y="162300"/>
            <a:ext cx="278946" cy="669194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0CB1229D-03C7-7541-888A-18E54268FC25}"/>
              </a:ext>
            </a:extLst>
          </p:cNvPr>
          <p:cNvCxnSpPr/>
          <p:nvPr/>
        </p:nvCxnSpPr>
        <p:spPr>
          <a:xfrm>
            <a:off x="7082037" y="803574"/>
            <a:ext cx="0" cy="18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C82F72EB-9E5F-AE42-9F30-477C0C33FFDA}"/>
              </a:ext>
            </a:extLst>
          </p:cNvPr>
          <p:cNvCxnSpPr/>
          <p:nvPr/>
        </p:nvCxnSpPr>
        <p:spPr>
          <a:xfrm>
            <a:off x="7085142" y="1498403"/>
            <a:ext cx="0" cy="18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EDF4A83A-C812-5242-8126-044EB3AE5792}"/>
              </a:ext>
            </a:extLst>
          </p:cNvPr>
          <p:cNvCxnSpPr/>
          <p:nvPr/>
        </p:nvCxnSpPr>
        <p:spPr>
          <a:xfrm>
            <a:off x="7080786" y="1925122"/>
            <a:ext cx="0" cy="18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58">
            <a:extLst>
              <a:ext uri="{FF2B5EF4-FFF2-40B4-BE49-F238E27FC236}">
                <a16:creationId xmlns:a16="http://schemas.microsoft.com/office/drawing/2014/main" id="{8BE7B64E-15E9-C645-B476-08015542A504}"/>
              </a:ext>
            </a:extLst>
          </p:cNvPr>
          <p:cNvCxnSpPr/>
          <p:nvPr/>
        </p:nvCxnSpPr>
        <p:spPr>
          <a:xfrm>
            <a:off x="7467625" y="503979"/>
            <a:ext cx="2797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58">
            <a:extLst>
              <a:ext uri="{FF2B5EF4-FFF2-40B4-BE49-F238E27FC236}">
                <a16:creationId xmlns:a16="http://schemas.microsoft.com/office/drawing/2014/main" id="{704E73CF-8B49-A74D-ACE5-9AFF06000EF1}"/>
              </a:ext>
            </a:extLst>
          </p:cNvPr>
          <p:cNvCxnSpPr/>
          <p:nvPr/>
        </p:nvCxnSpPr>
        <p:spPr>
          <a:xfrm>
            <a:off x="7467625" y="1249802"/>
            <a:ext cx="2797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58">
            <a:extLst>
              <a:ext uri="{FF2B5EF4-FFF2-40B4-BE49-F238E27FC236}">
                <a16:creationId xmlns:a16="http://schemas.microsoft.com/office/drawing/2014/main" id="{43554623-0530-CD4F-9C17-0D25888ADB40}"/>
              </a:ext>
            </a:extLst>
          </p:cNvPr>
          <p:cNvCxnSpPr/>
          <p:nvPr/>
        </p:nvCxnSpPr>
        <p:spPr>
          <a:xfrm>
            <a:off x="7467625" y="2383940"/>
            <a:ext cx="2797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圆角矩形 100">
            <a:extLst>
              <a:ext uri="{FF2B5EF4-FFF2-40B4-BE49-F238E27FC236}">
                <a16:creationId xmlns:a16="http://schemas.microsoft.com/office/drawing/2014/main" id="{79FAC49B-7EE1-2F4F-BB7C-21280C6BF015}"/>
              </a:ext>
            </a:extLst>
          </p:cNvPr>
          <p:cNvSpPr/>
          <p:nvPr/>
        </p:nvSpPr>
        <p:spPr>
          <a:xfrm>
            <a:off x="6703862" y="983333"/>
            <a:ext cx="745688" cy="4938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D0C8B26A-64DB-EC43-9BC7-14A340417DAA}"/>
              </a:ext>
            </a:extLst>
          </p:cNvPr>
          <p:cNvSpPr txBox="1"/>
          <p:nvPr/>
        </p:nvSpPr>
        <p:spPr>
          <a:xfrm>
            <a:off x="6463310" y="988192"/>
            <a:ext cx="125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圆角矩形 104">
            <a:extLst>
              <a:ext uri="{FF2B5EF4-FFF2-40B4-BE49-F238E27FC236}">
                <a16:creationId xmlns:a16="http://schemas.microsoft.com/office/drawing/2014/main" id="{1F2B1E6B-72A6-EE46-BB00-13E70CA72A62}"/>
              </a:ext>
            </a:extLst>
          </p:cNvPr>
          <p:cNvSpPr/>
          <p:nvPr/>
        </p:nvSpPr>
        <p:spPr>
          <a:xfrm>
            <a:off x="6703862" y="2117471"/>
            <a:ext cx="745688" cy="4938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37736F46-42C4-5A4C-9515-B4D8FCEE93F9}"/>
              </a:ext>
            </a:extLst>
          </p:cNvPr>
          <p:cNvSpPr txBox="1"/>
          <p:nvPr/>
        </p:nvSpPr>
        <p:spPr>
          <a:xfrm>
            <a:off x="6463310" y="2122330"/>
            <a:ext cx="125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073CCB17-A4B2-4F42-A74D-06342E724607}"/>
              </a:ext>
            </a:extLst>
          </p:cNvPr>
          <p:cNvSpPr/>
          <p:nvPr/>
        </p:nvSpPr>
        <p:spPr>
          <a:xfrm>
            <a:off x="7827725" y="1154183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E75B20C2-F25D-0541-84AD-BE9139EC506D}"/>
              </a:ext>
            </a:extLst>
          </p:cNvPr>
          <p:cNvSpPr/>
          <p:nvPr/>
        </p:nvSpPr>
        <p:spPr>
          <a:xfrm>
            <a:off x="7827725" y="1361325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59A537D7-1413-A945-B5C0-8735CB3B5AE8}"/>
              </a:ext>
            </a:extLst>
          </p:cNvPr>
          <p:cNvSpPr/>
          <p:nvPr/>
        </p:nvSpPr>
        <p:spPr>
          <a:xfrm>
            <a:off x="7827725" y="942318"/>
            <a:ext cx="180000" cy="1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圆角矩形 109">
            <a:extLst>
              <a:ext uri="{FF2B5EF4-FFF2-40B4-BE49-F238E27FC236}">
                <a16:creationId xmlns:a16="http://schemas.microsoft.com/office/drawing/2014/main" id="{FB25E1D6-701D-B24D-A34D-B93C3333FFF4}"/>
              </a:ext>
            </a:extLst>
          </p:cNvPr>
          <p:cNvSpPr/>
          <p:nvPr/>
        </p:nvSpPr>
        <p:spPr>
          <a:xfrm>
            <a:off x="7775473" y="895478"/>
            <a:ext cx="278946" cy="669194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110170A0-A441-ED41-9B01-6F31155309FE}"/>
              </a:ext>
            </a:extLst>
          </p:cNvPr>
          <p:cNvSpPr/>
          <p:nvPr/>
        </p:nvSpPr>
        <p:spPr>
          <a:xfrm>
            <a:off x="7827641" y="2290686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90C0616D-D0B7-094C-9EFB-C27178D5CA14}"/>
              </a:ext>
            </a:extLst>
          </p:cNvPr>
          <p:cNvSpPr/>
          <p:nvPr/>
        </p:nvSpPr>
        <p:spPr>
          <a:xfrm>
            <a:off x="7827641" y="2497828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8FE0F21E-5447-C542-BE70-D04EF0C3B98C}"/>
              </a:ext>
            </a:extLst>
          </p:cNvPr>
          <p:cNvSpPr/>
          <p:nvPr/>
        </p:nvSpPr>
        <p:spPr>
          <a:xfrm>
            <a:off x="7827641" y="2078821"/>
            <a:ext cx="180000" cy="1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圆角矩形 113">
            <a:extLst>
              <a:ext uri="{FF2B5EF4-FFF2-40B4-BE49-F238E27FC236}">
                <a16:creationId xmlns:a16="http://schemas.microsoft.com/office/drawing/2014/main" id="{8387C0F3-0F92-9047-9B5E-0803A84265B2}"/>
              </a:ext>
            </a:extLst>
          </p:cNvPr>
          <p:cNvSpPr/>
          <p:nvPr/>
        </p:nvSpPr>
        <p:spPr>
          <a:xfrm>
            <a:off x="7775389" y="2031981"/>
            <a:ext cx="278946" cy="669194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69">
            <a:extLst>
              <a:ext uri="{FF2B5EF4-FFF2-40B4-BE49-F238E27FC236}">
                <a16:creationId xmlns:a16="http://schemas.microsoft.com/office/drawing/2014/main" id="{2767C0F5-A623-F44D-9AD5-DBCDF9EA08E4}"/>
              </a:ext>
            </a:extLst>
          </p:cNvPr>
          <p:cNvSpPr txBox="1"/>
          <p:nvPr/>
        </p:nvSpPr>
        <p:spPr>
          <a:xfrm>
            <a:off x="5842563" y="1659840"/>
            <a:ext cx="400110" cy="338554"/>
          </a:xfrm>
          <a:prstGeom prst="rect">
            <a:avLst/>
          </a:prstGeom>
          <a:noFill/>
          <a:ln w="28575">
            <a:noFill/>
          </a:ln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005B3B41-C906-7E4F-813C-0C322D965380}"/>
              </a:ext>
            </a:extLst>
          </p:cNvPr>
          <p:cNvSpPr txBox="1"/>
          <p:nvPr/>
        </p:nvSpPr>
        <p:spPr>
          <a:xfrm>
            <a:off x="4400471" y="1003098"/>
            <a:ext cx="1254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CN" alt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7F531891-781C-C34B-9787-951B9C1D309A}"/>
              </a:ext>
            </a:extLst>
          </p:cNvPr>
          <p:cNvSpPr/>
          <p:nvPr/>
        </p:nvSpPr>
        <p:spPr>
          <a:xfrm rot="5400000">
            <a:off x="5903497" y="474886"/>
            <a:ext cx="180000" cy="18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9DB6C6B7-BD11-B140-89BB-63BA42900A05}"/>
              </a:ext>
            </a:extLst>
          </p:cNvPr>
          <p:cNvSpPr/>
          <p:nvPr/>
        </p:nvSpPr>
        <p:spPr>
          <a:xfrm rot="5400000">
            <a:off x="5692162" y="474886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F3C79465-225B-FE4E-BF5F-6CECAD12CDC8}"/>
              </a:ext>
            </a:extLst>
          </p:cNvPr>
          <p:cNvSpPr/>
          <p:nvPr/>
        </p:nvSpPr>
        <p:spPr>
          <a:xfrm rot="5400000">
            <a:off x="6114832" y="474886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圆角矩形 123">
            <a:extLst>
              <a:ext uri="{FF2B5EF4-FFF2-40B4-BE49-F238E27FC236}">
                <a16:creationId xmlns:a16="http://schemas.microsoft.com/office/drawing/2014/main" id="{CCD1DCE8-E2AD-B64D-99CD-85DB9C49008C}"/>
              </a:ext>
            </a:extLst>
          </p:cNvPr>
          <p:cNvSpPr/>
          <p:nvPr/>
        </p:nvSpPr>
        <p:spPr>
          <a:xfrm rot="5400000">
            <a:off x="5843996" y="205030"/>
            <a:ext cx="278946" cy="7200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93C4A276-48A9-C747-B568-9173E63DFCE9}"/>
              </a:ext>
            </a:extLst>
          </p:cNvPr>
          <p:cNvSpPr/>
          <p:nvPr/>
        </p:nvSpPr>
        <p:spPr>
          <a:xfrm rot="5400000">
            <a:off x="5903497" y="1088015"/>
            <a:ext cx="180000" cy="18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BF863BF7-31AF-7643-B59A-8B8AFF31FB55}"/>
              </a:ext>
            </a:extLst>
          </p:cNvPr>
          <p:cNvSpPr/>
          <p:nvPr/>
        </p:nvSpPr>
        <p:spPr>
          <a:xfrm rot="5400000">
            <a:off x="5692162" y="1088015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F3602755-FF66-614E-9433-8E3DD698D9F5}"/>
              </a:ext>
            </a:extLst>
          </p:cNvPr>
          <p:cNvSpPr/>
          <p:nvPr/>
        </p:nvSpPr>
        <p:spPr>
          <a:xfrm rot="5400000">
            <a:off x="6114832" y="1088015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圆角矩形 127">
            <a:extLst>
              <a:ext uri="{FF2B5EF4-FFF2-40B4-BE49-F238E27FC236}">
                <a16:creationId xmlns:a16="http://schemas.microsoft.com/office/drawing/2014/main" id="{69FDF0FD-C938-814D-9A28-E92A48AFD67A}"/>
              </a:ext>
            </a:extLst>
          </p:cNvPr>
          <p:cNvSpPr/>
          <p:nvPr/>
        </p:nvSpPr>
        <p:spPr>
          <a:xfrm rot="5400000">
            <a:off x="5843996" y="818159"/>
            <a:ext cx="278946" cy="7200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CB7E9E84-22FA-8343-A4BB-52AC78DCE3D6}"/>
              </a:ext>
            </a:extLst>
          </p:cNvPr>
          <p:cNvSpPr/>
          <p:nvPr/>
        </p:nvSpPr>
        <p:spPr>
          <a:xfrm rot="5400000">
            <a:off x="5903497" y="2290686"/>
            <a:ext cx="180000" cy="18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2694FF6E-1150-7B45-AB56-9DEDF0E2F47C}"/>
              </a:ext>
            </a:extLst>
          </p:cNvPr>
          <p:cNvSpPr/>
          <p:nvPr/>
        </p:nvSpPr>
        <p:spPr>
          <a:xfrm rot="5400000">
            <a:off x="5692162" y="2290686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71D3FC79-642E-1642-A45F-3734B53D4E1F}"/>
              </a:ext>
            </a:extLst>
          </p:cNvPr>
          <p:cNvSpPr/>
          <p:nvPr/>
        </p:nvSpPr>
        <p:spPr>
          <a:xfrm rot="5400000">
            <a:off x="6114832" y="2290686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圆角矩形 131">
            <a:extLst>
              <a:ext uri="{FF2B5EF4-FFF2-40B4-BE49-F238E27FC236}">
                <a16:creationId xmlns:a16="http://schemas.microsoft.com/office/drawing/2014/main" id="{8DA1B8C0-DA83-3243-A918-CF8C36BCFAA1}"/>
              </a:ext>
            </a:extLst>
          </p:cNvPr>
          <p:cNvSpPr/>
          <p:nvPr/>
        </p:nvSpPr>
        <p:spPr>
          <a:xfrm rot="5400000">
            <a:off x="5843996" y="2020830"/>
            <a:ext cx="278946" cy="7200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4683BAD0-F9D7-8E47-B078-8221344E7E36}"/>
              </a:ext>
            </a:extLst>
          </p:cNvPr>
          <p:cNvSpPr txBox="1"/>
          <p:nvPr/>
        </p:nvSpPr>
        <p:spPr>
          <a:xfrm>
            <a:off x="7828757" y="250933"/>
            <a:ext cx="1254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US" altLang="zh-CN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F7C9D9B0-16C0-104F-968C-EE59ED1435CC}"/>
              </a:ext>
            </a:extLst>
          </p:cNvPr>
          <p:cNvSpPr txBox="1"/>
          <p:nvPr/>
        </p:nvSpPr>
        <p:spPr>
          <a:xfrm>
            <a:off x="7828757" y="1050026"/>
            <a:ext cx="1254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US" altLang="zh-CN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3CBD7993-4429-D74B-8B26-717B9CA84A71}"/>
              </a:ext>
            </a:extLst>
          </p:cNvPr>
          <p:cNvSpPr txBox="1"/>
          <p:nvPr/>
        </p:nvSpPr>
        <p:spPr>
          <a:xfrm>
            <a:off x="7820045" y="2124090"/>
            <a:ext cx="1254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US" altLang="zh-CN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F48C3DCE-2831-1740-B717-A58FE0BF0ABE}"/>
              </a:ext>
            </a:extLst>
          </p:cNvPr>
          <p:cNvSpPr txBox="1"/>
          <p:nvPr/>
        </p:nvSpPr>
        <p:spPr>
          <a:xfrm>
            <a:off x="6314898" y="2950344"/>
            <a:ext cx="1637772" cy="301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Predictor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文本框 69">
            <a:extLst>
              <a:ext uri="{FF2B5EF4-FFF2-40B4-BE49-F238E27FC236}">
                <a16:creationId xmlns:a16="http://schemas.microsoft.com/office/drawing/2014/main" id="{72423816-2833-3247-A490-8CBFBC59563C}"/>
              </a:ext>
            </a:extLst>
          </p:cNvPr>
          <p:cNvSpPr txBox="1"/>
          <p:nvPr/>
        </p:nvSpPr>
        <p:spPr>
          <a:xfrm>
            <a:off x="8264297" y="1599943"/>
            <a:ext cx="400110" cy="338554"/>
          </a:xfrm>
          <a:prstGeom prst="rect">
            <a:avLst/>
          </a:prstGeom>
          <a:noFill/>
          <a:ln w="28575">
            <a:noFill/>
          </a:ln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直接箭头连接符 23">
            <a:extLst>
              <a:ext uri="{FF2B5EF4-FFF2-40B4-BE49-F238E27FC236}">
                <a16:creationId xmlns:a16="http://schemas.microsoft.com/office/drawing/2014/main" id="{4994D518-D595-544B-9636-3EE47D4CD21B}"/>
              </a:ext>
            </a:extLst>
          </p:cNvPr>
          <p:cNvCxnSpPr/>
          <p:nvPr/>
        </p:nvCxnSpPr>
        <p:spPr>
          <a:xfrm>
            <a:off x="6389215" y="564886"/>
            <a:ext cx="2797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23">
            <a:extLst>
              <a:ext uri="{FF2B5EF4-FFF2-40B4-BE49-F238E27FC236}">
                <a16:creationId xmlns:a16="http://schemas.microsoft.com/office/drawing/2014/main" id="{A00AB4AD-FD4C-9340-8674-9E8017F5C3E1}"/>
              </a:ext>
            </a:extLst>
          </p:cNvPr>
          <p:cNvCxnSpPr/>
          <p:nvPr/>
        </p:nvCxnSpPr>
        <p:spPr>
          <a:xfrm>
            <a:off x="6389217" y="1187156"/>
            <a:ext cx="2797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23">
            <a:extLst>
              <a:ext uri="{FF2B5EF4-FFF2-40B4-BE49-F238E27FC236}">
                <a16:creationId xmlns:a16="http://schemas.microsoft.com/office/drawing/2014/main" id="{C9B74600-1F41-6946-8A66-B91866597B57}"/>
              </a:ext>
            </a:extLst>
          </p:cNvPr>
          <p:cNvCxnSpPr/>
          <p:nvPr/>
        </p:nvCxnSpPr>
        <p:spPr>
          <a:xfrm>
            <a:off x="6389217" y="2378622"/>
            <a:ext cx="2797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58375676-3487-3F40-8DD1-474D8ABD542A}"/>
              </a:ext>
            </a:extLst>
          </p:cNvPr>
          <p:cNvSpPr txBox="1"/>
          <p:nvPr/>
        </p:nvSpPr>
        <p:spPr>
          <a:xfrm>
            <a:off x="-9378" y="45731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李某</a:t>
            </a: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B55907C9-68C3-A941-9092-D9AAD130BF90}"/>
              </a:ext>
            </a:extLst>
          </p:cNvPr>
          <p:cNvSpPr txBox="1"/>
          <p:nvPr/>
        </p:nvSpPr>
        <p:spPr>
          <a:xfrm>
            <a:off x="-36024" y="794749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入室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6230E98B-D53E-D846-86DB-DE8EEC93277F}"/>
              </a:ext>
            </a:extLst>
          </p:cNvPr>
          <p:cNvSpPr txBox="1"/>
          <p:nvPr/>
        </p:nvSpPr>
        <p:spPr>
          <a:xfrm>
            <a:off x="-9378" y="1165979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盗窃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4C19ACD4-2F41-C347-8232-271AFD9E2951}"/>
              </a:ext>
            </a:extLst>
          </p:cNvPr>
          <p:cNvSpPr txBox="1"/>
          <p:nvPr/>
        </p:nvSpPr>
        <p:spPr>
          <a:xfrm>
            <a:off x="-33875" y="1504329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财物</a:t>
            </a: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D33C4308-A031-A24F-ABFE-70A285C31DA7}"/>
              </a:ext>
            </a:extLst>
          </p:cNvPr>
          <p:cNvSpPr txBox="1"/>
          <p:nvPr/>
        </p:nvSpPr>
        <p:spPr>
          <a:xfrm>
            <a:off x="-9378" y="2057890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逃走</a:t>
            </a:r>
          </a:p>
        </p:txBody>
      </p:sp>
      <p:sp>
        <p:nvSpPr>
          <p:cNvPr id="146" name="文本框 69">
            <a:extLst>
              <a:ext uri="{FF2B5EF4-FFF2-40B4-BE49-F238E27FC236}">
                <a16:creationId xmlns:a16="http://schemas.microsoft.com/office/drawing/2014/main" id="{077BFBD6-DE0B-6F44-8C77-C202D0C2865B}"/>
              </a:ext>
            </a:extLst>
          </p:cNvPr>
          <p:cNvSpPr txBox="1"/>
          <p:nvPr/>
        </p:nvSpPr>
        <p:spPr>
          <a:xfrm>
            <a:off x="466497" y="1795843"/>
            <a:ext cx="400110" cy="338554"/>
          </a:xfrm>
          <a:prstGeom prst="rect">
            <a:avLst/>
          </a:prstGeom>
          <a:noFill/>
          <a:ln w="28575">
            <a:noFill/>
          </a:ln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虚尾箭头 149">
            <a:extLst>
              <a:ext uri="{FF2B5EF4-FFF2-40B4-BE49-F238E27FC236}">
                <a16:creationId xmlns:a16="http://schemas.microsoft.com/office/drawing/2014/main" id="{22FD5A1E-6E4E-744F-A2BA-B742B4F6DDD0}"/>
              </a:ext>
            </a:extLst>
          </p:cNvPr>
          <p:cNvSpPr/>
          <p:nvPr/>
        </p:nvSpPr>
        <p:spPr>
          <a:xfrm>
            <a:off x="4640630" y="1276166"/>
            <a:ext cx="834058" cy="630468"/>
          </a:xfrm>
          <a:prstGeom prst="strip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19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790E0782-D8C0-B548-9A43-AB9BE722E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912" y="40477"/>
            <a:ext cx="4788176" cy="337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E51F-1B4E-48A3-9A87-3A96E1F0AAC9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4FEAEF6-5761-2543-BFD5-704A1B6D342F}"/>
              </a:ext>
            </a:extLst>
          </p:cNvPr>
          <p:cNvSpPr txBox="1"/>
          <p:nvPr/>
        </p:nvSpPr>
        <p:spPr>
          <a:xfrm>
            <a:off x="3980979" y="2721116"/>
            <a:ext cx="1338828" cy="245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97" dirty="0"/>
              <a:t>关键词标签抽取模块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E06E2EF-FCEB-5A42-B1A1-73CED847CF52}"/>
              </a:ext>
            </a:extLst>
          </p:cNvPr>
          <p:cNvSpPr/>
          <p:nvPr/>
        </p:nvSpPr>
        <p:spPr>
          <a:xfrm>
            <a:off x="2706682" y="1561781"/>
            <a:ext cx="227965" cy="236107"/>
          </a:xfrm>
          <a:prstGeom prst="ellipse">
            <a:avLst/>
          </a:prstGeom>
          <a:solidFill>
            <a:srgbClr val="AB89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7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67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椭圆 220">
            <a:extLst>
              <a:ext uri="{FF2B5EF4-FFF2-40B4-BE49-F238E27FC236}">
                <a16:creationId xmlns:a16="http://schemas.microsoft.com/office/drawing/2014/main" id="{A808FA73-174B-DD45-B323-85150A03C42A}"/>
              </a:ext>
            </a:extLst>
          </p:cNvPr>
          <p:cNvSpPr/>
          <p:nvPr/>
        </p:nvSpPr>
        <p:spPr>
          <a:xfrm>
            <a:off x="3244260" y="1561783"/>
            <a:ext cx="227965" cy="236107"/>
          </a:xfrm>
          <a:prstGeom prst="ellipse">
            <a:avLst/>
          </a:prstGeom>
          <a:solidFill>
            <a:srgbClr val="AB89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7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67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" name="椭圆 221">
            <a:extLst>
              <a:ext uri="{FF2B5EF4-FFF2-40B4-BE49-F238E27FC236}">
                <a16:creationId xmlns:a16="http://schemas.microsoft.com/office/drawing/2014/main" id="{BF9712C0-12DB-9C45-BCFC-A8F1184B1B62}"/>
              </a:ext>
            </a:extLst>
          </p:cNvPr>
          <p:cNvSpPr/>
          <p:nvPr/>
        </p:nvSpPr>
        <p:spPr>
          <a:xfrm>
            <a:off x="3792621" y="1561783"/>
            <a:ext cx="227965" cy="236107"/>
          </a:xfrm>
          <a:prstGeom prst="ellipse">
            <a:avLst/>
          </a:prstGeom>
          <a:solidFill>
            <a:srgbClr val="AB89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7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67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06E13DB6-502C-5649-94B0-1116BFF52FFE}"/>
              </a:ext>
            </a:extLst>
          </p:cNvPr>
          <p:cNvCxnSpPr/>
          <p:nvPr/>
        </p:nvCxnSpPr>
        <p:spPr>
          <a:xfrm>
            <a:off x="2968743" y="1679814"/>
            <a:ext cx="2442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线箭头连接符 224">
            <a:extLst>
              <a:ext uri="{FF2B5EF4-FFF2-40B4-BE49-F238E27FC236}">
                <a16:creationId xmlns:a16="http://schemas.microsoft.com/office/drawing/2014/main" id="{C1BD10DE-7565-3340-8B2F-695186EDF732}"/>
              </a:ext>
            </a:extLst>
          </p:cNvPr>
          <p:cNvCxnSpPr/>
          <p:nvPr/>
        </p:nvCxnSpPr>
        <p:spPr>
          <a:xfrm>
            <a:off x="3516945" y="1682526"/>
            <a:ext cx="2442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椭圆 225">
            <a:extLst>
              <a:ext uri="{FF2B5EF4-FFF2-40B4-BE49-F238E27FC236}">
                <a16:creationId xmlns:a16="http://schemas.microsoft.com/office/drawing/2014/main" id="{D4DC3316-0AE4-0943-9DE6-4B0564F06683}"/>
              </a:ext>
            </a:extLst>
          </p:cNvPr>
          <p:cNvSpPr/>
          <p:nvPr/>
        </p:nvSpPr>
        <p:spPr>
          <a:xfrm>
            <a:off x="4332682" y="1556353"/>
            <a:ext cx="227965" cy="236107"/>
          </a:xfrm>
          <a:prstGeom prst="ellipse">
            <a:avLst/>
          </a:prstGeom>
          <a:solidFill>
            <a:srgbClr val="AB89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7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67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7" name="直线箭头连接符 226">
            <a:extLst>
              <a:ext uri="{FF2B5EF4-FFF2-40B4-BE49-F238E27FC236}">
                <a16:creationId xmlns:a16="http://schemas.microsoft.com/office/drawing/2014/main" id="{1D82A015-15BF-8748-B31C-65B935694F2D}"/>
              </a:ext>
            </a:extLst>
          </p:cNvPr>
          <p:cNvCxnSpPr/>
          <p:nvPr/>
        </p:nvCxnSpPr>
        <p:spPr>
          <a:xfrm>
            <a:off x="4057005" y="1677096"/>
            <a:ext cx="2442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椭圆 227">
            <a:extLst>
              <a:ext uri="{FF2B5EF4-FFF2-40B4-BE49-F238E27FC236}">
                <a16:creationId xmlns:a16="http://schemas.microsoft.com/office/drawing/2014/main" id="{04554FBF-A254-7544-88FE-511F51AFD54D}"/>
              </a:ext>
            </a:extLst>
          </p:cNvPr>
          <p:cNvSpPr/>
          <p:nvPr/>
        </p:nvSpPr>
        <p:spPr>
          <a:xfrm>
            <a:off x="4878171" y="1556354"/>
            <a:ext cx="227965" cy="236107"/>
          </a:xfrm>
          <a:prstGeom prst="ellipse">
            <a:avLst/>
          </a:prstGeom>
          <a:solidFill>
            <a:srgbClr val="AB89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7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67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9" name="直线箭头连接符 228">
            <a:extLst>
              <a:ext uri="{FF2B5EF4-FFF2-40B4-BE49-F238E27FC236}">
                <a16:creationId xmlns:a16="http://schemas.microsoft.com/office/drawing/2014/main" id="{8CF10C09-D7D6-504D-99C4-554773A2BDF2}"/>
              </a:ext>
            </a:extLst>
          </p:cNvPr>
          <p:cNvCxnSpPr/>
          <p:nvPr/>
        </p:nvCxnSpPr>
        <p:spPr>
          <a:xfrm>
            <a:off x="4602495" y="1677097"/>
            <a:ext cx="2442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BB94FDBB-7AED-BD41-867D-3CABF54F3E18}"/>
              </a:ext>
            </a:extLst>
          </p:cNvPr>
          <p:cNvCxnSpPr>
            <a:cxnSpLocks/>
          </p:cNvCxnSpPr>
          <p:nvPr/>
        </p:nvCxnSpPr>
        <p:spPr>
          <a:xfrm>
            <a:off x="2538234" y="1674384"/>
            <a:ext cx="140147" cy="81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线箭头连接符 230">
            <a:extLst>
              <a:ext uri="{FF2B5EF4-FFF2-40B4-BE49-F238E27FC236}">
                <a16:creationId xmlns:a16="http://schemas.microsoft.com/office/drawing/2014/main" id="{8FA7E4A8-F491-E543-AD06-9514BE777078}"/>
              </a:ext>
            </a:extLst>
          </p:cNvPr>
          <p:cNvCxnSpPr/>
          <p:nvPr/>
        </p:nvCxnSpPr>
        <p:spPr>
          <a:xfrm>
            <a:off x="5153411" y="1682527"/>
            <a:ext cx="2442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607F2D34-2836-7241-A71A-3F67547771AD}"/>
              </a:ext>
            </a:extLst>
          </p:cNvPr>
          <p:cNvCxnSpPr/>
          <p:nvPr/>
        </p:nvCxnSpPr>
        <p:spPr>
          <a:xfrm flipV="1">
            <a:off x="2828787" y="1343841"/>
            <a:ext cx="0" cy="179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FEF4BFAE-445C-5748-995C-92DBF9E2B587}"/>
              </a:ext>
            </a:extLst>
          </p:cNvPr>
          <p:cNvSpPr/>
          <p:nvPr/>
        </p:nvSpPr>
        <p:spPr>
          <a:xfrm>
            <a:off x="2778452" y="1113135"/>
            <a:ext cx="107700" cy="107700"/>
          </a:xfrm>
          <a:prstGeom prst="rect">
            <a:avLst/>
          </a:prstGeom>
          <a:solidFill>
            <a:srgbClr val="01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79">
              <a:solidFill>
                <a:schemeClr val="tx1"/>
              </a:solidFill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2FEA807D-EC68-5849-8AD7-4305C073FABA}"/>
              </a:ext>
            </a:extLst>
          </p:cNvPr>
          <p:cNvSpPr/>
          <p:nvPr/>
        </p:nvSpPr>
        <p:spPr>
          <a:xfrm>
            <a:off x="2778452" y="1218873"/>
            <a:ext cx="107700" cy="107700"/>
          </a:xfrm>
          <a:prstGeom prst="rect">
            <a:avLst/>
          </a:prstGeom>
          <a:solidFill>
            <a:srgbClr val="01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79">
              <a:solidFill>
                <a:schemeClr val="tx1"/>
              </a:solidFill>
            </a:endParaRPr>
          </a:p>
        </p:txBody>
      </p: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7ECBA8F7-67B7-304C-BF80-420DBA953809}"/>
              </a:ext>
            </a:extLst>
          </p:cNvPr>
          <p:cNvCxnSpPr/>
          <p:nvPr/>
        </p:nvCxnSpPr>
        <p:spPr>
          <a:xfrm flipV="1">
            <a:off x="3353231" y="1344458"/>
            <a:ext cx="0" cy="179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矩形 233">
            <a:extLst>
              <a:ext uri="{FF2B5EF4-FFF2-40B4-BE49-F238E27FC236}">
                <a16:creationId xmlns:a16="http://schemas.microsoft.com/office/drawing/2014/main" id="{00DCCB2B-90B8-D741-9068-1C8EF57F78FD}"/>
              </a:ext>
            </a:extLst>
          </p:cNvPr>
          <p:cNvSpPr/>
          <p:nvPr/>
        </p:nvSpPr>
        <p:spPr>
          <a:xfrm>
            <a:off x="3302897" y="1113752"/>
            <a:ext cx="107700" cy="107700"/>
          </a:xfrm>
          <a:prstGeom prst="rect">
            <a:avLst/>
          </a:prstGeom>
          <a:solidFill>
            <a:srgbClr val="01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79">
              <a:solidFill>
                <a:schemeClr val="tx1"/>
              </a:solidFill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03A8AD06-C987-AC4F-8916-08EAD98CA534}"/>
              </a:ext>
            </a:extLst>
          </p:cNvPr>
          <p:cNvSpPr/>
          <p:nvPr/>
        </p:nvSpPr>
        <p:spPr>
          <a:xfrm>
            <a:off x="3302897" y="1219490"/>
            <a:ext cx="107700" cy="107700"/>
          </a:xfrm>
          <a:prstGeom prst="rect">
            <a:avLst/>
          </a:prstGeom>
          <a:solidFill>
            <a:srgbClr val="01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79">
              <a:solidFill>
                <a:schemeClr val="tx1"/>
              </a:solidFill>
            </a:endParaRPr>
          </a:p>
        </p:txBody>
      </p:sp>
      <p:cxnSp>
        <p:nvCxnSpPr>
          <p:cNvPr id="236" name="直线箭头连接符 235">
            <a:extLst>
              <a:ext uri="{FF2B5EF4-FFF2-40B4-BE49-F238E27FC236}">
                <a16:creationId xmlns:a16="http://schemas.microsoft.com/office/drawing/2014/main" id="{720CCE81-097D-D34B-9B25-76648A333BD9}"/>
              </a:ext>
            </a:extLst>
          </p:cNvPr>
          <p:cNvCxnSpPr/>
          <p:nvPr/>
        </p:nvCxnSpPr>
        <p:spPr>
          <a:xfrm flipV="1">
            <a:off x="3907358" y="1343841"/>
            <a:ext cx="0" cy="179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矩形 236">
            <a:extLst>
              <a:ext uri="{FF2B5EF4-FFF2-40B4-BE49-F238E27FC236}">
                <a16:creationId xmlns:a16="http://schemas.microsoft.com/office/drawing/2014/main" id="{E7B01E33-BD85-0348-96E0-F56B694E6CC0}"/>
              </a:ext>
            </a:extLst>
          </p:cNvPr>
          <p:cNvSpPr/>
          <p:nvPr/>
        </p:nvSpPr>
        <p:spPr>
          <a:xfrm>
            <a:off x="3857024" y="1113135"/>
            <a:ext cx="107700" cy="107700"/>
          </a:xfrm>
          <a:prstGeom prst="rect">
            <a:avLst/>
          </a:prstGeom>
          <a:solidFill>
            <a:srgbClr val="01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79">
              <a:solidFill>
                <a:schemeClr val="tx1"/>
              </a:solidFill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524CA4BB-2319-FA45-8C3A-167847B5436F}"/>
              </a:ext>
            </a:extLst>
          </p:cNvPr>
          <p:cNvSpPr/>
          <p:nvPr/>
        </p:nvSpPr>
        <p:spPr>
          <a:xfrm>
            <a:off x="3857024" y="1218873"/>
            <a:ext cx="107700" cy="107700"/>
          </a:xfrm>
          <a:prstGeom prst="rect">
            <a:avLst/>
          </a:prstGeom>
          <a:solidFill>
            <a:srgbClr val="01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79">
              <a:solidFill>
                <a:schemeClr val="tx1"/>
              </a:solidFill>
            </a:endParaRPr>
          </a:p>
        </p:txBody>
      </p:sp>
      <p:cxnSp>
        <p:nvCxnSpPr>
          <p:cNvPr id="239" name="直线箭头连接符 238">
            <a:extLst>
              <a:ext uri="{FF2B5EF4-FFF2-40B4-BE49-F238E27FC236}">
                <a16:creationId xmlns:a16="http://schemas.microsoft.com/office/drawing/2014/main" id="{324D13C4-98D1-004D-9B01-23713EEDE520}"/>
              </a:ext>
            </a:extLst>
          </p:cNvPr>
          <p:cNvCxnSpPr/>
          <p:nvPr/>
        </p:nvCxnSpPr>
        <p:spPr>
          <a:xfrm flipV="1">
            <a:off x="4431802" y="1343841"/>
            <a:ext cx="0" cy="179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3158488F-A1ED-F146-8326-C6CC07311445}"/>
              </a:ext>
            </a:extLst>
          </p:cNvPr>
          <p:cNvSpPr/>
          <p:nvPr/>
        </p:nvSpPr>
        <p:spPr>
          <a:xfrm>
            <a:off x="4381468" y="1113135"/>
            <a:ext cx="107700" cy="107700"/>
          </a:xfrm>
          <a:prstGeom prst="rect">
            <a:avLst/>
          </a:prstGeom>
          <a:solidFill>
            <a:srgbClr val="01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79">
              <a:solidFill>
                <a:schemeClr val="tx1"/>
              </a:solidFill>
            </a:endParaRPr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F9641E6B-DB23-6140-9D91-C106D7DD844C}"/>
              </a:ext>
            </a:extLst>
          </p:cNvPr>
          <p:cNvSpPr/>
          <p:nvPr/>
        </p:nvSpPr>
        <p:spPr>
          <a:xfrm>
            <a:off x="4381468" y="1218873"/>
            <a:ext cx="107700" cy="107700"/>
          </a:xfrm>
          <a:prstGeom prst="rect">
            <a:avLst/>
          </a:prstGeom>
          <a:solidFill>
            <a:srgbClr val="01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79">
              <a:solidFill>
                <a:schemeClr val="tx1"/>
              </a:solidFill>
            </a:endParaRPr>
          </a:p>
        </p:txBody>
      </p:sp>
      <p:cxnSp>
        <p:nvCxnSpPr>
          <p:cNvPr id="242" name="直线箭头连接符 241">
            <a:extLst>
              <a:ext uri="{FF2B5EF4-FFF2-40B4-BE49-F238E27FC236}">
                <a16:creationId xmlns:a16="http://schemas.microsoft.com/office/drawing/2014/main" id="{D3EEB32D-9A11-0046-9950-D4648B9A6A55}"/>
              </a:ext>
            </a:extLst>
          </p:cNvPr>
          <p:cNvCxnSpPr/>
          <p:nvPr/>
        </p:nvCxnSpPr>
        <p:spPr>
          <a:xfrm flipV="1">
            <a:off x="4975705" y="1349392"/>
            <a:ext cx="0" cy="179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矩形 242">
            <a:extLst>
              <a:ext uri="{FF2B5EF4-FFF2-40B4-BE49-F238E27FC236}">
                <a16:creationId xmlns:a16="http://schemas.microsoft.com/office/drawing/2014/main" id="{40B6A502-9D8A-B143-9611-687A3993F12B}"/>
              </a:ext>
            </a:extLst>
          </p:cNvPr>
          <p:cNvSpPr/>
          <p:nvPr/>
        </p:nvSpPr>
        <p:spPr>
          <a:xfrm>
            <a:off x="4925371" y="1118687"/>
            <a:ext cx="107700" cy="107700"/>
          </a:xfrm>
          <a:prstGeom prst="rect">
            <a:avLst/>
          </a:prstGeom>
          <a:solidFill>
            <a:srgbClr val="01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79">
              <a:solidFill>
                <a:schemeClr val="tx1"/>
              </a:solidFill>
            </a:endParaRPr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7F979DCD-C553-E04D-87FA-6AE7DA09905B}"/>
              </a:ext>
            </a:extLst>
          </p:cNvPr>
          <p:cNvSpPr/>
          <p:nvPr/>
        </p:nvSpPr>
        <p:spPr>
          <a:xfrm>
            <a:off x="4925371" y="1224425"/>
            <a:ext cx="107700" cy="107700"/>
          </a:xfrm>
          <a:prstGeom prst="rect">
            <a:avLst/>
          </a:prstGeom>
          <a:solidFill>
            <a:srgbClr val="01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79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A07B37-83D9-4A48-9471-3D8D7D968A54}"/>
              </a:ext>
            </a:extLst>
          </p:cNvPr>
          <p:cNvSpPr txBox="1"/>
          <p:nvPr/>
        </p:nvSpPr>
        <p:spPr>
          <a:xfrm>
            <a:off x="2600352" y="1127094"/>
            <a:ext cx="248786" cy="245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zh-CN" altLang="en-US" sz="997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8FC4B08A-CADA-A345-8738-1E67407EB217}"/>
              </a:ext>
            </a:extLst>
          </p:cNvPr>
          <p:cNvSpPr txBox="1"/>
          <p:nvPr/>
        </p:nvSpPr>
        <p:spPr>
          <a:xfrm>
            <a:off x="3134982" y="1128943"/>
            <a:ext cx="248786" cy="245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zh-CN" altLang="en-US" sz="997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A1DDE610-CC08-1344-9E85-B3879E80C95C}"/>
              </a:ext>
            </a:extLst>
          </p:cNvPr>
          <p:cNvSpPr txBox="1"/>
          <p:nvPr/>
        </p:nvSpPr>
        <p:spPr>
          <a:xfrm>
            <a:off x="3694628" y="1128945"/>
            <a:ext cx="248786" cy="245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zh-CN" altLang="en-US" sz="997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4CB87B6B-AF1E-AA44-803A-0CF57C1B0808}"/>
              </a:ext>
            </a:extLst>
          </p:cNvPr>
          <p:cNvSpPr txBox="1"/>
          <p:nvPr/>
        </p:nvSpPr>
        <p:spPr>
          <a:xfrm>
            <a:off x="4207515" y="1132648"/>
            <a:ext cx="248786" cy="245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zh-CN" altLang="en-US" sz="997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87EA1935-903E-A34D-96C7-F327A492043B}"/>
              </a:ext>
            </a:extLst>
          </p:cNvPr>
          <p:cNvSpPr txBox="1"/>
          <p:nvPr/>
        </p:nvSpPr>
        <p:spPr>
          <a:xfrm>
            <a:off x="4763309" y="1128945"/>
            <a:ext cx="248786" cy="245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zh-CN" altLang="en-US" sz="997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B2121B2-FCCC-BC4E-A07F-A4AE77DB0589}"/>
              </a:ext>
            </a:extLst>
          </p:cNvPr>
          <p:cNvSpPr/>
          <p:nvPr/>
        </p:nvSpPr>
        <p:spPr>
          <a:xfrm>
            <a:off x="2678361" y="2033055"/>
            <a:ext cx="290382" cy="240024"/>
          </a:xfrm>
          <a:prstGeom prst="rect">
            <a:avLst/>
          </a:prstGeom>
          <a:solidFill>
            <a:srgbClr val="F95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>
                <a:solidFill>
                  <a:schemeClr val="tx1"/>
                </a:solidFill>
              </a:rPr>
              <a:t>南</a:t>
            </a:r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61E8D650-FADA-8D46-A5D7-3FC991653235}"/>
              </a:ext>
            </a:extLst>
          </p:cNvPr>
          <p:cNvSpPr/>
          <p:nvPr/>
        </p:nvSpPr>
        <p:spPr>
          <a:xfrm>
            <a:off x="3226563" y="2031207"/>
            <a:ext cx="290382" cy="240024"/>
          </a:xfrm>
          <a:prstGeom prst="rect">
            <a:avLst/>
          </a:prstGeom>
          <a:solidFill>
            <a:srgbClr val="F95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>
                <a:solidFill>
                  <a:schemeClr val="tx1"/>
                </a:solidFill>
              </a:rPr>
              <a:t>京</a:t>
            </a:r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2B41507D-4D7D-6D4B-BC58-EECF7A7F04B2}"/>
              </a:ext>
            </a:extLst>
          </p:cNvPr>
          <p:cNvSpPr/>
          <p:nvPr/>
        </p:nvSpPr>
        <p:spPr>
          <a:xfrm>
            <a:off x="3763154" y="2028134"/>
            <a:ext cx="290382" cy="240024"/>
          </a:xfrm>
          <a:prstGeom prst="rect">
            <a:avLst/>
          </a:prstGeom>
          <a:solidFill>
            <a:srgbClr val="F95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>
                <a:solidFill>
                  <a:schemeClr val="tx1"/>
                </a:solidFill>
              </a:rPr>
              <a:t>市</a:t>
            </a: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1796FAAB-7FFC-A84B-9F85-CE9F37A2997D}"/>
              </a:ext>
            </a:extLst>
          </p:cNvPr>
          <p:cNvSpPr/>
          <p:nvPr/>
        </p:nvSpPr>
        <p:spPr>
          <a:xfrm>
            <a:off x="4290127" y="2028133"/>
            <a:ext cx="290382" cy="240024"/>
          </a:xfrm>
          <a:prstGeom prst="rect">
            <a:avLst/>
          </a:prstGeom>
          <a:solidFill>
            <a:srgbClr val="F95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>
                <a:solidFill>
                  <a:schemeClr val="tx1"/>
                </a:solidFill>
              </a:rPr>
              <a:t>长</a:t>
            </a: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80ADC8FA-840F-534A-AF50-68FCBB109CDB}"/>
              </a:ext>
            </a:extLst>
          </p:cNvPr>
          <p:cNvSpPr/>
          <p:nvPr/>
        </p:nvSpPr>
        <p:spPr>
          <a:xfrm>
            <a:off x="4830514" y="2033055"/>
            <a:ext cx="290382" cy="240024"/>
          </a:xfrm>
          <a:prstGeom prst="rect">
            <a:avLst/>
          </a:prstGeom>
          <a:solidFill>
            <a:srgbClr val="F95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>
                <a:solidFill>
                  <a:schemeClr val="tx1"/>
                </a:solidFill>
              </a:rPr>
              <a:t>江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1C54550-59E1-D04B-A40F-F1C0CFB4EB74}"/>
              </a:ext>
            </a:extLst>
          </p:cNvPr>
          <p:cNvSpPr/>
          <p:nvPr/>
        </p:nvSpPr>
        <p:spPr>
          <a:xfrm>
            <a:off x="2998660" y="1881321"/>
            <a:ext cx="166239" cy="151734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79" dirty="0">
              <a:solidFill>
                <a:schemeClr val="tx1"/>
              </a:solidFill>
            </a:endParaRPr>
          </a:p>
        </p:txBody>
      </p:sp>
      <p:sp>
        <p:nvSpPr>
          <p:cNvPr id="253" name="椭圆 252">
            <a:extLst>
              <a:ext uri="{FF2B5EF4-FFF2-40B4-BE49-F238E27FC236}">
                <a16:creationId xmlns:a16="http://schemas.microsoft.com/office/drawing/2014/main" id="{6FEEDF16-C646-C54D-918F-8BF23E32D6CC}"/>
              </a:ext>
            </a:extLst>
          </p:cNvPr>
          <p:cNvSpPr/>
          <p:nvPr/>
        </p:nvSpPr>
        <p:spPr>
          <a:xfrm>
            <a:off x="3541076" y="1875966"/>
            <a:ext cx="166239" cy="151734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79" dirty="0">
              <a:solidFill>
                <a:schemeClr val="tx1"/>
              </a:solidFill>
            </a:endParaRPr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B6713370-AAE8-0549-9684-E4D17CEF408C}"/>
              </a:ext>
            </a:extLst>
          </p:cNvPr>
          <p:cNvSpPr/>
          <p:nvPr/>
        </p:nvSpPr>
        <p:spPr>
          <a:xfrm>
            <a:off x="4096032" y="1883570"/>
            <a:ext cx="166239" cy="151734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79" dirty="0">
              <a:solidFill>
                <a:schemeClr val="tx1"/>
              </a:solidFill>
            </a:endParaRPr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C424D0B0-4DA9-6E43-B4DC-19729D38631B}"/>
              </a:ext>
            </a:extLst>
          </p:cNvPr>
          <p:cNvSpPr/>
          <p:nvPr/>
        </p:nvSpPr>
        <p:spPr>
          <a:xfrm>
            <a:off x="4655159" y="1883570"/>
            <a:ext cx="166239" cy="151734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79" dirty="0">
              <a:solidFill>
                <a:schemeClr val="tx1"/>
              </a:solidFill>
            </a:endParaRPr>
          </a:p>
        </p:txBody>
      </p:sp>
      <p:cxnSp>
        <p:nvCxnSpPr>
          <p:cNvPr id="256" name="直线箭头连接符 255">
            <a:extLst>
              <a:ext uri="{FF2B5EF4-FFF2-40B4-BE49-F238E27FC236}">
                <a16:creationId xmlns:a16="http://schemas.microsoft.com/office/drawing/2014/main" id="{AB1F83EB-F7E8-164D-9CA5-59F88D33BC26}"/>
              </a:ext>
            </a:extLst>
          </p:cNvPr>
          <p:cNvCxnSpPr>
            <a:cxnSpLocks/>
          </p:cNvCxnSpPr>
          <p:nvPr/>
        </p:nvCxnSpPr>
        <p:spPr>
          <a:xfrm flipV="1">
            <a:off x="3081590" y="2048388"/>
            <a:ext cx="0" cy="2888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矩形 256">
            <a:extLst>
              <a:ext uri="{FF2B5EF4-FFF2-40B4-BE49-F238E27FC236}">
                <a16:creationId xmlns:a16="http://schemas.microsoft.com/office/drawing/2014/main" id="{FBA9E063-A1B5-C04E-A9B4-A52FED20499F}"/>
              </a:ext>
            </a:extLst>
          </p:cNvPr>
          <p:cNvSpPr/>
          <p:nvPr/>
        </p:nvSpPr>
        <p:spPr>
          <a:xfrm>
            <a:off x="2921733" y="2354515"/>
            <a:ext cx="378885" cy="240024"/>
          </a:xfrm>
          <a:prstGeom prst="rect">
            <a:avLst/>
          </a:prstGeom>
          <a:solidFill>
            <a:srgbClr val="FFC0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79" dirty="0">
                <a:solidFill>
                  <a:schemeClr val="tx1"/>
                </a:solidFill>
              </a:rPr>
              <a:t>南京</a:t>
            </a:r>
          </a:p>
        </p:txBody>
      </p:sp>
      <p:cxnSp>
        <p:nvCxnSpPr>
          <p:cNvPr id="259" name="直线箭头连接符 258">
            <a:extLst>
              <a:ext uri="{FF2B5EF4-FFF2-40B4-BE49-F238E27FC236}">
                <a16:creationId xmlns:a16="http://schemas.microsoft.com/office/drawing/2014/main" id="{FB72D238-B888-8240-A6DE-19AA698452F8}"/>
              </a:ext>
            </a:extLst>
          </p:cNvPr>
          <p:cNvCxnSpPr>
            <a:cxnSpLocks/>
          </p:cNvCxnSpPr>
          <p:nvPr/>
        </p:nvCxnSpPr>
        <p:spPr>
          <a:xfrm flipV="1">
            <a:off x="3659136" y="2048390"/>
            <a:ext cx="0" cy="2888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矩形 259">
            <a:extLst>
              <a:ext uri="{FF2B5EF4-FFF2-40B4-BE49-F238E27FC236}">
                <a16:creationId xmlns:a16="http://schemas.microsoft.com/office/drawing/2014/main" id="{39FB4745-D41C-D945-A4DF-F7FC51ACB835}"/>
              </a:ext>
            </a:extLst>
          </p:cNvPr>
          <p:cNvSpPr/>
          <p:nvPr/>
        </p:nvSpPr>
        <p:spPr>
          <a:xfrm>
            <a:off x="3430241" y="2354515"/>
            <a:ext cx="465463" cy="240024"/>
          </a:xfrm>
          <a:prstGeom prst="rect">
            <a:avLst/>
          </a:prstGeom>
          <a:solidFill>
            <a:srgbClr val="FFC0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79" dirty="0">
                <a:solidFill>
                  <a:schemeClr val="tx1"/>
                </a:solidFill>
              </a:rPr>
              <a:t>南京市</a:t>
            </a:r>
          </a:p>
        </p:txBody>
      </p:sp>
      <p:cxnSp>
        <p:nvCxnSpPr>
          <p:cNvPr id="261" name="直线箭头连接符 260">
            <a:extLst>
              <a:ext uri="{FF2B5EF4-FFF2-40B4-BE49-F238E27FC236}">
                <a16:creationId xmlns:a16="http://schemas.microsoft.com/office/drawing/2014/main" id="{A1E39FCD-D38A-6143-99B4-5957258C6E7A}"/>
              </a:ext>
            </a:extLst>
          </p:cNvPr>
          <p:cNvCxnSpPr>
            <a:cxnSpLocks/>
          </p:cNvCxnSpPr>
          <p:nvPr/>
        </p:nvCxnSpPr>
        <p:spPr>
          <a:xfrm flipV="1">
            <a:off x="4185178" y="2048390"/>
            <a:ext cx="0" cy="2888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矩形 261">
            <a:extLst>
              <a:ext uri="{FF2B5EF4-FFF2-40B4-BE49-F238E27FC236}">
                <a16:creationId xmlns:a16="http://schemas.microsoft.com/office/drawing/2014/main" id="{30700935-FE7C-E44D-8B10-257852D784B6}"/>
              </a:ext>
            </a:extLst>
          </p:cNvPr>
          <p:cNvSpPr/>
          <p:nvPr/>
        </p:nvSpPr>
        <p:spPr>
          <a:xfrm>
            <a:off x="4025323" y="2354515"/>
            <a:ext cx="356161" cy="240024"/>
          </a:xfrm>
          <a:prstGeom prst="rect">
            <a:avLst/>
          </a:prstGeom>
          <a:solidFill>
            <a:srgbClr val="FFC0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79" dirty="0">
                <a:solidFill>
                  <a:schemeClr val="tx1"/>
                </a:solidFill>
              </a:rPr>
              <a:t>市长</a:t>
            </a:r>
          </a:p>
        </p:txBody>
      </p:sp>
      <p:cxnSp>
        <p:nvCxnSpPr>
          <p:cNvPr id="263" name="直线箭头连接符 262">
            <a:extLst>
              <a:ext uri="{FF2B5EF4-FFF2-40B4-BE49-F238E27FC236}">
                <a16:creationId xmlns:a16="http://schemas.microsoft.com/office/drawing/2014/main" id="{33F43FBE-0B88-8441-B8DB-1D1A14796BCE}"/>
              </a:ext>
            </a:extLst>
          </p:cNvPr>
          <p:cNvCxnSpPr>
            <a:cxnSpLocks/>
          </p:cNvCxnSpPr>
          <p:nvPr/>
        </p:nvCxnSpPr>
        <p:spPr>
          <a:xfrm flipV="1">
            <a:off x="4727073" y="2048390"/>
            <a:ext cx="0" cy="2888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矩形 263">
            <a:extLst>
              <a:ext uri="{FF2B5EF4-FFF2-40B4-BE49-F238E27FC236}">
                <a16:creationId xmlns:a16="http://schemas.microsoft.com/office/drawing/2014/main" id="{26637972-7216-7443-B281-24FF8120F52A}"/>
              </a:ext>
            </a:extLst>
          </p:cNvPr>
          <p:cNvSpPr/>
          <p:nvPr/>
        </p:nvSpPr>
        <p:spPr>
          <a:xfrm>
            <a:off x="4567218" y="2354515"/>
            <a:ext cx="356155" cy="240024"/>
          </a:xfrm>
          <a:prstGeom prst="rect">
            <a:avLst/>
          </a:prstGeom>
          <a:solidFill>
            <a:srgbClr val="FFC0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79" dirty="0">
                <a:solidFill>
                  <a:schemeClr val="tx1"/>
                </a:solidFill>
              </a:rPr>
              <a:t>长江</a:t>
            </a:r>
          </a:p>
        </p:txBody>
      </p:sp>
      <p:sp>
        <p:nvSpPr>
          <p:cNvPr id="21" name="弧 20">
            <a:extLst>
              <a:ext uri="{FF2B5EF4-FFF2-40B4-BE49-F238E27FC236}">
                <a16:creationId xmlns:a16="http://schemas.microsoft.com/office/drawing/2014/main" id="{A701BB9B-0F1D-8F42-8AC1-49331C367A77}"/>
              </a:ext>
            </a:extLst>
          </p:cNvPr>
          <p:cNvSpPr/>
          <p:nvPr/>
        </p:nvSpPr>
        <p:spPr>
          <a:xfrm rot="11851255">
            <a:off x="2897957" y="1762583"/>
            <a:ext cx="270138" cy="155570"/>
          </a:xfrm>
          <a:prstGeom prst="arc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679"/>
          </a:p>
        </p:txBody>
      </p:sp>
      <p:sp>
        <p:nvSpPr>
          <p:cNvPr id="265" name="弧 264">
            <a:extLst>
              <a:ext uri="{FF2B5EF4-FFF2-40B4-BE49-F238E27FC236}">
                <a16:creationId xmlns:a16="http://schemas.microsoft.com/office/drawing/2014/main" id="{E43B3AD1-C304-C947-B481-FDABC2F72BEA}"/>
              </a:ext>
            </a:extLst>
          </p:cNvPr>
          <p:cNvSpPr/>
          <p:nvPr/>
        </p:nvSpPr>
        <p:spPr>
          <a:xfrm rot="11851255">
            <a:off x="2928820" y="1691759"/>
            <a:ext cx="787383" cy="193315"/>
          </a:xfrm>
          <a:prstGeom prst="arc">
            <a:avLst>
              <a:gd name="adj1" fmla="val 11997122"/>
              <a:gd name="adj2" fmla="val 20967848"/>
            </a:avLst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679"/>
          </a:p>
        </p:txBody>
      </p:sp>
      <p:sp>
        <p:nvSpPr>
          <p:cNvPr id="266" name="弧 265">
            <a:extLst>
              <a:ext uri="{FF2B5EF4-FFF2-40B4-BE49-F238E27FC236}">
                <a16:creationId xmlns:a16="http://schemas.microsoft.com/office/drawing/2014/main" id="{EE10E585-E860-9B46-9E21-9F6FEDE17CC2}"/>
              </a:ext>
            </a:extLst>
          </p:cNvPr>
          <p:cNvSpPr/>
          <p:nvPr/>
        </p:nvSpPr>
        <p:spPr>
          <a:xfrm rot="11851255">
            <a:off x="3981874" y="1762649"/>
            <a:ext cx="270138" cy="155570"/>
          </a:xfrm>
          <a:prstGeom prst="arc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679"/>
          </a:p>
        </p:txBody>
      </p:sp>
      <p:sp>
        <p:nvSpPr>
          <p:cNvPr id="267" name="弧 266">
            <a:extLst>
              <a:ext uri="{FF2B5EF4-FFF2-40B4-BE49-F238E27FC236}">
                <a16:creationId xmlns:a16="http://schemas.microsoft.com/office/drawing/2014/main" id="{3860C1A9-C87E-C64F-8105-2D5E20056286}"/>
              </a:ext>
            </a:extLst>
          </p:cNvPr>
          <p:cNvSpPr/>
          <p:nvPr/>
        </p:nvSpPr>
        <p:spPr>
          <a:xfrm rot="11851255">
            <a:off x="4534087" y="1763014"/>
            <a:ext cx="270138" cy="155570"/>
          </a:xfrm>
          <a:prstGeom prst="arc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679"/>
          </a:p>
        </p:txBody>
      </p:sp>
      <p:sp>
        <p:nvSpPr>
          <p:cNvPr id="268" name="弧 267">
            <a:extLst>
              <a:ext uri="{FF2B5EF4-FFF2-40B4-BE49-F238E27FC236}">
                <a16:creationId xmlns:a16="http://schemas.microsoft.com/office/drawing/2014/main" id="{19469827-8DC0-8949-BEA2-2885A9FB3D48}"/>
              </a:ext>
            </a:extLst>
          </p:cNvPr>
          <p:cNvSpPr/>
          <p:nvPr/>
        </p:nvSpPr>
        <p:spPr>
          <a:xfrm rot="6252311">
            <a:off x="3078662" y="1704991"/>
            <a:ext cx="270138" cy="155570"/>
          </a:xfrm>
          <a:prstGeom prst="arc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679"/>
          </a:p>
        </p:txBody>
      </p:sp>
      <p:sp>
        <p:nvSpPr>
          <p:cNvPr id="269" name="弧 268">
            <a:extLst>
              <a:ext uri="{FF2B5EF4-FFF2-40B4-BE49-F238E27FC236}">
                <a16:creationId xmlns:a16="http://schemas.microsoft.com/office/drawing/2014/main" id="{F8557112-AEA2-F34D-8CA9-D1884B992B3F}"/>
              </a:ext>
            </a:extLst>
          </p:cNvPr>
          <p:cNvSpPr/>
          <p:nvPr/>
        </p:nvSpPr>
        <p:spPr>
          <a:xfrm rot="6252311">
            <a:off x="3640641" y="1699828"/>
            <a:ext cx="270138" cy="155570"/>
          </a:xfrm>
          <a:prstGeom prst="arc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679"/>
          </a:p>
        </p:txBody>
      </p:sp>
      <p:sp>
        <p:nvSpPr>
          <p:cNvPr id="270" name="弧 269">
            <a:extLst>
              <a:ext uri="{FF2B5EF4-FFF2-40B4-BE49-F238E27FC236}">
                <a16:creationId xmlns:a16="http://schemas.microsoft.com/office/drawing/2014/main" id="{7C5A40D2-028B-2542-959D-84646D4CF5E1}"/>
              </a:ext>
            </a:extLst>
          </p:cNvPr>
          <p:cNvSpPr/>
          <p:nvPr/>
        </p:nvSpPr>
        <p:spPr>
          <a:xfrm rot="6252311">
            <a:off x="4169832" y="1699827"/>
            <a:ext cx="270138" cy="155570"/>
          </a:xfrm>
          <a:prstGeom prst="arc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679"/>
          </a:p>
        </p:txBody>
      </p:sp>
      <p:sp>
        <p:nvSpPr>
          <p:cNvPr id="271" name="弧 270">
            <a:extLst>
              <a:ext uri="{FF2B5EF4-FFF2-40B4-BE49-F238E27FC236}">
                <a16:creationId xmlns:a16="http://schemas.microsoft.com/office/drawing/2014/main" id="{405062EA-9AC0-1046-8697-8EECA26E793E}"/>
              </a:ext>
            </a:extLst>
          </p:cNvPr>
          <p:cNvSpPr/>
          <p:nvPr/>
        </p:nvSpPr>
        <p:spPr>
          <a:xfrm rot="6252311">
            <a:off x="4733032" y="1692409"/>
            <a:ext cx="270138" cy="155570"/>
          </a:xfrm>
          <a:prstGeom prst="arc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679"/>
          </a:p>
        </p:txBody>
      </p:sp>
      <p:cxnSp>
        <p:nvCxnSpPr>
          <p:cNvPr id="272" name="直线箭头连接符 271">
            <a:extLst>
              <a:ext uri="{FF2B5EF4-FFF2-40B4-BE49-F238E27FC236}">
                <a16:creationId xmlns:a16="http://schemas.microsoft.com/office/drawing/2014/main" id="{82AFE8F2-4976-5440-9F3A-C5E738A1731E}"/>
              </a:ext>
            </a:extLst>
          </p:cNvPr>
          <p:cNvCxnSpPr/>
          <p:nvPr/>
        </p:nvCxnSpPr>
        <p:spPr>
          <a:xfrm flipV="1">
            <a:off x="2827949" y="1815523"/>
            <a:ext cx="0" cy="179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线箭头连接符 272">
            <a:extLst>
              <a:ext uri="{FF2B5EF4-FFF2-40B4-BE49-F238E27FC236}">
                <a16:creationId xmlns:a16="http://schemas.microsoft.com/office/drawing/2014/main" id="{2B35BC1E-839E-6440-8ED4-A849507D5E42}"/>
              </a:ext>
            </a:extLst>
          </p:cNvPr>
          <p:cNvCxnSpPr/>
          <p:nvPr/>
        </p:nvCxnSpPr>
        <p:spPr>
          <a:xfrm flipV="1">
            <a:off x="3352394" y="1816140"/>
            <a:ext cx="0" cy="179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线箭头连接符 273">
            <a:extLst>
              <a:ext uri="{FF2B5EF4-FFF2-40B4-BE49-F238E27FC236}">
                <a16:creationId xmlns:a16="http://schemas.microsoft.com/office/drawing/2014/main" id="{360703C9-DF3D-3B45-BB83-CF0541B243B8}"/>
              </a:ext>
            </a:extLst>
          </p:cNvPr>
          <p:cNvCxnSpPr/>
          <p:nvPr/>
        </p:nvCxnSpPr>
        <p:spPr>
          <a:xfrm flipV="1">
            <a:off x="3906521" y="1815523"/>
            <a:ext cx="0" cy="179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线箭头连接符 274">
            <a:extLst>
              <a:ext uri="{FF2B5EF4-FFF2-40B4-BE49-F238E27FC236}">
                <a16:creationId xmlns:a16="http://schemas.microsoft.com/office/drawing/2014/main" id="{D74FDD61-905B-F74F-90ED-B1F59F5DE66F}"/>
              </a:ext>
            </a:extLst>
          </p:cNvPr>
          <p:cNvCxnSpPr/>
          <p:nvPr/>
        </p:nvCxnSpPr>
        <p:spPr>
          <a:xfrm flipV="1">
            <a:off x="4430965" y="1815523"/>
            <a:ext cx="0" cy="179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线箭头连接符 275">
            <a:extLst>
              <a:ext uri="{FF2B5EF4-FFF2-40B4-BE49-F238E27FC236}">
                <a16:creationId xmlns:a16="http://schemas.microsoft.com/office/drawing/2014/main" id="{031FAF20-C0DA-F245-8609-BD71606460B3}"/>
              </a:ext>
            </a:extLst>
          </p:cNvPr>
          <p:cNvCxnSpPr/>
          <p:nvPr/>
        </p:nvCxnSpPr>
        <p:spPr>
          <a:xfrm flipV="1">
            <a:off x="4974868" y="1821075"/>
            <a:ext cx="0" cy="179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椭圆 276">
            <a:extLst>
              <a:ext uri="{FF2B5EF4-FFF2-40B4-BE49-F238E27FC236}">
                <a16:creationId xmlns:a16="http://schemas.microsoft.com/office/drawing/2014/main" id="{76F9CDE4-A622-9A40-BB98-C9FA44E2ED2A}"/>
              </a:ext>
            </a:extLst>
          </p:cNvPr>
          <p:cNvSpPr/>
          <p:nvPr/>
        </p:nvSpPr>
        <p:spPr>
          <a:xfrm>
            <a:off x="5432338" y="1556353"/>
            <a:ext cx="227965" cy="236107"/>
          </a:xfrm>
          <a:prstGeom prst="ellipse">
            <a:avLst/>
          </a:prstGeom>
          <a:solidFill>
            <a:srgbClr val="AB89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7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67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椭圆 278">
            <a:extLst>
              <a:ext uri="{FF2B5EF4-FFF2-40B4-BE49-F238E27FC236}">
                <a16:creationId xmlns:a16="http://schemas.microsoft.com/office/drawing/2014/main" id="{8FACE5CB-8738-504F-9BBF-B6AE600293B6}"/>
              </a:ext>
            </a:extLst>
          </p:cNvPr>
          <p:cNvSpPr/>
          <p:nvPr/>
        </p:nvSpPr>
        <p:spPr>
          <a:xfrm>
            <a:off x="5977826" y="1556352"/>
            <a:ext cx="227965" cy="236107"/>
          </a:xfrm>
          <a:prstGeom prst="ellipse">
            <a:avLst/>
          </a:prstGeom>
          <a:solidFill>
            <a:srgbClr val="AB89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7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67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0" name="直线箭头连接符 279">
            <a:extLst>
              <a:ext uri="{FF2B5EF4-FFF2-40B4-BE49-F238E27FC236}">
                <a16:creationId xmlns:a16="http://schemas.microsoft.com/office/drawing/2014/main" id="{37081C83-F103-B54F-83B7-1D6A31ECBCDA}"/>
              </a:ext>
            </a:extLst>
          </p:cNvPr>
          <p:cNvCxnSpPr/>
          <p:nvPr/>
        </p:nvCxnSpPr>
        <p:spPr>
          <a:xfrm>
            <a:off x="5702151" y="1677097"/>
            <a:ext cx="2442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线箭头连接符 281">
            <a:extLst>
              <a:ext uri="{FF2B5EF4-FFF2-40B4-BE49-F238E27FC236}">
                <a16:creationId xmlns:a16="http://schemas.microsoft.com/office/drawing/2014/main" id="{527D8D1E-65F9-7740-843D-2AD00FFF5555}"/>
              </a:ext>
            </a:extLst>
          </p:cNvPr>
          <p:cNvCxnSpPr/>
          <p:nvPr/>
        </p:nvCxnSpPr>
        <p:spPr>
          <a:xfrm flipV="1">
            <a:off x="5531458" y="1343841"/>
            <a:ext cx="0" cy="179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矩形 282">
            <a:extLst>
              <a:ext uri="{FF2B5EF4-FFF2-40B4-BE49-F238E27FC236}">
                <a16:creationId xmlns:a16="http://schemas.microsoft.com/office/drawing/2014/main" id="{413DD249-9984-4C4C-91CB-0D1914225DD1}"/>
              </a:ext>
            </a:extLst>
          </p:cNvPr>
          <p:cNvSpPr/>
          <p:nvPr/>
        </p:nvSpPr>
        <p:spPr>
          <a:xfrm>
            <a:off x="5481124" y="1113135"/>
            <a:ext cx="107700" cy="107700"/>
          </a:xfrm>
          <a:prstGeom prst="rect">
            <a:avLst/>
          </a:prstGeom>
          <a:solidFill>
            <a:srgbClr val="01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79">
              <a:solidFill>
                <a:schemeClr val="tx1"/>
              </a:solidFill>
            </a:endParaRPr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573BC4DC-F5C5-CE43-9458-B4EEF063294D}"/>
              </a:ext>
            </a:extLst>
          </p:cNvPr>
          <p:cNvSpPr/>
          <p:nvPr/>
        </p:nvSpPr>
        <p:spPr>
          <a:xfrm>
            <a:off x="5481124" y="1218873"/>
            <a:ext cx="107700" cy="107700"/>
          </a:xfrm>
          <a:prstGeom prst="rect">
            <a:avLst/>
          </a:prstGeom>
          <a:solidFill>
            <a:srgbClr val="01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79">
              <a:solidFill>
                <a:schemeClr val="tx1"/>
              </a:solidFill>
            </a:endParaRPr>
          </a:p>
        </p:txBody>
      </p:sp>
      <p:cxnSp>
        <p:nvCxnSpPr>
          <p:cNvPr id="285" name="直线箭头连接符 284">
            <a:extLst>
              <a:ext uri="{FF2B5EF4-FFF2-40B4-BE49-F238E27FC236}">
                <a16:creationId xmlns:a16="http://schemas.microsoft.com/office/drawing/2014/main" id="{64B48ACC-F162-4D44-9470-ED4F753F350B}"/>
              </a:ext>
            </a:extLst>
          </p:cNvPr>
          <p:cNvCxnSpPr/>
          <p:nvPr/>
        </p:nvCxnSpPr>
        <p:spPr>
          <a:xfrm flipV="1">
            <a:off x="6075362" y="1349392"/>
            <a:ext cx="0" cy="179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矩形 285">
            <a:extLst>
              <a:ext uri="{FF2B5EF4-FFF2-40B4-BE49-F238E27FC236}">
                <a16:creationId xmlns:a16="http://schemas.microsoft.com/office/drawing/2014/main" id="{FA062C95-E9A4-9A40-93C8-CCD4F6580A0E}"/>
              </a:ext>
            </a:extLst>
          </p:cNvPr>
          <p:cNvSpPr/>
          <p:nvPr/>
        </p:nvSpPr>
        <p:spPr>
          <a:xfrm>
            <a:off x="6025028" y="1118687"/>
            <a:ext cx="107700" cy="107700"/>
          </a:xfrm>
          <a:prstGeom prst="rect">
            <a:avLst/>
          </a:prstGeom>
          <a:solidFill>
            <a:srgbClr val="01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79">
              <a:solidFill>
                <a:schemeClr val="tx1"/>
              </a:solidFill>
            </a:endParaRPr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E72E09C5-59FC-364D-BBC7-09BF2A68785C}"/>
              </a:ext>
            </a:extLst>
          </p:cNvPr>
          <p:cNvSpPr/>
          <p:nvPr/>
        </p:nvSpPr>
        <p:spPr>
          <a:xfrm>
            <a:off x="6025028" y="1224425"/>
            <a:ext cx="107700" cy="107700"/>
          </a:xfrm>
          <a:prstGeom prst="rect">
            <a:avLst/>
          </a:prstGeom>
          <a:solidFill>
            <a:srgbClr val="01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79">
              <a:solidFill>
                <a:schemeClr val="tx1"/>
              </a:solidFill>
            </a:endParaRPr>
          </a:p>
        </p:txBody>
      </p:sp>
      <p:sp>
        <p:nvSpPr>
          <p:cNvPr id="288" name="文本框 287">
            <a:extLst>
              <a:ext uri="{FF2B5EF4-FFF2-40B4-BE49-F238E27FC236}">
                <a16:creationId xmlns:a16="http://schemas.microsoft.com/office/drawing/2014/main" id="{0BF7201F-3DA0-ED48-969C-D0A2D3B66451}"/>
              </a:ext>
            </a:extLst>
          </p:cNvPr>
          <p:cNvSpPr txBox="1"/>
          <p:nvPr/>
        </p:nvSpPr>
        <p:spPr>
          <a:xfrm>
            <a:off x="5307171" y="1132648"/>
            <a:ext cx="248786" cy="245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zh-CN" altLang="en-US" sz="997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文本框 288">
            <a:extLst>
              <a:ext uri="{FF2B5EF4-FFF2-40B4-BE49-F238E27FC236}">
                <a16:creationId xmlns:a16="http://schemas.microsoft.com/office/drawing/2014/main" id="{36B40B95-C0DB-164E-AF99-7A1D2D4EFE05}"/>
              </a:ext>
            </a:extLst>
          </p:cNvPr>
          <p:cNvSpPr txBox="1"/>
          <p:nvPr/>
        </p:nvSpPr>
        <p:spPr>
          <a:xfrm>
            <a:off x="5862966" y="1128943"/>
            <a:ext cx="248786" cy="245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zh-CN" altLang="en-US" sz="997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4EAC114A-1B90-1E42-B6E2-B95EF11CCBB0}"/>
              </a:ext>
            </a:extLst>
          </p:cNvPr>
          <p:cNvSpPr/>
          <p:nvPr/>
        </p:nvSpPr>
        <p:spPr>
          <a:xfrm>
            <a:off x="5389783" y="2028133"/>
            <a:ext cx="290382" cy="240024"/>
          </a:xfrm>
          <a:prstGeom prst="rect">
            <a:avLst/>
          </a:prstGeom>
          <a:solidFill>
            <a:srgbClr val="F95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>
                <a:solidFill>
                  <a:schemeClr val="tx1"/>
                </a:solidFill>
              </a:rPr>
              <a:t>大</a:t>
            </a:r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E5D3B89B-76A9-DA46-8C61-32C721517095}"/>
              </a:ext>
            </a:extLst>
          </p:cNvPr>
          <p:cNvSpPr/>
          <p:nvPr/>
        </p:nvSpPr>
        <p:spPr>
          <a:xfrm>
            <a:off x="5930171" y="2033055"/>
            <a:ext cx="290382" cy="240024"/>
          </a:xfrm>
          <a:prstGeom prst="rect">
            <a:avLst/>
          </a:prstGeom>
          <a:solidFill>
            <a:srgbClr val="F95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>
                <a:solidFill>
                  <a:schemeClr val="tx1"/>
                </a:solidFill>
              </a:rPr>
              <a:t>桥</a:t>
            </a:r>
          </a:p>
        </p:txBody>
      </p:sp>
      <p:sp>
        <p:nvSpPr>
          <p:cNvPr id="292" name="椭圆 291">
            <a:extLst>
              <a:ext uri="{FF2B5EF4-FFF2-40B4-BE49-F238E27FC236}">
                <a16:creationId xmlns:a16="http://schemas.microsoft.com/office/drawing/2014/main" id="{B704DACE-D582-D645-8AA5-13B19DDE2648}"/>
              </a:ext>
            </a:extLst>
          </p:cNvPr>
          <p:cNvSpPr/>
          <p:nvPr/>
        </p:nvSpPr>
        <p:spPr>
          <a:xfrm>
            <a:off x="5195688" y="1883570"/>
            <a:ext cx="166239" cy="151734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79" dirty="0">
              <a:solidFill>
                <a:schemeClr val="tx1"/>
              </a:solidFill>
            </a:endParaRPr>
          </a:p>
        </p:txBody>
      </p:sp>
      <p:sp>
        <p:nvSpPr>
          <p:cNvPr id="293" name="椭圆 292">
            <a:extLst>
              <a:ext uri="{FF2B5EF4-FFF2-40B4-BE49-F238E27FC236}">
                <a16:creationId xmlns:a16="http://schemas.microsoft.com/office/drawing/2014/main" id="{677BCA06-ED72-4641-9546-DA918304920A}"/>
              </a:ext>
            </a:extLst>
          </p:cNvPr>
          <p:cNvSpPr/>
          <p:nvPr/>
        </p:nvSpPr>
        <p:spPr>
          <a:xfrm>
            <a:off x="5754813" y="1883570"/>
            <a:ext cx="166239" cy="151734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79" dirty="0">
              <a:solidFill>
                <a:schemeClr val="tx1"/>
              </a:solidFill>
            </a:endParaRPr>
          </a:p>
        </p:txBody>
      </p:sp>
      <p:cxnSp>
        <p:nvCxnSpPr>
          <p:cNvPr id="294" name="直线箭头连接符 293">
            <a:extLst>
              <a:ext uri="{FF2B5EF4-FFF2-40B4-BE49-F238E27FC236}">
                <a16:creationId xmlns:a16="http://schemas.microsoft.com/office/drawing/2014/main" id="{1D4DC699-1314-C149-86D6-615D3C955DE0}"/>
              </a:ext>
            </a:extLst>
          </p:cNvPr>
          <p:cNvCxnSpPr>
            <a:cxnSpLocks/>
          </p:cNvCxnSpPr>
          <p:nvPr/>
        </p:nvCxnSpPr>
        <p:spPr>
          <a:xfrm flipV="1">
            <a:off x="5284834" y="2048390"/>
            <a:ext cx="0" cy="2888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矩形 294">
            <a:extLst>
              <a:ext uri="{FF2B5EF4-FFF2-40B4-BE49-F238E27FC236}">
                <a16:creationId xmlns:a16="http://schemas.microsoft.com/office/drawing/2014/main" id="{7DC82BDF-0663-E94B-A952-3998A1FA33A9}"/>
              </a:ext>
            </a:extLst>
          </p:cNvPr>
          <p:cNvSpPr/>
          <p:nvPr/>
        </p:nvSpPr>
        <p:spPr>
          <a:xfrm>
            <a:off x="5018403" y="2354515"/>
            <a:ext cx="555206" cy="240024"/>
          </a:xfrm>
          <a:prstGeom prst="rect">
            <a:avLst/>
          </a:prstGeom>
          <a:solidFill>
            <a:srgbClr val="FFC0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79" dirty="0">
                <a:solidFill>
                  <a:schemeClr val="tx1"/>
                </a:solidFill>
              </a:rPr>
              <a:t>长江大桥</a:t>
            </a:r>
          </a:p>
        </p:txBody>
      </p:sp>
      <p:cxnSp>
        <p:nvCxnSpPr>
          <p:cNvPr id="296" name="直线箭头连接符 295">
            <a:extLst>
              <a:ext uri="{FF2B5EF4-FFF2-40B4-BE49-F238E27FC236}">
                <a16:creationId xmlns:a16="http://schemas.microsoft.com/office/drawing/2014/main" id="{1D6FA51C-607A-9644-BF3E-E9318A965602}"/>
              </a:ext>
            </a:extLst>
          </p:cNvPr>
          <p:cNvCxnSpPr>
            <a:cxnSpLocks/>
          </p:cNvCxnSpPr>
          <p:nvPr/>
        </p:nvCxnSpPr>
        <p:spPr>
          <a:xfrm flipV="1">
            <a:off x="5826729" y="2048388"/>
            <a:ext cx="0" cy="2888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矩形 296">
            <a:extLst>
              <a:ext uri="{FF2B5EF4-FFF2-40B4-BE49-F238E27FC236}">
                <a16:creationId xmlns:a16="http://schemas.microsoft.com/office/drawing/2014/main" id="{459CF0B7-343D-F949-8956-A589D62BECEB}"/>
              </a:ext>
            </a:extLst>
          </p:cNvPr>
          <p:cNvSpPr/>
          <p:nvPr/>
        </p:nvSpPr>
        <p:spPr>
          <a:xfrm>
            <a:off x="5666875" y="2354515"/>
            <a:ext cx="358169" cy="240024"/>
          </a:xfrm>
          <a:prstGeom prst="rect">
            <a:avLst/>
          </a:prstGeom>
          <a:solidFill>
            <a:srgbClr val="FFC0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79" dirty="0">
                <a:solidFill>
                  <a:schemeClr val="tx1"/>
                </a:solidFill>
              </a:rPr>
              <a:t>大桥</a:t>
            </a:r>
          </a:p>
        </p:txBody>
      </p:sp>
      <p:sp>
        <p:nvSpPr>
          <p:cNvPr id="299" name="弧 298">
            <a:extLst>
              <a:ext uri="{FF2B5EF4-FFF2-40B4-BE49-F238E27FC236}">
                <a16:creationId xmlns:a16="http://schemas.microsoft.com/office/drawing/2014/main" id="{B3E9A294-FD39-8A41-A78E-EC4E20861736}"/>
              </a:ext>
            </a:extLst>
          </p:cNvPr>
          <p:cNvSpPr/>
          <p:nvPr/>
        </p:nvSpPr>
        <p:spPr>
          <a:xfrm rot="11851255">
            <a:off x="5633744" y="1763014"/>
            <a:ext cx="270138" cy="155570"/>
          </a:xfrm>
          <a:prstGeom prst="arc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679"/>
          </a:p>
        </p:txBody>
      </p:sp>
      <p:sp>
        <p:nvSpPr>
          <p:cNvPr id="301" name="弧 300">
            <a:extLst>
              <a:ext uri="{FF2B5EF4-FFF2-40B4-BE49-F238E27FC236}">
                <a16:creationId xmlns:a16="http://schemas.microsoft.com/office/drawing/2014/main" id="{F10822D2-C466-3E4E-92A5-45633623FE57}"/>
              </a:ext>
            </a:extLst>
          </p:cNvPr>
          <p:cNvSpPr/>
          <p:nvPr/>
        </p:nvSpPr>
        <p:spPr>
          <a:xfrm rot="6252311">
            <a:off x="5832688" y="1692409"/>
            <a:ext cx="270138" cy="155570"/>
          </a:xfrm>
          <a:prstGeom prst="arc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679"/>
          </a:p>
        </p:txBody>
      </p:sp>
      <p:cxnSp>
        <p:nvCxnSpPr>
          <p:cNvPr id="302" name="直线箭头连接符 301">
            <a:extLst>
              <a:ext uri="{FF2B5EF4-FFF2-40B4-BE49-F238E27FC236}">
                <a16:creationId xmlns:a16="http://schemas.microsoft.com/office/drawing/2014/main" id="{7616ABFA-89E6-2149-BE3A-11049BE62E30}"/>
              </a:ext>
            </a:extLst>
          </p:cNvPr>
          <p:cNvCxnSpPr/>
          <p:nvPr/>
        </p:nvCxnSpPr>
        <p:spPr>
          <a:xfrm flipV="1">
            <a:off x="5530621" y="1815523"/>
            <a:ext cx="0" cy="179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线箭头连接符 302">
            <a:extLst>
              <a:ext uri="{FF2B5EF4-FFF2-40B4-BE49-F238E27FC236}">
                <a16:creationId xmlns:a16="http://schemas.microsoft.com/office/drawing/2014/main" id="{21AF050F-AF04-CC4D-AE16-4707F677FEC7}"/>
              </a:ext>
            </a:extLst>
          </p:cNvPr>
          <p:cNvCxnSpPr/>
          <p:nvPr/>
        </p:nvCxnSpPr>
        <p:spPr>
          <a:xfrm flipV="1">
            <a:off x="6074525" y="1821075"/>
            <a:ext cx="0" cy="179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弧 304">
            <a:extLst>
              <a:ext uri="{FF2B5EF4-FFF2-40B4-BE49-F238E27FC236}">
                <a16:creationId xmlns:a16="http://schemas.microsoft.com/office/drawing/2014/main" id="{B628C762-365D-EE41-A6BF-B161A7C6A088}"/>
              </a:ext>
            </a:extLst>
          </p:cNvPr>
          <p:cNvSpPr/>
          <p:nvPr/>
        </p:nvSpPr>
        <p:spPr>
          <a:xfrm rot="11851255">
            <a:off x="4543736" y="1685182"/>
            <a:ext cx="787383" cy="193315"/>
          </a:xfrm>
          <a:prstGeom prst="arc">
            <a:avLst>
              <a:gd name="adj1" fmla="val 11661939"/>
              <a:gd name="adj2" fmla="val 20967848"/>
            </a:avLst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679"/>
          </a:p>
        </p:txBody>
      </p:sp>
      <p:sp>
        <p:nvSpPr>
          <p:cNvPr id="306" name="弧 305">
            <a:extLst>
              <a:ext uri="{FF2B5EF4-FFF2-40B4-BE49-F238E27FC236}">
                <a16:creationId xmlns:a16="http://schemas.microsoft.com/office/drawing/2014/main" id="{E399172A-FD11-E044-8ED6-11615CF82E91}"/>
              </a:ext>
            </a:extLst>
          </p:cNvPr>
          <p:cNvSpPr/>
          <p:nvPr/>
        </p:nvSpPr>
        <p:spPr>
          <a:xfrm rot="9541632">
            <a:off x="5283663" y="1677800"/>
            <a:ext cx="787383" cy="193315"/>
          </a:xfrm>
          <a:prstGeom prst="arc">
            <a:avLst>
              <a:gd name="adj1" fmla="val 11698443"/>
              <a:gd name="adj2" fmla="val 20967848"/>
            </a:avLst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679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505CE3C3-EE2C-7B4A-AA5A-8C4ADC45D5D1}"/>
              </a:ext>
            </a:extLst>
          </p:cNvPr>
          <p:cNvSpPr/>
          <p:nvPr/>
        </p:nvSpPr>
        <p:spPr>
          <a:xfrm>
            <a:off x="2600373" y="715753"/>
            <a:ext cx="3727395" cy="252482"/>
          </a:xfrm>
          <a:prstGeom prst="roundRect">
            <a:avLst/>
          </a:prstGeom>
          <a:solidFill>
            <a:srgbClr val="4578D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</a:rPr>
              <a:t>Conditional random field</a:t>
            </a:r>
            <a:r>
              <a:rPr kumimoji="1" lang="zh-CN" altLang="en-US" sz="1000" dirty="0">
                <a:solidFill>
                  <a:schemeClr val="bg1"/>
                </a:solidFill>
              </a:rPr>
              <a:t>，</a:t>
            </a:r>
            <a:r>
              <a:rPr kumimoji="1" lang="en-US" altLang="zh-CN" sz="1000" dirty="0">
                <a:solidFill>
                  <a:schemeClr val="bg1"/>
                </a:solidFill>
              </a:rPr>
              <a:t>CRF</a:t>
            </a:r>
            <a:endParaRPr kumimoji="1" lang="zh-CN" altLang="en-US" sz="1000" dirty="0">
              <a:solidFill>
                <a:schemeClr val="bg1"/>
              </a:solidFill>
            </a:endParaRPr>
          </a:p>
        </p:txBody>
      </p: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647E89E0-4ABB-904C-B363-F3EF023EE7CA}"/>
              </a:ext>
            </a:extLst>
          </p:cNvPr>
          <p:cNvCxnSpPr/>
          <p:nvPr/>
        </p:nvCxnSpPr>
        <p:spPr>
          <a:xfrm flipV="1">
            <a:off x="2830170" y="959737"/>
            <a:ext cx="0" cy="144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DFE3D61-0987-CA4F-859F-F709410DBDFE}"/>
              </a:ext>
            </a:extLst>
          </p:cNvPr>
          <p:cNvCxnSpPr/>
          <p:nvPr/>
        </p:nvCxnSpPr>
        <p:spPr>
          <a:xfrm flipV="1">
            <a:off x="3354614" y="960354"/>
            <a:ext cx="0" cy="144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4CB8EEA7-D035-644F-B29B-5C58A3E785C1}"/>
              </a:ext>
            </a:extLst>
          </p:cNvPr>
          <p:cNvCxnSpPr/>
          <p:nvPr/>
        </p:nvCxnSpPr>
        <p:spPr>
          <a:xfrm flipV="1">
            <a:off x="3908741" y="959737"/>
            <a:ext cx="0" cy="144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D154D32A-B057-AC48-8C63-041888784655}"/>
              </a:ext>
            </a:extLst>
          </p:cNvPr>
          <p:cNvCxnSpPr/>
          <p:nvPr/>
        </p:nvCxnSpPr>
        <p:spPr>
          <a:xfrm flipV="1">
            <a:off x="4433185" y="959737"/>
            <a:ext cx="0" cy="144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B6FE030C-D935-224A-B21B-1E896B006618}"/>
              </a:ext>
            </a:extLst>
          </p:cNvPr>
          <p:cNvCxnSpPr/>
          <p:nvPr/>
        </p:nvCxnSpPr>
        <p:spPr>
          <a:xfrm flipV="1">
            <a:off x="4977088" y="965289"/>
            <a:ext cx="0" cy="144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029AB45C-21F4-F04D-AEF1-498955A04828}"/>
              </a:ext>
            </a:extLst>
          </p:cNvPr>
          <p:cNvCxnSpPr/>
          <p:nvPr/>
        </p:nvCxnSpPr>
        <p:spPr>
          <a:xfrm flipV="1">
            <a:off x="5532841" y="959737"/>
            <a:ext cx="0" cy="144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F76D6F7-117B-6545-8113-24E66B654ABD}"/>
              </a:ext>
            </a:extLst>
          </p:cNvPr>
          <p:cNvCxnSpPr/>
          <p:nvPr/>
        </p:nvCxnSpPr>
        <p:spPr>
          <a:xfrm flipV="1">
            <a:off x="6076745" y="965289"/>
            <a:ext cx="0" cy="144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771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68</Words>
  <Application>Microsoft Macintosh PowerPoint</Application>
  <PresentationFormat>自定义</PresentationFormat>
  <Paragraphs>57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Microsoft Office User</cp:lastModifiedBy>
  <cp:revision>55</cp:revision>
  <cp:lastPrinted>2019-04-23T05:12:02Z</cp:lastPrinted>
  <dcterms:created xsi:type="dcterms:W3CDTF">2019-03-05T14:36:55Z</dcterms:created>
  <dcterms:modified xsi:type="dcterms:W3CDTF">2019-04-23T05:12:51Z</dcterms:modified>
</cp:coreProperties>
</file>