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8928100" cy="3419475"/>
  <p:notesSz cx="6858000" cy="9144000"/>
  <p:defaultTextStyle>
    <a:defPPr>
      <a:defRPr lang="zh-CN"/>
    </a:defPPr>
    <a:lvl1pPr marL="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1pPr>
    <a:lvl2pPr marL="34559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2pPr>
    <a:lvl3pPr marL="69119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3pPr>
    <a:lvl4pPr marL="103679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4pPr>
    <a:lvl5pPr marL="138239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5pPr>
    <a:lvl6pPr marL="1727987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6pPr>
    <a:lvl7pPr marL="2073585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7pPr>
    <a:lvl8pPr marL="2419182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8pPr>
    <a:lvl9pPr marL="2764780" algn="l" defTabSz="691195" rtl="0" eaLnBrk="1" latinLnBrk="0" hangingPunct="1">
      <a:defRPr sz="13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4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559623"/>
            <a:ext cx="6696075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1796016"/>
            <a:ext cx="6696075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7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182055"/>
            <a:ext cx="1925122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7" y="182055"/>
            <a:ext cx="5663763" cy="289784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8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7" y="852495"/>
            <a:ext cx="7700486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7" y="2288357"/>
            <a:ext cx="7700486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7" y="910277"/>
            <a:ext cx="3794443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0" y="910277"/>
            <a:ext cx="3794443" cy="2169625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182056"/>
            <a:ext cx="7700486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838246"/>
            <a:ext cx="3777004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1249058"/>
            <a:ext cx="3777004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1" y="838246"/>
            <a:ext cx="3795605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1" y="1249058"/>
            <a:ext cx="3795605" cy="183717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2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8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5" y="492341"/>
            <a:ext cx="4519851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4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227965"/>
            <a:ext cx="2879544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5" y="492341"/>
            <a:ext cx="4519851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70" y="1025843"/>
            <a:ext cx="2879544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07" y="182056"/>
            <a:ext cx="7700486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07" y="910277"/>
            <a:ext cx="7700486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7" y="3169347"/>
            <a:ext cx="200882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EAD0A-DAD5-4728-A269-B7525C65528F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3" y="3169347"/>
            <a:ext cx="3013234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0" y="3169347"/>
            <a:ext cx="200882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2E40-7993-467F-8EB2-226A83BF61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8213ADB5-83B0-744A-B551-A9C670E1C6D9}"/>
              </a:ext>
            </a:extLst>
          </p:cNvPr>
          <p:cNvSpPr/>
          <p:nvPr/>
        </p:nvSpPr>
        <p:spPr>
          <a:xfrm>
            <a:off x="5422748" y="86759"/>
            <a:ext cx="34286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673" y="86759"/>
            <a:ext cx="4572000" cy="325499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/>
          <p:cNvSpPr/>
          <p:nvPr/>
        </p:nvSpPr>
        <p:spPr>
          <a:xfrm rot="5400000">
            <a:off x="1552163" y="1202319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1340828" y="1202319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1763498" y="1202319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 rot="5400000">
            <a:off x="1492662" y="932463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 rot="5400000">
            <a:off x="1552163" y="2091321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 rot="5400000">
            <a:off x="1340828" y="209132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 rot="5400000">
            <a:off x="1763498" y="2091321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 rot="5400000">
            <a:off x="1492662" y="182146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 rot="5400000">
            <a:off x="1552163" y="1551974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 rot="5400000">
            <a:off x="1340828" y="1551974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 rot="5400000">
            <a:off x="1763498" y="1551974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 rot="5400000">
            <a:off x="1492662" y="1282118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69">
            <a:extLst>
              <a:ext uri="{FF2B5EF4-FFF2-40B4-BE49-F238E27FC236}">
                <a16:creationId xmlns:a16="http://schemas.microsoft.com/office/drawing/2014/main" id="{E0ACF856-0435-4B38-BD63-0461F522263B}"/>
              </a:ext>
            </a:extLst>
          </p:cNvPr>
          <p:cNvSpPr txBox="1"/>
          <p:nvPr/>
        </p:nvSpPr>
        <p:spPr>
          <a:xfrm>
            <a:off x="1481603" y="1775578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 rot="5400000">
            <a:off x="1552163" y="83638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 rot="5400000">
            <a:off x="1340828" y="83638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 rot="5400000">
            <a:off x="1763498" y="83638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 rot="5400000">
            <a:off x="1492662" y="56652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4729" y="23938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57727" y="366295"/>
            <a:ext cx="702453" cy="20919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9770" y="130146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075903" y="58919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75903" y="936885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075903" y="128458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75902" y="218132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 rot="5400000">
            <a:off x="3869290" y="821281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椭圆 41"/>
          <p:cNvSpPr/>
          <p:nvPr/>
        </p:nvSpPr>
        <p:spPr>
          <a:xfrm rot="5400000">
            <a:off x="3657955" y="821281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 rot="5400000">
            <a:off x="4080625" y="82128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 rot="5400000">
            <a:off x="3809789" y="55142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>
          <a:xfrm rot="5400000">
            <a:off x="3657548" y="118877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 rot="5400000">
            <a:off x="3867753" y="118877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>
          <a:xfrm rot="5400000">
            <a:off x="4080625" y="1179341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>
          <a:xfrm rot="5400000">
            <a:off x="3809789" y="909485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>
          <a:xfrm rot="5400000">
            <a:off x="3867753" y="1534248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>
          <a:xfrm rot="5400000">
            <a:off x="3656418" y="1534248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>
          <a:xfrm rot="5400000">
            <a:off x="4079088" y="1534248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>
          <a:xfrm rot="5400000">
            <a:off x="3808252" y="1264392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 rot="5400000">
            <a:off x="3867753" y="1870085"/>
            <a:ext cx="180000" cy="1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>
          <a:xfrm rot="5400000">
            <a:off x="4069981" y="1870085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>
          <a:xfrm rot="5400000">
            <a:off x="3656418" y="187008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>
          <a:xfrm rot="5400000">
            <a:off x="3808252" y="160022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330319" y="2458237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States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3239714" y="146659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 rot="5400000">
            <a:off x="1552163" y="499190"/>
            <a:ext cx="180000" cy="18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>
          <a:xfrm rot="5400000">
            <a:off x="1340828" y="499190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>
          <a:xfrm rot="5400000">
            <a:off x="1763498" y="499190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圆角矩形 62"/>
          <p:cNvSpPr/>
          <p:nvPr/>
        </p:nvSpPr>
        <p:spPr>
          <a:xfrm rot="5400000">
            <a:off x="1492662" y="229334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2075903" y="1632274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582980" y="2965645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-41795" y="2458234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EBB03AA-C259-C840-AB3A-14CCDED8EC4A}"/>
              </a:ext>
            </a:extLst>
          </p:cNvPr>
          <p:cNvSpPr/>
          <p:nvPr/>
        </p:nvSpPr>
        <p:spPr>
          <a:xfrm>
            <a:off x="6708218" y="272869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569199-6C99-FA44-B894-90F13D2C7869}"/>
              </a:ext>
            </a:extLst>
          </p:cNvPr>
          <p:cNvSpPr txBox="1"/>
          <p:nvPr/>
        </p:nvSpPr>
        <p:spPr>
          <a:xfrm>
            <a:off x="6467666" y="277734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D8A0320F-1CA8-6F4E-94E6-B2FDF7656817}"/>
              </a:ext>
            </a:extLst>
          </p:cNvPr>
          <p:cNvSpPr txBox="1"/>
          <p:nvPr/>
        </p:nvSpPr>
        <p:spPr>
          <a:xfrm>
            <a:off x="6937344" y="168415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9C13B5A-A3B2-AA43-AA08-8D0F7DF4AFA7}"/>
              </a:ext>
            </a:extLst>
          </p:cNvPr>
          <p:cNvSpPr/>
          <p:nvPr/>
        </p:nvSpPr>
        <p:spPr>
          <a:xfrm>
            <a:off x="7828077" y="421005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98C3267-BFB6-7143-AE97-317D4D03157E}"/>
              </a:ext>
            </a:extLst>
          </p:cNvPr>
          <p:cNvSpPr/>
          <p:nvPr/>
        </p:nvSpPr>
        <p:spPr>
          <a:xfrm>
            <a:off x="7828077" y="628147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F46553F-6F91-8340-B919-5C356DC3307D}"/>
              </a:ext>
            </a:extLst>
          </p:cNvPr>
          <p:cNvSpPr/>
          <p:nvPr/>
        </p:nvSpPr>
        <p:spPr>
          <a:xfrm>
            <a:off x="7828077" y="209140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B6975EEC-F568-1D4A-A8BA-9BE7BB625664}"/>
              </a:ext>
            </a:extLst>
          </p:cNvPr>
          <p:cNvSpPr/>
          <p:nvPr/>
        </p:nvSpPr>
        <p:spPr>
          <a:xfrm>
            <a:off x="7775825" y="162300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CB1229D-03C7-7541-888A-18E54268FC25}"/>
              </a:ext>
            </a:extLst>
          </p:cNvPr>
          <p:cNvCxnSpPr/>
          <p:nvPr/>
        </p:nvCxnSpPr>
        <p:spPr>
          <a:xfrm>
            <a:off x="7082037" y="80357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C82F72EB-9E5F-AE42-9F30-477C0C33FFDA}"/>
              </a:ext>
            </a:extLst>
          </p:cNvPr>
          <p:cNvCxnSpPr/>
          <p:nvPr/>
        </p:nvCxnSpPr>
        <p:spPr>
          <a:xfrm>
            <a:off x="7085142" y="1498403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EDF4A83A-C812-5242-8126-044EB3AE5792}"/>
              </a:ext>
            </a:extLst>
          </p:cNvPr>
          <p:cNvCxnSpPr/>
          <p:nvPr/>
        </p:nvCxnSpPr>
        <p:spPr>
          <a:xfrm>
            <a:off x="7080786" y="1925122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58">
            <a:extLst>
              <a:ext uri="{FF2B5EF4-FFF2-40B4-BE49-F238E27FC236}">
                <a16:creationId xmlns:a16="http://schemas.microsoft.com/office/drawing/2014/main" id="{8BE7B64E-15E9-C645-B476-08015542A504}"/>
              </a:ext>
            </a:extLst>
          </p:cNvPr>
          <p:cNvCxnSpPr/>
          <p:nvPr/>
        </p:nvCxnSpPr>
        <p:spPr>
          <a:xfrm>
            <a:off x="7467625" y="503979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58">
            <a:extLst>
              <a:ext uri="{FF2B5EF4-FFF2-40B4-BE49-F238E27FC236}">
                <a16:creationId xmlns:a16="http://schemas.microsoft.com/office/drawing/2014/main" id="{704E73CF-8B49-A74D-ACE5-9AFF06000EF1}"/>
              </a:ext>
            </a:extLst>
          </p:cNvPr>
          <p:cNvCxnSpPr/>
          <p:nvPr/>
        </p:nvCxnSpPr>
        <p:spPr>
          <a:xfrm>
            <a:off x="7467625" y="124980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58">
            <a:extLst>
              <a:ext uri="{FF2B5EF4-FFF2-40B4-BE49-F238E27FC236}">
                <a16:creationId xmlns:a16="http://schemas.microsoft.com/office/drawing/2014/main" id="{43554623-0530-CD4F-9C17-0D25888ADB40}"/>
              </a:ext>
            </a:extLst>
          </p:cNvPr>
          <p:cNvCxnSpPr/>
          <p:nvPr/>
        </p:nvCxnSpPr>
        <p:spPr>
          <a:xfrm>
            <a:off x="7467625" y="2383940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79FAC49B-7EE1-2F4F-BB7C-21280C6BF015}"/>
              </a:ext>
            </a:extLst>
          </p:cNvPr>
          <p:cNvSpPr/>
          <p:nvPr/>
        </p:nvSpPr>
        <p:spPr>
          <a:xfrm>
            <a:off x="6703862" y="983327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0C8B26A-64DB-EC43-9BC7-14A340417DAA}"/>
              </a:ext>
            </a:extLst>
          </p:cNvPr>
          <p:cNvSpPr txBox="1"/>
          <p:nvPr/>
        </p:nvSpPr>
        <p:spPr>
          <a:xfrm>
            <a:off x="6463310" y="988192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1F2B1E6B-72A6-EE46-BB00-13E70CA72A62}"/>
              </a:ext>
            </a:extLst>
          </p:cNvPr>
          <p:cNvSpPr/>
          <p:nvPr/>
        </p:nvSpPr>
        <p:spPr>
          <a:xfrm>
            <a:off x="6703862" y="2117465"/>
            <a:ext cx="745688" cy="49381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7736F46-42C4-5A4C-9515-B4D8FCEE93F9}"/>
              </a:ext>
            </a:extLst>
          </p:cNvPr>
          <p:cNvSpPr txBox="1"/>
          <p:nvPr/>
        </p:nvSpPr>
        <p:spPr>
          <a:xfrm>
            <a:off x="6463310" y="2122330"/>
            <a:ext cx="1254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73CCB17-A4B2-4F42-A74D-06342E724607}"/>
              </a:ext>
            </a:extLst>
          </p:cNvPr>
          <p:cNvSpPr/>
          <p:nvPr/>
        </p:nvSpPr>
        <p:spPr>
          <a:xfrm>
            <a:off x="7827725" y="1154183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E75B20C2-F25D-0541-84AD-BE9139EC506D}"/>
              </a:ext>
            </a:extLst>
          </p:cNvPr>
          <p:cNvSpPr/>
          <p:nvPr/>
        </p:nvSpPr>
        <p:spPr>
          <a:xfrm>
            <a:off x="7827725" y="1361325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A537D7-1413-A945-B5C0-8735CB3B5AE8}"/>
              </a:ext>
            </a:extLst>
          </p:cNvPr>
          <p:cNvSpPr/>
          <p:nvPr/>
        </p:nvSpPr>
        <p:spPr>
          <a:xfrm>
            <a:off x="7827725" y="942318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FB25E1D6-701D-B24D-A34D-B93C3333FFF4}"/>
              </a:ext>
            </a:extLst>
          </p:cNvPr>
          <p:cNvSpPr/>
          <p:nvPr/>
        </p:nvSpPr>
        <p:spPr>
          <a:xfrm>
            <a:off x="7775473" y="895478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10170A0-A441-ED41-9B01-6F31155309FE}"/>
              </a:ext>
            </a:extLst>
          </p:cNvPr>
          <p:cNvSpPr/>
          <p:nvPr/>
        </p:nvSpPr>
        <p:spPr>
          <a:xfrm>
            <a:off x="7827641" y="2290686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0C0616D-D0B7-094C-9EFB-C27178D5CA14}"/>
              </a:ext>
            </a:extLst>
          </p:cNvPr>
          <p:cNvSpPr/>
          <p:nvPr/>
        </p:nvSpPr>
        <p:spPr>
          <a:xfrm>
            <a:off x="7827641" y="2497828"/>
            <a:ext cx="180000" cy="18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8FE0F21E-5447-C542-BE70-D04EF0C3B98C}"/>
              </a:ext>
            </a:extLst>
          </p:cNvPr>
          <p:cNvSpPr/>
          <p:nvPr/>
        </p:nvSpPr>
        <p:spPr>
          <a:xfrm>
            <a:off x="7827641" y="2078821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8387C0F3-0F92-9047-9B5E-0803A84265B2}"/>
              </a:ext>
            </a:extLst>
          </p:cNvPr>
          <p:cNvSpPr/>
          <p:nvPr/>
        </p:nvSpPr>
        <p:spPr>
          <a:xfrm>
            <a:off x="7775389" y="2031981"/>
            <a:ext cx="278946" cy="6691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69">
            <a:extLst>
              <a:ext uri="{FF2B5EF4-FFF2-40B4-BE49-F238E27FC236}">
                <a16:creationId xmlns:a16="http://schemas.microsoft.com/office/drawing/2014/main" id="{2767C0F5-A623-F44D-9AD5-DBCDF9EA08E4}"/>
              </a:ext>
            </a:extLst>
          </p:cNvPr>
          <p:cNvSpPr txBox="1"/>
          <p:nvPr/>
        </p:nvSpPr>
        <p:spPr>
          <a:xfrm>
            <a:off x="5842563" y="1659840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05B3B41-C906-7E4F-813C-0C322D965380}"/>
              </a:ext>
            </a:extLst>
          </p:cNvPr>
          <p:cNvSpPr txBox="1"/>
          <p:nvPr/>
        </p:nvSpPr>
        <p:spPr>
          <a:xfrm>
            <a:off x="4400471" y="1003098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7F531891-781C-C34B-9787-951B9C1D309A}"/>
              </a:ext>
            </a:extLst>
          </p:cNvPr>
          <p:cNvSpPr/>
          <p:nvPr/>
        </p:nvSpPr>
        <p:spPr>
          <a:xfrm rot="5400000">
            <a:off x="5903497" y="4748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9DB6C6B7-BD11-B140-89BB-63BA42900A05}"/>
              </a:ext>
            </a:extLst>
          </p:cNvPr>
          <p:cNvSpPr/>
          <p:nvPr/>
        </p:nvSpPr>
        <p:spPr>
          <a:xfrm rot="5400000">
            <a:off x="5692162" y="4748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F3C79465-225B-FE4E-BF5F-6CECAD12CDC8}"/>
              </a:ext>
            </a:extLst>
          </p:cNvPr>
          <p:cNvSpPr/>
          <p:nvPr/>
        </p:nvSpPr>
        <p:spPr>
          <a:xfrm rot="5400000">
            <a:off x="6114832" y="4748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CCD1DCE8-E2AD-B64D-99CD-85DB9C49008C}"/>
              </a:ext>
            </a:extLst>
          </p:cNvPr>
          <p:cNvSpPr/>
          <p:nvPr/>
        </p:nvSpPr>
        <p:spPr>
          <a:xfrm rot="5400000">
            <a:off x="5843996" y="2050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3C4A276-48A9-C747-B568-9173E63DFCE9}"/>
              </a:ext>
            </a:extLst>
          </p:cNvPr>
          <p:cNvSpPr/>
          <p:nvPr/>
        </p:nvSpPr>
        <p:spPr>
          <a:xfrm rot="5400000">
            <a:off x="5903497" y="1088015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BF863BF7-31AF-7643-B59A-8B8AFF31FB55}"/>
              </a:ext>
            </a:extLst>
          </p:cNvPr>
          <p:cNvSpPr/>
          <p:nvPr/>
        </p:nvSpPr>
        <p:spPr>
          <a:xfrm rot="5400000">
            <a:off x="5692162" y="1088015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F3602755-FF66-614E-9433-8E3DD698D9F5}"/>
              </a:ext>
            </a:extLst>
          </p:cNvPr>
          <p:cNvSpPr/>
          <p:nvPr/>
        </p:nvSpPr>
        <p:spPr>
          <a:xfrm rot="5400000">
            <a:off x="6114832" y="1088015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69FDF0FD-C938-814D-9A28-E92A48AFD67A}"/>
              </a:ext>
            </a:extLst>
          </p:cNvPr>
          <p:cNvSpPr/>
          <p:nvPr/>
        </p:nvSpPr>
        <p:spPr>
          <a:xfrm rot="5400000">
            <a:off x="5843996" y="818159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CB7E9E84-22FA-8343-A4BB-52AC78DCE3D6}"/>
              </a:ext>
            </a:extLst>
          </p:cNvPr>
          <p:cNvSpPr/>
          <p:nvPr/>
        </p:nvSpPr>
        <p:spPr>
          <a:xfrm rot="5400000">
            <a:off x="5903497" y="2290686"/>
            <a:ext cx="180000" cy="18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694FF6E-1150-7B45-AB56-9DEDF0E2F47C}"/>
              </a:ext>
            </a:extLst>
          </p:cNvPr>
          <p:cNvSpPr/>
          <p:nvPr/>
        </p:nvSpPr>
        <p:spPr>
          <a:xfrm rot="5400000">
            <a:off x="5692162" y="2290686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71D3FC79-642E-1642-A45F-3734B53D4E1F}"/>
              </a:ext>
            </a:extLst>
          </p:cNvPr>
          <p:cNvSpPr/>
          <p:nvPr/>
        </p:nvSpPr>
        <p:spPr>
          <a:xfrm rot="5400000">
            <a:off x="6114832" y="229068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圆角矩形 131">
            <a:extLst>
              <a:ext uri="{FF2B5EF4-FFF2-40B4-BE49-F238E27FC236}">
                <a16:creationId xmlns:a16="http://schemas.microsoft.com/office/drawing/2014/main" id="{8DA1B8C0-DA83-3243-A918-CF8C36BCFAA1}"/>
              </a:ext>
            </a:extLst>
          </p:cNvPr>
          <p:cNvSpPr/>
          <p:nvPr/>
        </p:nvSpPr>
        <p:spPr>
          <a:xfrm rot="5400000">
            <a:off x="5843996" y="2020830"/>
            <a:ext cx="278946" cy="7200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83BAD0-F9D7-8E47-B078-8221344E7E36}"/>
              </a:ext>
            </a:extLst>
          </p:cNvPr>
          <p:cNvSpPr txBox="1"/>
          <p:nvPr/>
        </p:nvSpPr>
        <p:spPr>
          <a:xfrm>
            <a:off x="7828757" y="250933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7C9D9B0-16C0-104F-968C-EE59ED1435CC}"/>
              </a:ext>
            </a:extLst>
          </p:cNvPr>
          <p:cNvSpPr txBox="1"/>
          <p:nvPr/>
        </p:nvSpPr>
        <p:spPr>
          <a:xfrm>
            <a:off x="7828757" y="1050026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3CBD7993-4429-D74B-8B26-717B9CA84A71}"/>
              </a:ext>
            </a:extLst>
          </p:cNvPr>
          <p:cNvSpPr txBox="1"/>
          <p:nvPr/>
        </p:nvSpPr>
        <p:spPr>
          <a:xfrm>
            <a:off x="7820045" y="2124090"/>
            <a:ext cx="1254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48C3DCE-2831-1740-B717-A58FE0BF0ABE}"/>
              </a:ext>
            </a:extLst>
          </p:cNvPr>
          <p:cNvSpPr txBox="1"/>
          <p:nvPr/>
        </p:nvSpPr>
        <p:spPr>
          <a:xfrm>
            <a:off x="6314898" y="2950338"/>
            <a:ext cx="1637772" cy="30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69">
            <a:extLst>
              <a:ext uri="{FF2B5EF4-FFF2-40B4-BE49-F238E27FC236}">
                <a16:creationId xmlns:a16="http://schemas.microsoft.com/office/drawing/2014/main" id="{72423816-2833-3247-A490-8CBFBC59563C}"/>
              </a:ext>
            </a:extLst>
          </p:cNvPr>
          <p:cNvSpPr txBox="1"/>
          <p:nvPr/>
        </p:nvSpPr>
        <p:spPr>
          <a:xfrm>
            <a:off x="8264297" y="15999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23">
            <a:extLst>
              <a:ext uri="{FF2B5EF4-FFF2-40B4-BE49-F238E27FC236}">
                <a16:creationId xmlns:a16="http://schemas.microsoft.com/office/drawing/2014/main" id="{4994D518-D595-544B-9636-3EE47D4CD21B}"/>
              </a:ext>
            </a:extLst>
          </p:cNvPr>
          <p:cNvCxnSpPr/>
          <p:nvPr/>
        </p:nvCxnSpPr>
        <p:spPr>
          <a:xfrm>
            <a:off x="6389197" y="56488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23">
            <a:extLst>
              <a:ext uri="{FF2B5EF4-FFF2-40B4-BE49-F238E27FC236}">
                <a16:creationId xmlns:a16="http://schemas.microsoft.com/office/drawing/2014/main" id="{A00AB4AD-FD4C-9340-8674-9E8017F5C3E1}"/>
              </a:ext>
            </a:extLst>
          </p:cNvPr>
          <p:cNvCxnSpPr/>
          <p:nvPr/>
        </p:nvCxnSpPr>
        <p:spPr>
          <a:xfrm>
            <a:off x="6389197" y="1187156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23">
            <a:extLst>
              <a:ext uri="{FF2B5EF4-FFF2-40B4-BE49-F238E27FC236}">
                <a16:creationId xmlns:a16="http://schemas.microsoft.com/office/drawing/2014/main" id="{C9B74600-1F41-6946-8A66-B91866597B57}"/>
              </a:ext>
            </a:extLst>
          </p:cNvPr>
          <p:cNvCxnSpPr/>
          <p:nvPr/>
        </p:nvCxnSpPr>
        <p:spPr>
          <a:xfrm>
            <a:off x="6389197" y="2378622"/>
            <a:ext cx="2797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8375676-3487-3F40-8DD1-474D8ABD542A}"/>
              </a:ext>
            </a:extLst>
          </p:cNvPr>
          <p:cNvSpPr txBox="1"/>
          <p:nvPr/>
        </p:nvSpPr>
        <p:spPr>
          <a:xfrm>
            <a:off x="-9378" y="457318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李某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55907C9-68C3-A941-9092-D9AAD130BF90}"/>
              </a:ext>
            </a:extLst>
          </p:cNvPr>
          <p:cNvSpPr txBox="1"/>
          <p:nvPr/>
        </p:nvSpPr>
        <p:spPr>
          <a:xfrm>
            <a:off x="-36024" y="79474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入室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230E98B-D53E-D846-86DB-DE8EEC93277F}"/>
              </a:ext>
            </a:extLst>
          </p:cNvPr>
          <p:cNvSpPr txBox="1"/>
          <p:nvPr/>
        </p:nvSpPr>
        <p:spPr>
          <a:xfrm>
            <a:off x="-9378" y="116597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盗窃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C19ACD4-2F41-C347-8232-271AFD9E2951}"/>
              </a:ext>
            </a:extLst>
          </p:cNvPr>
          <p:cNvSpPr txBox="1"/>
          <p:nvPr/>
        </p:nvSpPr>
        <p:spPr>
          <a:xfrm>
            <a:off x="-33875" y="1504329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财物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33C4308-A031-A24F-ABFE-70A285C31DA7}"/>
              </a:ext>
            </a:extLst>
          </p:cNvPr>
          <p:cNvSpPr txBox="1"/>
          <p:nvPr/>
        </p:nvSpPr>
        <p:spPr>
          <a:xfrm>
            <a:off x="-9378" y="2057890"/>
            <a:ext cx="125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逃走</a:t>
            </a:r>
          </a:p>
        </p:txBody>
      </p:sp>
      <p:sp>
        <p:nvSpPr>
          <p:cNvPr id="146" name="文本框 69">
            <a:extLst>
              <a:ext uri="{FF2B5EF4-FFF2-40B4-BE49-F238E27FC236}">
                <a16:creationId xmlns:a16="http://schemas.microsoft.com/office/drawing/2014/main" id="{077BFBD6-DE0B-6F44-8C77-C202D0C2865B}"/>
              </a:ext>
            </a:extLst>
          </p:cNvPr>
          <p:cNvSpPr txBox="1"/>
          <p:nvPr/>
        </p:nvSpPr>
        <p:spPr>
          <a:xfrm>
            <a:off x="466497" y="1795843"/>
            <a:ext cx="400110" cy="338554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marL="0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89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379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569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7587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59484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1381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03278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5175" algn="l" defTabSz="271897" rtl="0" eaLnBrk="1" latinLnBrk="0" hangingPunct="1">
              <a:defRPr sz="10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虚尾箭头 149">
            <a:extLst>
              <a:ext uri="{FF2B5EF4-FFF2-40B4-BE49-F238E27FC236}">
                <a16:creationId xmlns:a16="http://schemas.microsoft.com/office/drawing/2014/main" id="{22FD5A1E-6E4E-744F-A2BA-B742B4F6DDD0}"/>
              </a:ext>
            </a:extLst>
          </p:cNvPr>
          <p:cNvSpPr/>
          <p:nvPr/>
        </p:nvSpPr>
        <p:spPr>
          <a:xfrm>
            <a:off x="4640630" y="1276166"/>
            <a:ext cx="834058" cy="630468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1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790E0782-D8C0-B548-9A43-AB9BE722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12" y="40477"/>
            <a:ext cx="4788176" cy="33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29</Words>
  <Application>Microsoft Macintosh PowerPoint</Application>
  <PresentationFormat>自定义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Microsoft Office User</cp:lastModifiedBy>
  <cp:revision>45</cp:revision>
  <dcterms:created xsi:type="dcterms:W3CDTF">2019-03-05T14:36:55Z</dcterms:created>
  <dcterms:modified xsi:type="dcterms:W3CDTF">2019-03-19T02:11:07Z</dcterms:modified>
</cp:coreProperties>
</file>