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0DEC61-B8BA-44F1-9AEF-19B579E74C44}" type="doc">
      <dgm:prSet loTypeId="urn:microsoft.com/office/officeart/2005/8/layout/process5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5555C6C-226F-43D8-8C53-4D6D45CF320B}">
      <dgm:prSet/>
      <dgm:spPr/>
      <dgm:t>
        <a:bodyPr/>
        <a:lstStyle/>
        <a:p>
          <a:r>
            <a:rPr lang="ru-RU"/>
            <a:t>Thread.sleep(3000) замедляет работу.</a:t>
          </a:r>
          <a:endParaRPr lang="en-US"/>
        </a:p>
      </dgm:t>
    </dgm:pt>
    <dgm:pt modelId="{CF8B4289-E458-4E54-A751-24CB8E5C2BC7}" type="parTrans" cxnId="{BDD657AE-98FB-488D-BFBC-FB29D317FD36}">
      <dgm:prSet/>
      <dgm:spPr/>
      <dgm:t>
        <a:bodyPr/>
        <a:lstStyle/>
        <a:p>
          <a:endParaRPr lang="en-US"/>
        </a:p>
      </dgm:t>
    </dgm:pt>
    <dgm:pt modelId="{1A9D37F5-B565-434C-8795-57AFE6F1C0C3}" type="sibTrans" cxnId="{BDD657AE-98FB-488D-BFBC-FB29D317FD36}">
      <dgm:prSet/>
      <dgm:spPr/>
      <dgm:t>
        <a:bodyPr/>
        <a:lstStyle/>
        <a:p>
          <a:endParaRPr lang="en-US"/>
        </a:p>
      </dgm:t>
    </dgm:pt>
    <dgm:pt modelId="{8A355363-026E-4BFE-A1EF-05CDE73D8B46}">
      <dgm:prSet/>
      <dgm:spPr/>
      <dgm:t>
        <a:bodyPr/>
        <a:lstStyle/>
        <a:p>
          <a:r>
            <a:rPr lang="ru-RU"/>
            <a:t>Данные рассчитываются заново при каждом переходе.</a:t>
          </a:r>
          <a:endParaRPr lang="en-US"/>
        </a:p>
      </dgm:t>
    </dgm:pt>
    <dgm:pt modelId="{2AC97304-C022-4E53-8D65-CBE4708FBAD3}" type="parTrans" cxnId="{6225FE26-002E-4CD7-9918-673FED684354}">
      <dgm:prSet/>
      <dgm:spPr/>
      <dgm:t>
        <a:bodyPr/>
        <a:lstStyle/>
        <a:p>
          <a:endParaRPr lang="en-US"/>
        </a:p>
      </dgm:t>
    </dgm:pt>
    <dgm:pt modelId="{F702DAFB-3187-478E-96DC-780D9A81A5D4}" type="sibTrans" cxnId="{6225FE26-002E-4CD7-9918-673FED684354}">
      <dgm:prSet/>
      <dgm:spPr/>
      <dgm:t>
        <a:bodyPr/>
        <a:lstStyle/>
        <a:p>
          <a:endParaRPr lang="en-US"/>
        </a:p>
      </dgm:t>
    </dgm:pt>
    <dgm:pt modelId="{56DB953A-F7F5-4687-BA68-4D22A1BE5A60}">
      <dgm:prSet/>
      <dgm:spPr/>
      <dgm:t>
        <a:bodyPr/>
        <a:lstStyle/>
        <a:p>
          <a:r>
            <a:rPr lang="ru-RU"/>
            <a:t>Минимальная нагрузка на процессор.</a:t>
          </a:r>
          <a:endParaRPr lang="en-US"/>
        </a:p>
      </dgm:t>
    </dgm:pt>
    <dgm:pt modelId="{2415115E-A524-46A7-A73C-2CA496CF5F0D}" type="parTrans" cxnId="{B4446742-48CB-437A-92C3-EC400F8CA019}">
      <dgm:prSet/>
      <dgm:spPr/>
      <dgm:t>
        <a:bodyPr/>
        <a:lstStyle/>
        <a:p>
          <a:endParaRPr lang="en-US"/>
        </a:p>
      </dgm:t>
    </dgm:pt>
    <dgm:pt modelId="{513F2825-FE13-496A-9567-6776543F0881}" type="sibTrans" cxnId="{B4446742-48CB-437A-92C3-EC400F8CA019}">
      <dgm:prSet/>
      <dgm:spPr/>
      <dgm:t>
        <a:bodyPr/>
        <a:lstStyle/>
        <a:p>
          <a:endParaRPr lang="en-US"/>
        </a:p>
      </dgm:t>
    </dgm:pt>
    <dgm:pt modelId="{1F3AEAD6-4C1F-4B83-98F0-8A12B182C2FD}">
      <dgm:prSet/>
      <dgm:spPr/>
      <dgm:t>
        <a:bodyPr/>
        <a:lstStyle/>
        <a:p>
          <a:r>
            <a:rPr lang="ru-RU"/>
            <a:t>Низкое потребление памяти.</a:t>
          </a:r>
          <a:endParaRPr lang="en-US"/>
        </a:p>
      </dgm:t>
    </dgm:pt>
    <dgm:pt modelId="{82E62B47-8810-43DF-9833-5E41CEAB91AE}" type="parTrans" cxnId="{9B7BC5D0-0FB6-4DC6-80B2-3AC6A8FCFB6D}">
      <dgm:prSet/>
      <dgm:spPr/>
      <dgm:t>
        <a:bodyPr/>
        <a:lstStyle/>
        <a:p>
          <a:endParaRPr lang="en-US"/>
        </a:p>
      </dgm:t>
    </dgm:pt>
    <dgm:pt modelId="{1CC31AC1-5F96-4D11-AB1F-E120B840182B}" type="sibTrans" cxnId="{9B7BC5D0-0FB6-4DC6-80B2-3AC6A8FCFB6D}">
      <dgm:prSet/>
      <dgm:spPr/>
      <dgm:t>
        <a:bodyPr/>
        <a:lstStyle/>
        <a:p>
          <a:endParaRPr lang="en-US"/>
        </a:p>
      </dgm:t>
    </dgm:pt>
    <dgm:pt modelId="{05C56438-1CA5-4856-B5D0-31FC09EF9CF9}" type="pres">
      <dgm:prSet presAssocID="{C90DEC61-B8BA-44F1-9AEF-19B579E74C44}" presName="diagram" presStyleCnt="0">
        <dgm:presLayoutVars>
          <dgm:dir/>
          <dgm:resizeHandles val="exact"/>
        </dgm:presLayoutVars>
      </dgm:prSet>
      <dgm:spPr/>
    </dgm:pt>
    <dgm:pt modelId="{3B7BDAB9-0088-4588-A363-81F466F35490}" type="pres">
      <dgm:prSet presAssocID="{35555C6C-226F-43D8-8C53-4D6D45CF320B}" presName="node" presStyleLbl="node1" presStyleIdx="0" presStyleCnt="4">
        <dgm:presLayoutVars>
          <dgm:bulletEnabled val="1"/>
        </dgm:presLayoutVars>
      </dgm:prSet>
      <dgm:spPr/>
    </dgm:pt>
    <dgm:pt modelId="{62E1FE24-CA5B-4739-974E-C22D9D7ABE86}" type="pres">
      <dgm:prSet presAssocID="{1A9D37F5-B565-434C-8795-57AFE6F1C0C3}" presName="sibTrans" presStyleLbl="sibTrans2D1" presStyleIdx="0" presStyleCnt="3"/>
      <dgm:spPr/>
    </dgm:pt>
    <dgm:pt modelId="{795CB5B3-4659-47C7-8857-F7703BC752CD}" type="pres">
      <dgm:prSet presAssocID="{1A9D37F5-B565-434C-8795-57AFE6F1C0C3}" presName="connectorText" presStyleLbl="sibTrans2D1" presStyleIdx="0" presStyleCnt="3"/>
      <dgm:spPr/>
    </dgm:pt>
    <dgm:pt modelId="{AFDA0588-B118-46BB-8E67-922E55153FE2}" type="pres">
      <dgm:prSet presAssocID="{8A355363-026E-4BFE-A1EF-05CDE73D8B46}" presName="node" presStyleLbl="node1" presStyleIdx="1" presStyleCnt="4">
        <dgm:presLayoutVars>
          <dgm:bulletEnabled val="1"/>
        </dgm:presLayoutVars>
      </dgm:prSet>
      <dgm:spPr/>
    </dgm:pt>
    <dgm:pt modelId="{5C21501A-2806-4BCA-A4B6-14483B1BA616}" type="pres">
      <dgm:prSet presAssocID="{F702DAFB-3187-478E-96DC-780D9A81A5D4}" presName="sibTrans" presStyleLbl="sibTrans2D1" presStyleIdx="1" presStyleCnt="3"/>
      <dgm:spPr/>
    </dgm:pt>
    <dgm:pt modelId="{EF040FA0-68C3-47D6-B6C3-CE9A7DE8C3FD}" type="pres">
      <dgm:prSet presAssocID="{F702DAFB-3187-478E-96DC-780D9A81A5D4}" presName="connectorText" presStyleLbl="sibTrans2D1" presStyleIdx="1" presStyleCnt="3"/>
      <dgm:spPr/>
    </dgm:pt>
    <dgm:pt modelId="{7D412F1F-2244-4E5E-A539-ED5A22C8A3EB}" type="pres">
      <dgm:prSet presAssocID="{56DB953A-F7F5-4687-BA68-4D22A1BE5A60}" presName="node" presStyleLbl="node1" presStyleIdx="2" presStyleCnt="4">
        <dgm:presLayoutVars>
          <dgm:bulletEnabled val="1"/>
        </dgm:presLayoutVars>
      </dgm:prSet>
      <dgm:spPr/>
    </dgm:pt>
    <dgm:pt modelId="{F31F4F1A-2B10-451B-8A8C-91DB21BE65C2}" type="pres">
      <dgm:prSet presAssocID="{513F2825-FE13-496A-9567-6776543F0881}" presName="sibTrans" presStyleLbl="sibTrans2D1" presStyleIdx="2" presStyleCnt="3"/>
      <dgm:spPr/>
    </dgm:pt>
    <dgm:pt modelId="{6FD2905D-EA71-4791-A985-01036B847E4F}" type="pres">
      <dgm:prSet presAssocID="{513F2825-FE13-496A-9567-6776543F0881}" presName="connectorText" presStyleLbl="sibTrans2D1" presStyleIdx="2" presStyleCnt="3"/>
      <dgm:spPr/>
    </dgm:pt>
    <dgm:pt modelId="{6F24ED7B-7CD8-4B61-9438-B8DFA429AD07}" type="pres">
      <dgm:prSet presAssocID="{1F3AEAD6-4C1F-4B83-98F0-8A12B182C2FD}" presName="node" presStyleLbl="node1" presStyleIdx="3" presStyleCnt="4">
        <dgm:presLayoutVars>
          <dgm:bulletEnabled val="1"/>
        </dgm:presLayoutVars>
      </dgm:prSet>
      <dgm:spPr/>
    </dgm:pt>
  </dgm:ptLst>
  <dgm:cxnLst>
    <dgm:cxn modelId="{29AC1602-B1C9-4EEE-B137-614C3D5F6B06}" type="presOf" srcId="{8A355363-026E-4BFE-A1EF-05CDE73D8B46}" destId="{AFDA0588-B118-46BB-8E67-922E55153FE2}" srcOrd="0" destOrd="0" presId="urn:microsoft.com/office/officeart/2005/8/layout/process5"/>
    <dgm:cxn modelId="{B004020C-C70A-4B25-AB34-E5FA2DA05CDA}" type="presOf" srcId="{513F2825-FE13-496A-9567-6776543F0881}" destId="{6FD2905D-EA71-4791-A985-01036B847E4F}" srcOrd="1" destOrd="0" presId="urn:microsoft.com/office/officeart/2005/8/layout/process5"/>
    <dgm:cxn modelId="{FD0D3018-FD77-434B-BCE8-89B10AA928F2}" type="presOf" srcId="{1A9D37F5-B565-434C-8795-57AFE6F1C0C3}" destId="{62E1FE24-CA5B-4739-974E-C22D9D7ABE86}" srcOrd="0" destOrd="0" presId="urn:microsoft.com/office/officeart/2005/8/layout/process5"/>
    <dgm:cxn modelId="{06EEDC18-2D61-4D51-9557-4D50D66EB12A}" type="presOf" srcId="{513F2825-FE13-496A-9567-6776543F0881}" destId="{F31F4F1A-2B10-451B-8A8C-91DB21BE65C2}" srcOrd="0" destOrd="0" presId="urn:microsoft.com/office/officeart/2005/8/layout/process5"/>
    <dgm:cxn modelId="{6225FE26-002E-4CD7-9918-673FED684354}" srcId="{C90DEC61-B8BA-44F1-9AEF-19B579E74C44}" destId="{8A355363-026E-4BFE-A1EF-05CDE73D8B46}" srcOrd="1" destOrd="0" parTransId="{2AC97304-C022-4E53-8D65-CBE4708FBAD3}" sibTransId="{F702DAFB-3187-478E-96DC-780D9A81A5D4}"/>
    <dgm:cxn modelId="{4327872C-7499-43E7-9607-37175669B5F1}" type="presOf" srcId="{C90DEC61-B8BA-44F1-9AEF-19B579E74C44}" destId="{05C56438-1CA5-4856-B5D0-31FC09EF9CF9}" srcOrd="0" destOrd="0" presId="urn:microsoft.com/office/officeart/2005/8/layout/process5"/>
    <dgm:cxn modelId="{24249330-E56F-43CD-A556-45229E2D7581}" type="presOf" srcId="{F702DAFB-3187-478E-96DC-780D9A81A5D4}" destId="{5C21501A-2806-4BCA-A4B6-14483B1BA616}" srcOrd="0" destOrd="0" presId="urn:microsoft.com/office/officeart/2005/8/layout/process5"/>
    <dgm:cxn modelId="{9CB59835-2BD6-4166-947B-0F057D7DE791}" type="presOf" srcId="{F702DAFB-3187-478E-96DC-780D9A81A5D4}" destId="{EF040FA0-68C3-47D6-B6C3-CE9A7DE8C3FD}" srcOrd="1" destOrd="0" presId="urn:microsoft.com/office/officeart/2005/8/layout/process5"/>
    <dgm:cxn modelId="{B4446742-48CB-437A-92C3-EC400F8CA019}" srcId="{C90DEC61-B8BA-44F1-9AEF-19B579E74C44}" destId="{56DB953A-F7F5-4687-BA68-4D22A1BE5A60}" srcOrd="2" destOrd="0" parTransId="{2415115E-A524-46A7-A73C-2CA496CF5F0D}" sibTransId="{513F2825-FE13-496A-9567-6776543F0881}"/>
    <dgm:cxn modelId="{28A73B4A-CB66-4755-82AC-CCFB11034E22}" type="presOf" srcId="{1F3AEAD6-4C1F-4B83-98F0-8A12B182C2FD}" destId="{6F24ED7B-7CD8-4B61-9438-B8DFA429AD07}" srcOrd="0" destOrd="0" presId="urn:microsoft.com/office/officeart/2005/8/layout/process5"/>
    <dgm:cxn modelId="{7458C853-F895-46AE-9CA7-3BAE22A926A3}" type="presOf" srcId="{35555C6C-226F-43D8-8C53-4D6D45CF320B}" destId="{3B7BDAB9-0088-4588-A363-81F466F35490}" srcOrd="0" destOrd="0" presId="urn:microsoft.com/office/officeart/2005/8/layout/process5"/>
    <dgm:cxn modelId="{A4D42AA1-0605-4E86-B224-F7796030BDEF}" type="presOf" srcId="{56DB953A-F7F5-4687-BA68-4D22A1BE5A60}" destId="{7D412F1F-2244-4E5E-A539-ED5A22C8A3EB}" srcOrd="0" destOrd="0" presId="urn:microsoft.com/office/officeart/2005/8/layout/process5"/>
    <dgm:cxn modelId="{BDD657AE-98FB-488D-BFBC-FB29D317FD36}" srcId="{C90DEC61-B8BA-44F1-9AEF-19B579E74C44}" destId="{35555C6C-226F-43D8-8C53-4D6D45CF320B}" srcOrd="0" destOrd="0" parTransId="{CF8B4289-E458-4E54-A751-24CB8E5C2BC7}" sibTransId="{1A9D37F5-B565-434C-8795-57AFE6F1C0C3}"/>
    <dgm:cxn modelId="{9B7BC5D0-0FB6-4DC6-80B2-3AC6A8FCFB6D}" srcId="{C90DEC61-B8BA-44F1-9AEF-19B579E74C44}" destId="{1F3AEAD6-4C1F-4B83-98F0-8A12B182C2FD}" srcOrd="3" destOrd="0" parTransId="{82E62B47-8810-43DF-9833-5E41CEAB91AE}" sibTransId="{1CC31AC1-5F96-4D11-AB1F-E120B840182B}"/>
    <dgm:cxn modelId="{548BEDFC-6F45-4C39-AD15-A6005A1583D6}" type="presOf" srcId="{1A9D37F5-B565-434C-8795-57AFE6F1C0C3}" destId="{795CB5B3-4659-47C7-8857-F7703BC752CD}" srcOrd="1" destOrd="0" presId="urn:microsoft.com/office/officeart/2005/8/layout/process5"/>
    <dgm:cxn modelId="{C2A492A5-2BEA-4DC2-A14A-4602EF096302}" type="presParOf" srcId="{05C56438-1CA5-4856-B5D0-31FC09EF9CF9}" destId="{3B7BDAB9-0088-4588-A363-81F466F35490}" srcOrd="0" destOrd="0" presId="urn:microsoft.com/office/officeart/2005/8/layout/process5"/>
    <dgm:cxn modelId="{25819AE3-73D3-41E1-9DE7-EA966A5E601F}" type="presParOf" srcId="{05C56438-1CA5-4856-B5D0-31FC09EF9CF9}" destId="{62E1FE24-CA5B-4739-974E-C22D9D7ABE86}" srcOrd="1" destOrd="0" presId="urn:microsoft.com/office/officeart/2005/8/layout/process5"/>
    <dgm:cxn modelId="{DE4526AA-2C80-4FA6-BABB-396B1EE884DA}" type="presParOf" srcId="{62E1FE24-CA5B-4739-974E-C22D9D7ABE86}" destId="{795CB5B3-4659-47C7-8857-F7703BC752CD}" srcOrd="0" destOrd="0" presId="urn:microsoft.com/office/officeart/2005/8/layout/process5"/>
    <dgm:cxn modelId="{539B4270-FFD2-432D-AAAF-6F57D7343095}" type="presParOf" srcId="{05C56438-1CA5-4856-B5D0-31FC09EF9CF9}" destId="{AFDA0588-B118-46BB-8E67-922E55153FE2}" srcOrd="2" destOrd="0" presId="urn:microsoft.com/office/officeart/2005/8/layout/process5"/>
    <dgm:cxn modelId="{57014979-1868-4C3A-A61A-77A0831B5742}" type="presParOf" srcId="{05C56438-1CA5-4856-B5D0-31FC09EF9CF9}" destId="{5C21501A-2806-4BCA-A4B6-14483B1BA616}" srcOrd="3" destOrd="0" presId="urn:microsoft.com/office/officeart/2005/8/layout/process5"/>
    <dgm:cxn modelId="{21161E59-9CC4-4848-920E-88CA7446DB96}" type="presParOf" srcId="{5C21501A-2806-4BCA-A4B6-14483B1BA616}" destId="{EF040FA0-68C3-47D6-B6C3-CE9A7DE8C3FD}" srcOrd="0" destOrd="0" presId="urn:microsoft.com/office/officeart/2005/8/layout/process5"/>
    <dgm:cxn modelId="{80562B31-FEBC-46C2-985F-B58CA125E0E6}" type="presParOf" srcId="{05C56438-1CA5-4856-B5D0-31FC09EF9CF9}" destId="{7D412F1F-2244-4E5E-A539-ED5A22C8A3EB}" srcOrd="4" destOrd="0" presId="urn:microsoft.com/office/officeart/2005/8/layout/process5"/>
    <dgm:cxn modelId="{1EFB6E61-4850-4FD1-9F87-4661F199D881}" type="presParOf" srcId="{05C56438-1CA5-4856-B5D0-31FC09EF9CF9}" destId="{F31F4F1A-2B10-451B-8A8C-91DB21BE65C2}" srcOrd="5" destOrd="0" presId="urn:microsoft.com/office/officeart/2005/8/layout/process5"/>
    <dgm:cxn modelId="{3B90BD53-B894-4563-AFC8-16E3DF49DFA3}" type="presParOf" srcId="{F31F4F1A-2B10-451B-8A8C-91DB21BE65C2}" destId="{6FD2905D-EA71-4791-A985-01036B847E4F}" srcOrd="0" destOrd="0" presId="urn:microsoft.com/office/officeart/2005/8/layout/process5"/>
    <dgm:cxn modelId="{6BA5711A-F31E-45C1-A36F-AEDFA2F9FD91}" type="presParOf" srcId="{05C56438-1CA5-4856-B5D0-31FC09EF9CF9}" destId="{6F24ED7B-7CD8-4B61-9438-B8DFA429AD07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8D119E-ACC2-4C24-AE0E-1A25E6CCC2B5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40D7E0B-0631-4D70-8094-3500A52D3AC7}">
      <dgm:prSet/>
      <dgm:spPr/>
      <dgm:t>
        <a:bodyPr/>
        <a:lstStyle/>
        <a:p>
          <a:r>
            <a:rPr lang="ru-RU"/>
            <a:t>Структура: </a:t>
          </a:r>
          <a:r>
            <a:rPr lang="en-US"/>
            <a:t>Activity-based </a:t>
          </a:r>
          <a:r>
            <a:rPr lang="ru-RU"/>
            <a:t>архитектура.</a:t>
          </a:r>
          <a:endParaRPr lang="en-US"/>
        </a:p>
      </dgm:t>
    </dgm:pt>
    <dgm:pt modelId="{2DA141BA-E553-41D2-AA17-09EFB58C4B76}" type="parTrans" cxnId="{3417F81D-CB94-43FA-9008-F7D61BFB6159}">
      <dgm:prSet/>
      <dgm:spPr/>
      <dgm:t>
        <a:bodyPr/>
        <a:lstStyle/>
        <a:p>
          <a:endParaRPr lang="en-US"/>
        </a:p>
      </dgm:t>
    </dgm:pt>
    <dgm:pt modelId="{6D4D3614-3E07-4EF3-9193-91B13737367E}" type="sibTrans" cxnId="{3417F81D-CB94-43FA-9008-F7D61BFB6159}">
      <dgm:prSet/>
      <dgm:spPr/>
      <dgm:t>
        <a:bodyPr/>
        <a:lstStyle/>
        <a:p>
          <a:endParaRPr lang="en-US"/>
        </a:p>
      </dgm:t>
    </dgm:pt>
    <dgm:pt modelId="{F951C30D-4BDD-4AFA-9349-195D7AE7D494}">
      <dgm:prSet/>
      <dgm:spPr/>
      <dgm:t>
        <a:bodyPr/>
        <a:lstStyle/>
        <a:p>
          <a:r>
            <a:rPr lang="ru-RU"/>
            <a:t>Используется </a:t>
          </a:r>
          <a:r>
            <a:rPr lang="en-US"/>
            <a:t>findViewById().</a:t>
          </a:r>
        </a:p>
      </dgm:t>
    </dgm:pt>
    <dgm:pt modelId="{FD22F56B-EBA9-455A-BBD0-71F2418AA3EF}" type="parTrans" cxnId="{2E37C6B8-8B87-4C81-BCAA-2DE563D43BD1}">
      <dgm:prSet/>
      <dgm:spPr/>
      <dgm:t>
        <a:bodyPr/>
        <a:lstStyle/>
        <a:p>
          <a:endParaRPr lang="en-US"/>
        </a:p>
      </dgm:t>
    </dgm:pt>
    <dgm:pt modelId="{F00A6E12-3657-411D-A20E-5B18A931FF18}" type="sibTrans" cxnId="{2E37C6B8-8B87-4C81-BCAA-2DE563D43BD1}">
      <dgm:prSet/>
      <dgm:spPr/>
      <dgm:t>
        <a:bodyPr/>
        <a:lstStyle/>
        <a:p>
          <a:endParaRPr lang="en-US"/>
        </a:p>
      </dgm:t>
    </dgm:pt>
    <dgm:pt modelId="{46BCC12F-B49B-44C1-8AF9-C838C62813F9}">
      <dgm:prSet/>
      <dgm:spPr/>
      <dgm:t>
        <a:bodyPr/>
        <a:lstStyle/>
        <a:p>
          <a:r>
            <a:rPr lang="ru-RU"/>
            <a:t>Нет </a:t>
          </a:r>
          <a:r>
            <a:rPr lang="en-US"/>
            <a:t>ViewModel </a:t>
          </a:r>
          <a:r>
            <a:rPr lang="ru-RU"/>
            <a:t>и </a:t>
          </a:r>
          <a:r>
            <a:rPr lang="en-US"/>
            <a:t>LiveData.</a:t>
          </a:r>
        </a:p>
      </dgm:t>
    </dgm:pt>
    <dgm:pt modelId="{B065DB6D-411F-499C-A6B0-B5D5933815C6}" type="parTrans" cxnId="{47B96624-71F9-4E12-914A-6B81E6303EED}">
      <dgm:prSet/>
      <dgm:spPr/>
      <dgm:t>
        <a:bodyPr/>
        <a:lstStyle/>
        <a:p>
          <a:endParaRPr lang="en-US"/>
        </a:p>
      </dgm:t>
    </dgm:pt>
    <dgm:pt modelId="{7FF40059-B2ED-4D94-B1AB-2E1932FA1A4E}" type="sibTrans" cxnId="{47B96624-71F9-4E12-914A-6B81E6303EED}">
      <dgm:prSet/>
      <dgm:spPr/>
      <dgm:t>
        <a:bodyPr/>
        <a:lstStyle/>
        <a:p>
          <a:endParaRPr lang="en-US"/>
        </a:p>
      </dgm:t>
    </dgm:pt>
    <dgm:pt modelId="{929BC0D6-C23D-4238-8385-D0F108CF5146}">
      <dgm:prSet/>
      <dgm:spPr/>
      <dgm:t>
        <a:bodyPr/>
        <a:lstStyle/>
        <a:p>
          <a:r>
            <a:rPr lang="ru-RU"/>
            <a:t>Переход между экранами через </a:t>
          </a:r>
          <a:r>
            <a:rPr lang="en-US"/>
            <a:t>Intent.</a:t>
          </a:r>
        </a:p>
      </dgm:t>
    </dgm:pt>
    <dgm:pt modelId="{0061EC71-BD41-41E4-924E-6D2A1D3EE36C}" type="parTrans" cxnId="{BFA39C47-3BC3-44E9-86A1-6B40463AA20A}">
      <dgm:prSet/>
      <dgm:spPr/>
      <dgm:t>
        <a:bodyPr/>
        <a:lstStyle/>
        <a:p>
          <a:endParaRPr lang="en-US"/>
        </a:p>
      </dgm:t>
    </dgm:pt>
    <dgm:pt modelId="{57D492C8-7F09-4A35-B21B-038570462AFE}" type="sibTrans" cxnId="{BFA39C47-3BC3-44E9-86A1-6B40463AA20A}">
      <dgm:prSet/>
      <dgm:spPr/>
      <dgm:t>
        <a:bodyPr/>
        <a:lstStyle/>
        <a:p>
          <a:endParaRPr lang="en-US"/>
        </a:p>
      </dgm:t>
    </dgm:pt>
    <dgm:pt modelId="{8D61FE65-89B3-475C-B4D0-063EAC274F66}" type="pres">
      <dgm:prSet presAssocID="{488D119E-ACC2-4C24-AE0E-1A25E6CCC2B5}" presName="linear" presStyleCnt="0">
        <dgm:presLayoutVars>
          <dgm:animLvl val="lvl"/>
          <dgm:resizeHandles val="exact"/>
        </dgm:presLayoutVars>
      </dgm:prSet>
      <dgm:spPr/>
    </dgm:pt>
    <dgm:pt modelId="{056E8881-BB3D-4007-8F0A-D6111728BB25}" type="pres">
      <dgm:prSet presAssocID="{040D7E0B-0631-4D70-8094-3500A52D3AC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26FAC41-C210-48DF-883B-7BDC2DAB438C}" type="pres">
      <dgm:prSet presAssocID="{6D4D3614-3E07-4EF3-9193-91B13737367E}" presName="spacer" presStyleCnt="0"/>
      <dgm:spPr/>
    </dgm:pt>
    <dgm:pt modelId="{CF838A2B-1DFF-492C-AEF7-E25F7B80A23F}" type="pres">
      <dgm:prSet presAssocID="{F951C30D-4BDD-4AFA-9349-195D7AE7D49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E9B45F1-E476-48FC-944A-194B97CA734F}" type="pres">
      <dgm:prSet presAssocID="{F00A6E12-3657-411D-A20E-5B18A931FF18}" presName="spacer" presStyleCnt="0"/>
      <dgm:spPr/>
    </dgm:pt>
    <dgm:pt modelId="{2D1B39C6-D23A-4859-91DB-8E9B8CE3136B}" type="pres">
      <dgm:prSet presAssocID="{46BCC12F-B49B-44C1-8AF9-C838C62813F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EEB2CA7-1362-469F-A933-0541932F293F}" type="pres">
      <dgm:prSet presAssocID="{7FF40059-B2ED-4D94-B1AB-2E1932FA1A4E}" presName="spacer" presStyleCnt="0"/>
      <dgm:spPr/>
    </dgm:pt>
    <dgm:pt modelId="{F18950AC-77E4-45BE-B6E9-4818A654A0CB}" type="pres">
      <dgm:prSet presAssocID="{929BC0D6-C23D-4238-8385-D0F108CF514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5458703-3411-44B3-92AD-EAD5E4BF854B}" type="presOf" srcId="{F951C30D-4BDD-4AFA-9349-195D7AE7D494}" destId="{CF838A2B-1DFF-492C-AEF7-E25F7B80A23F}" srcOrd="0" destOrd="0" presId="urn:microsoft.com/office/officeart/2005/8/layout/vList2"/>
    <dgm:cxn modelId="{3417F81D-CB94-43FA-9008-F7D61BFB6159}" srcId="{488D119E-ACC2-4C24-AE0E-1A25E6CCC2B5}" destId="{040D7E0B-0631-4D70-8094-3500A52D3AC7}" srcOrd="0" destOrd="0" parTransId="{2DA141BA-E553-41D2-AA17-09EFB58C4B76}" sibTransId="{6D4D3614-3E07-4EF3-9193-91B13737367E}"/>
    <dgm:cxn modelId="{47B96624-71F9-4E12-914A-6B81E6303EED}" srcId="{488D119E-ACC2-4C24-AE0E-1A25E6CCC2B5}" destId="{46BCC12F-B49B-44C1-8AF9-C838C62813F9}" srcOrd="2" destOrd="0" parTransId="{B065DB6D-411F-499C-A6B0-B5D5933815C6}" sibTransId="{7FF40059-B2ED-4D94-B1AB-2E1932FA1A4E}"/>
    <dgm:cxn modelId="{61FC913E-642B-4F19-BC67-73AD716D9AB8}" type="presOf" srcId="{488D119E-ACC2-4C24-AE0E-1A25E6CCC2B5}" destId="{8D61FE65-89B3-475C-B4D0-063EAC274F66}" srcOrd="0" destOrd="0" presId="urn:microsoft.com/office/officeart/2005/8/layout/vList2"/>
    <dgm:cxn modelId="{BFA39C47-3BC3-44E9-86A1-6B40463AA20A}" srcId="{488D119E-ACC2-4C24-AE0E-1A25E6CCC2B5}" destId="{929BC0D6-C23D-4238-8385-D0F108CF5146}" srcOrd="3" destOrd="0" parTransId="{0061EC71-BD41-41E4-924E-6D2A1D3EE36C}" sibTransId="{57D492C8-7F09-4A35-B21B-038570462AFE}"/>
    <dgm:cxn modelId="{2E37C6B8-8B87-4C81-BCAA-2DE563D43BD1}" srcId="{488D119E-ACC2-4C24-AE0E-1A25E6CCC2B5}" destId="{F951C30D-4BDD-4AFA-9349-195D7AE7D494}" srcOrd="1" destOrd="0" parTransId="{FD22F56B-EBA9-455A-BBD0-71F2418AA3EF}" sibTransId="{F00A6E12-3657-411D-A20E-5B18A931FF18}"/>
    <dgm:cxn modelId="{C6BCDBCC-9304-4FB9-A577-D3BC959C3F04}" type="presOf" srcId="{929BC0D6-C23D-4238-8385-D0F108CF5146}" destId="{F18950AC-77E4-45BE-B6E9-4818A654A0CB}" srcOrd="0" destOrd="0" presId="urn:microsoft.com/office/officeart/2005/8/layout/vList2"/>
    <dgm:cxn modelId="{80C292CF-5EEA-4031-8B92-86A54FA3E817}" type="presOf" srcId="{46BCC12F-B49B-44C1-8AF9-C838C62813F9}" destId="{2D1B39C6-D23A-4859-91DB-8E9B8CE3136B}" srcOrd="0" destOrd="0" presId="urn:microsoft.com/office/officeart/2005/8/layout/vList2"/>
    <dgm:cxn modelId="{097075F4-62F4-40AB-A3A3-B9927B376AE7}" type="presOf" srcId="{040D7E0B-0631-4D70-8094-3500A52D3AC7}" destId="{056E8881-BB3D-4007-8F0A-D6111728BB25}" srcOrd="0" destOrd="0" presId="urn:microsoft.com/office/officeart/2005/8/layout/vList2"/>
    <dgm:cxn modelId="{ED39FFF6-5464-481A-84C7-B0E9D0C8FB55}" type="presParOf" srcId="{8D61FE65-89B3-475C-B4D0-063EAC274F66}" destId="{056E8881-BB3D-4007-8F0A-D6111728BB25}" srcOrd="0" destOrd="0" presId="urn:microsoft.com/office/officeart/2005/8/layout/vList2"/>
    <dgm:cxn modelId="{77538693-C7E7-475D-BA94-0DB11BCB31A6}" type="presParOf" srcId="{8D61FE65-89B3-475C-B4D0-063EAC274F66}" destId="{426FAC41-C210-48DF-883B-7BDC2DAB438C}" srcOrd="1" destOrd="0" presId="urn:microsoft.com/office/officeart/2005/8/layout/vList2"/>
    <dgm:cxn modelId="{799FECF8-14AC-40DB-90F1-4735C2221B30}" type="presParOf" srcId="{8D61FE65-89B3-475C-B4D0-063EAC274F66}" destId="{CF838A2B-1DFF-492C-AEF7-E25F7B80A23F}" srcOrd="2" destOrd="0" presId="urn:microsoft.com/office/officeart/2005/8/layout/vList2"/>
    <dgm:cxn modelId="{68E18795-1D6D-4C12-8564-D6548A670550}" type="presParOf" srcId="{8D61FE65-89B3-475C-B4D0-063EAC274F66}" destId="{DE9B45F1-E476-48FC-944A-194B97CA734F}" srcOrd="3" destOrd="0" presId="urn:microsoft.com/office/officeart/2005/8/layout/vList2"/>
    <dgm:cxn modelId="{B4974A5A-8C71-4097-84E3-E9F33DA7CF81}" type="presParOf" srcId="{8D61FE65-89B3-475C-B4D0-063EAC274F66}" destId="{2D1B39C6-D23A-4859-91DB-8E9B8CE3136B}" srcOrd="4" destOrd="0" presId="urn:microsoft.com/office/officeart/2005/8/layout/vList2"/>
    <dgm:cxn modelId="{CC4038EB-D1B7-477E-A718-0C2CD2644F57}" type="presParOf" srcId="{8D61FE65-89B3-475C-B4D0-063EAC274F66}" destId="{AEEB2CA7-1362-469F-A933-0541932F293F}" srcOrd="5" destOrd="0" presId="urn:microsoft.com/office/officeart/2005/8/layout/vList2"/>
    <dgm:cxn modelId="{F2694D23-09B0-4185-92F1-2FAEFC9FE7D4}" type="presParOf" srcId="{8D61FE65-89B3-475C-B4D0-063EAC274F66}" destId="{F18950AC-77E4-45BE-B6E9-4818A654A0C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7BDAB9-0088-4588-A363-81F466F35490}">
      <dsp:nvSpPr>
        <dsp:cNvPr id="0" name=""/>
        <dsp:cNvSpPr/>
      </dsp:nvSpPr>
      <dsp:spPr>
        <a:xfrm>
          <a:off x="1302" y="505550"/>
          <a:ext cx="2776761" cy="16660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/>
            <a:t>Thread.sleep(3000) замедляет работу.</a:t>
          </a:r>
          <a:endParaRPr lang="en-US" sz="2400" kern="1200"/>
        </a:p>
      </dsp:txBody>
      <dsp:txXfrm>
        <a:off x="50099" y="554347"/>
        <a:ext cx="2679167" cy="1568463"/>
      </dsp:txXfrm>
    </dsp:sp>
    <dsp:sp modelId="{62E1FE24-CA5B-4739-974E-C22D9D7ABE86}">
      <dsp:nvSpPr>
        <dsp:cNvPr id="0" name=""/>
        <dsp:cNvSpPr/>
      </dsp:nvSpPr>
      <dsp:spPr>
        <a:xfrm>
          <a:off x="3022419" y="994260"/>
          <a:ext cx="588673" cy="6886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3022419" y="1131987"/>
        <a:ext cx="412071" cy="413182"/>
      </dsp:txXfrm>
    </dsp:sp>
    <dsp:sp modelId="{AFDA0588-B118-46BB-8E67-922E55153FE2}">
      <dsp:nvSpPr>
        <dsp:cNvPr id="0" name=""/>
        <dsp:cNvSpPr/>
      </dsp:nvSpPr>
      <dsp:spPr>
        <a:xfrm>
          <a:off x="3888768" y="505550"/>
          <a:ext cx="2776761" cy="16660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/>
            <a:t>Данные рассчитываются заново при каждом переходе.</a:t>
          </a:r>
          <a:endParaRPr lang="en-US" sz="2400" kern="1200"/>
        </a:p>
      </dsp:txBody>
      <dsp:txXfrm>
        <a:off x="3937565" y="554347"/>
        <a:ext cx="2679167" cy="1568463"/>
      </dsp:txXfrm>
    </dsp:sp>
    <dsp:sp modelId="{5C21501A-2806-4BCA-A4B6-14483B1BA616}">
      <dsp:nvSpPr>
        <dsp:cNvPr id="0" name=""/>
        <dsp:cNvSpPr/>
      </dsp:nvSpPr>
      <dsp:spPr>
        <a:xfrm rot="5400000">
          <a:off x="4982813" y="2365980"/>
          <a:ext cx="588673" cy="6886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5070559" y="2415961"/>
        <a:ext cx="413182" cy="412071"/>
      </dsp:txXfrm>
    </dsp:sp>
    <dsp:sp modelId="{7D412F1F-2244-4E5E-A539-ED5A22C8A3EB}">
      <dsp:nvSpPr>
        <dsp:cNvPr id="0" name=""/>
        <dsp:cNvSpPr/>
      </dsp:nvSpPr>
      <dsp:spPr>
        <a:xfrm>
          <a:off x="3888768" y="3282312"/>
          <a:ext cx="2776761" cy="16660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/>
            <a:t>Минимальная нагрузка на процессор.</a:t>
          </a:r>
          <a:endParaRPr lang="en-US" sz="2400" kern="1200"/>
        </a:p>
      </dsp:txBody>
      <dsp:txXfrm>
        <a:off x="3937565" y="3331109"/>
        <a:ext cx="2679167" cy="1568463"/>
      </dsp:txXfrm>
    </dsp:sp>
    <dsp:sp modelId="{F31F4F1A-2B10-451B-8A8C-91DB21BE65C2}">
      <dsp:nvSpPr>
        <dsp:cNvPr id="0" name=""/>
        <dsp:cNvSpPr/>
      </dsp:nvSpPr>
      <dsp:spPr>
        <a:xfrm rot="10800000">
          <a:off x="3055740" y="3771022"/>
          <a:ext cx="588673" cy="6886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3232342" y="3908749"/>
        <a:ext cx="412071" cy="413182"/>
      </dsp:txXfrm>
    </dsp:sp>
    <dsp:sp modelId="{6F24ED7B-7CD8-4B61-9438-B8DFA429AD07}">
      <dsp:nvSpPr>
        <dsp:cNvPr id="0" name=""/>
        <dsp:cNvSpPr/>
      </dsp:nvSpPr>
      <dsp:spPr>
        <a:xfrm>
          <a:off x="1302" y="3282312"/>
          <a:ext cx="2776761" cy="16660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/>
            <a:t>Низкое потребление памяти.</a:t>
          </a:r>
          <a:endParaRPr lang="en-US" sz="2400" kern="1200"/>
        </a:p>
      </dsp:txBody>
      <dsp:txXfrm>
        <a:off x="50099" y="3331109"/>
        <a:ext cx="2679167" cy="15684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6E8881-BB3D-4007-8F0A-D6111728BB25}">
      <dsp:nvSpPr>
        <dsp:cNvPr id="0" name=""/>
        <dsp:cNvSpPr/>
      </dsp:nvSpPr>
      <dsp:spPr>
        <a:xfrm>
          <a:off x="0" y="42799"/>
          <a:ext cx="6666833" cy="12729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/>
            <a:t>Структура: </a:t>
          </a:r>
          <a:r>
            <a:rPr lang="en-US" sz="3200" kern="1200"/>
            <a:t>Activity-based </a:t>
          </a:r>
          <a:r>
            <a:rPr lang="ru-RU" sz="3200" kern="1200"/>
            <a:t>архитектура.</a:t>
          </a:r>
          <a:endParaRPr lang="en-US" sz="3200" kern="1200"/>
        </a:p>
      </dsp:txBody>
      <dsp:txXfrm>
        <a:off x="62141" y="104940"/>
        <a:ext cx="6542551" cy="1148678"/>
      </dsp:txXfrm>
    </dsp:sp>
    <dsp:sp modelId="{CF838A2B-1DFF-492C-AEF7-E25F7B80A23F}">
      <dsp:nvSpPr>
        <dsp:cNvPr id="0" name=""/>
        <dsp:cNvSpPr/>
      </dsp:nvSpPr>
      <dsp:spPr>
        <a:xfrm>
          <a:off x="0" y="1407919"/>
          <a:ext cx="6666833" cy="1272960"/>
        </a:xfrm>
        <a:prstGeom prst="roundRect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/>
            <a:t>Используется </a:t>
          </a:r>
          <a:r>
            <a:rPr lang="en-US" sz="3200" kern="1200"/>
            <a:t>findViewById().</a:t>
          </a:r>
        </a:p>
      </dsp:txBody>
      <dsp:txXfrm>
        <a:off x="62141" y="1470060"/>
        <a:ext cx="6542551" cy="1148678"/>
      </dsp:txXfrm>
    </dsp:sp>
    <dsp:sp modelId="{2D1B39C6-D23A-4859-91DB-8E9B8CE3136B}">
      <dsp:nvSpPr>
        <dsp:cNvPr id="0" name=""/>
        <dsp:cNvSpPr/>
      </dsp:nvSpPr>
      <dsp:spPr>
        <a:xfrm>
          <a:off x="0" y="2773040"/>
          <a:ext cx="6666833" cy="1272960"/>
        </a:xfrm>
        <a:prstGeom prst="roundRect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/>
            <a:t>Нет </a:t>
          </a:r>
          <a:r>
            <a:rPr lang="en-US" sz="3200" kern="1200"/>
            <a:t>ViewModel </a:t>
          </a:r>
          <a:r>
            <a:rPr lang="ru-RU" sz="3200" kern="1200"/>
            <a:t>и </a:t>
          </a:r>
          <a:r>
            <a:rPr lang="en-US" sz="3200" kern="1200"/>
            <a:t>LiveData.</a:t>
          </a:r>
        </a:p>
      </dsp:txBody>
      <dsp:txXfrm>
        <a:off x="62141" y="2835181"/>
        <a:ext cx="6542551" cy="1148678"/>
      </dsp:txXfrm>
    </dsp:sp>
    <dsp:sp modelId="{F18950AC-77E4-45BE-B6E9-4818A654A0CB}">
      <dsp:nvSpPr>
        <dsp:cNvPr id="0" name=""/>
        <dsp:cNvSpPr/>
      </dsp:nvSpPr>
      <dsp:spPr>
        <a:xfrm>
          <a:off x="0" y="4138160"/>
          <a:ext cx="6666833" cy="127296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/>
            <a:t>Переход между экранами через </a:t>
          </a:r>
          <a:r>
            <a:rPr lang="en-US" sz="3200" kern="1200"/>
            <a:t>Intent.</a:t>
          </a:r>
        </a:p>
      </dsp:txBody>
      <dsp:txXfrm>
        <a:off x="62141" y="4200301"/>
        <a:ext cx="6542551" cy="11486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4DB81E-AFC2-0A54-024F-6ECE77DEA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519B421-C85C-F60B-B9A3-649618DA7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E3B6AF-E754-040E-D713-495F4A794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62C3C-0D49-43C1-9401-03B92608F8D7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259213-D68A-BBD8-B141-AC4A00E04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048F1E-2CC7-C2E8-0216-BC4D6D1BA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FBEA-5E80-4211-AE06-9A0CC58900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2424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859A81-DCBF-7C94-F3CC-048B16C13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4A84B72-B2BA-1929-CD88-7CBC6E487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2A451A-5485-74FE-5EC5-21C19C5AB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62C3C-0D49-43C1-9401-03B92608F8D7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A012AB-DC9D-AF2C-5D7B-DF49F2B89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38EC3E-1883-8069-5EFE-43D6C779B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FBEA-5E80-4211-AE06-9A0CC58900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1631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EC51440-8C65-F288-4620-64BAB6DEB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C36B202-828F-1354-30AA-F23E26706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66A308-9C0C-E966-B873-DCCE1296C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62C3C-0D49-43C1-9401-03B92608F8D7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BB1746-8722-8E74-2B1C-64978FEB2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4682BB-2245-6607-DDED-8CBCF4FF9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FBEA-5E80-4211-AE06-9A0CC58900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5365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D64B86-D161-ABC8-A39B-4A52B3799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4BEB2B-E86C-C243-2D5E-976A0ADCD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C0E5B2-EFFB-4C76-04AB-3A2C3399E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62C3C-0D49-43C1-9401-03B92608F8D7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55C4F2-3A20-4A54-82C8-7176B48A0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FD19D6-61C8-1F14-76E3-9EB496A6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FBEA-5E80-4211-AE06-9A0CC58900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200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1C3BAC-FDB5-BC2B-1553-93C60DA3D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D1875F6-B996-DA8F-3E9E-43F87145B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3A2B3D-7630-0C41-176B-72F5BAC88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62C3C-0D49-43C1-9401-03B92608F8D7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3F7ADA-4190-3A84-DFC6-5E5150AA4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E64931-1D41-CE5D-C300-44AEF53C3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FBEA-5E80-4211-AE06-9A0CC58900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2332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D89F1-CEE0-9DE4-F710-D20F6206A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A4BDA0-186D-792E-E333-AB3C286C1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92AF157-CA23-38A5-E782-C41E76B2C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4E37B8-9DFC-4653-1D16-9DDB734D9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62C3C-0D49-43C1-9401-03B92608F8D7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D2D2B8E-303B-6D89-34CA-4B3AD1CF1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DEBC1F-AA8C-2179-DBAE-7E8F906FE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FBEA-5E80-4211-AE06-9A0CC58900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0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1905E-809E-83AB-FC46-76901A8E8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F6A56DF-891D-7F55-3E5C-89DC74340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DDFDC3E-42AD-2D83-B08E-C403F771C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3BA46CF-41F5-CD98-957E-BB3D5A62DE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B17A419-1651-DA1F-1484-22534FFABF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FF511C4-6690-04B6-9F78-7348DE61D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62C3C-0D49-43C1-9401-03B92608F8D7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D4FF37D-99B6-946D-D852-E474E372F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BAD8544-7FA0-58FB-C80A-E14C2BF02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FBEA-5E80-4211-AE06-9A0CC58900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492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5407D0-0D4E-B84D-B456-CE0594401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16491F8-C8DE-AEB8-3B8A-92D5163C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62C3C-0D49-43C1-9401-03B92608F8D7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3738032-4C62-DACA-5CF1-4BF691479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2EA2B06-37F3-5BE8-EE14-802DDD4A3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FBEA-5E80-4211-AE06-9A0CC58900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85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8AF3F3F-438F-424D-4DB0-8AE96B3BE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62C3C-0D49-43C1-9401-03B92608F8D7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7872A46-BD0F-38E4-68B2-8D942A1AE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1055A60-B9FD-F9C4-13DC-7EFF95D24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FBEA-5E80-4211-AE06-9A0CC58900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251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7457A5-4E12-3807-411B-2CE74F5F0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9F53B4-D179-A968-131D-9A3CFC2C5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DD3ED01-C940-204E-E646-135A7FCF1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04FC113-7601-40EA-32E2-5F1A1D106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62C3C-0D49-43C1-9401-03B92608F8D7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9D6316F-306C-2965-25E5-07CD7637B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E41BF3-5D87-5D81-8147-31EFF9B58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FBEA-5E80-4211-AE06-9A0CC58900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21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E5664E-755E-0C4F-6410-DBB49B8F8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3C66E65-E5CE-68A3-1B55-5E9929826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1AA5AF6-D547-D5D5-9D88-B5191CAD3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B4F4B46-DEA7-F4A4-56CE-2E42D56CA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62C3C-0D49-43C1-9401-03B92608F8D7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F7A382-350C-2C62-3DAA-69BF205FD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271B8B-6C64-0900-3805-E48F103BA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3FBEA-5E80-4211-AE06-9A0CC58900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281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BC01A9-CF0B-D4F3-E5E9-0E5D98132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33A5DDE-C61D-280B-09FA-1EC1626A0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1B3516-986B-CAE0-851C-C6D4AA5B3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62C3C-0D49-43C1-9401-03B92608F8D7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2994F9-17E0-943E-BDB3-ED515FA0C4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1DD1D2-ABF3-89F8-8BA5-F3286C97F7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3FBEA-5E80-4211-AE06-9A0CC58900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210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410614-0389-6768-334B-39A443A0FC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ru-RU" sz="4200"/>
              <a:t>Презентация: Реализация Калькулятора Стоимости Недвижимости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5ABEBA4-958F-1D04-4D08-5A678AFBBA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endParaRPr lang="ru-RU"/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4" descr="Сложные математические формулы на доске">
            <a:extLst>
              <a:ext uri="{FF2B5EF4-FFF2-40B4-BE49-F238E27FC236}">
                <a16:creationId xmlns:a16="http://schemas.microsoft.com/office/drawing/2014/main" id="{426673FA-809D-0A26-9A03-50DCD3C31B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351" r="642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769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8B606B-A38C-5021-281A-45C1E1F09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ru-RU" sz="5400"/>
              <a:t>Введение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AF29C0-6F4E-942E-E27C-92BCD1653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ru-RU" sz="2200"/>
              <a:t>Калькулятор стоимости недвижимости – это Android-приложение, предназначенное для расчета стоимости жилья на основе площади и типа квартиры.</a:t>
            </a:r>
          </a:p>
          <a:p>
            <a:endParaRPr lang="ru-RU" sz="2200"/>
          </a:p>
        </p:txBody>
      </p:sp>
      <p:pic>
        <p:nvPicPr>
          <p:cNvPr id="5" name="Picture 4" descr="Кнопки калькулятора: крупный план">
            <a:extLst>
              <a:ext uri="{FF2B5EF4-FFF2-40B4-BE49-F238E27FC236}">
                <a16:creationId xmlns:a16="http://schemas.microsoft.com/office/drawing/2014/main" id="{8369FA4E-1B58-A105-C772-2B28860B35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457" r="20092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005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2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9DBF61-059F-61BD-BB0A-22C2E8C79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ru-RU" sz="5400"/>
              <a:t>Структура и схема классов</a:t>
            </a:r>
          </a:p>
        </p:txBody>
      </p:sp>
      <p:pic>
        <p:nvPicPr>
          <p:cNvPr id="8" name="Рисунок 7" descr="Изображение выглядит как текст, снимок экрана, программное обеспечение, Операционная система&#10;&#10;Автоматически созданное описание">
            <a:extLst>
              <a:ext uri="{FF2B5EF4-FFF2-40B4-BE49-F238E27FC236}">
                <a16:creationId xmlns:a16="http://schemas.microsoft.com/office/drawing/2014/main" id="{EED84680-6C28-0DB1-72D1-5EA212A6E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6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8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3DEB90-5C9B-65E2-020F-EF56417B0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 sz="2200"/>
              <a:t>FlatBank – </a:t>
            </a:r>
            <a:r>
              <a:rPr lang="ru-RU" sz="2200"/>
              <a:t>класс авторизации</a:t>
            </a:r>
            <a:endParaRPr lang="en-US" sz="2200"/>
          </a:p>
          <a:p>
            <a:r>
              <a:rPr lang="en-US" sz="2200"/>
              <a:t>Raschet – </a:t>
            </a:r>
            <a:r>
              <a:rPr lang="ru-RU" sz="2200"/>
              <a:t>класс (Калькулятор)</a:t>
            </a:r>
          </a:p>
          <a:p>
            <a:r>
              <a:rPr lang="en-US" sz="2200"/>
              <a:t>Third – </a:t>
            </a:r>
            <a:r>
              <a:rPr lang="ru-RU" sz="2200"/>
              <a:t>класс для вывода информации</a:t>
            </a:r>
          </a:p>
          <a:p>
            <a:endParaRPr lang="ru-RU" sz="2200"/>
          </a:p>
        </p:txBody>
      </p:sp>
    </p:spTree>
    <p:extLst>
      <p:ext uri="{BB962C8B-B14F-4D97-AF65-F5344CB8AC3E}">
        <p14:creationId xmlns:p14="http://schemas.microsoft.com/office/powerpoint/2010/main" val="3322025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E22BC5-5706-BAB1-56FA-ABB18702A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ru-RU" sz="2500">
                <a:solidFill>
                  <a:srgbClr val="FFFFFF"/>
                </a:solidFill>
              </a:rPr>
              <a:t>Производительность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7AA9F347-D2B3-199F-2D1A-401788B457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268716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1393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61D96C-513D-CF84-6443-6D23BC7F9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ru-RU" sz="3400">
                <a:solidFill>
                  <a:srgbClr val="FFFFFF"/>
                </a:solidFill>
              </a:rPr>
              <a:t>Архитектурные решения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83F0801D-3CD0-585E-60D6-30F0E44499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2931089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6912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C428BD-FDA1-BC35-42B1-0238F4BB3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ru-RU" sz="3700">
                <a:solidFill>
                  <a:srgbClr val="FFFFFF"/>
                </a:solidFill>
              </a:rPr>
              <a:t>Используемые 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BEDE93-FD3C-1A88-FF64-EE76B3013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ru-RU" sz="2000"/>
              <a:t>Приложение не использует сторонние библиотеки.</a:t>
            </a:r>
          </a:p>
          <a:p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2082590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DFAA15-5208-AA8E-ABA3-EB8F6839F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ru-RU" sz="5400"/>
              <a:t>Заключение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EBB311-9F37-4690-30D6-184228691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ru-RU" sz="2200"/>
              <a:t>Простое приложение-калькулятор.</a:t>
            </a:r>
          </a:p>
          <a:p>
            <a:endParaRPr lang="ru-RU" sz="2200"/>
          </a:p>
        </p:txBody>
      </p:sp>
      <p:pic>
        <p:nvPicPr>
          <p:cNvPr id="5" name="Picture 4" descr="Кнопки калькулятора: крупный план">
            <a:extLst>
              <a:ext uri="{FF2B5EF4-FFF2-40B4-BE49-F238E27FC236}">
                <a16:creationId xmlns:a16="http://schemas.microsoft.com/office/drawing/2014/main" id="{8327B8BD-D8C1-D51A-666D-BA65C26142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457" r="20092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44182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105</Words>
  <Application>Microsoft Office PowerPoint</Application>
  <PresentationFormat>Широкоэкранный</PresentationFormat>
  <Paragraphs>21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Презентация: Реализация Калькулятора Стоимости Недвижимости</vt:lpstr>
      <vt:lpstr>Введение</vt:lpstr>
      <vt:lpstr>Структура и схема классов</vt:lpstr>
      <vt:lpstr>Производительность</vt:lpstr>
      <vt:lpstr>Архитектурные решения</vt:lpstr>
      <vt:lpstr>Используемые библиотеки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Презентация: Реализация Калькулятора Стоимости Недвижимости</dc:title>
  <dc:creator>Алексей Калинин</dc:creator>
  <cp:lastModifiedBy>Алексей Калинин</cp:lastModifiedBy>
  <cp:revision>1</cp:revision>
  <dcterms:created xsi:type="dcterms:W3CDTF">2025-03-15T06:50:19Z</dcterms:created>
  <dcterms:modified xsi:type="dcterms:W3CDTF">2025-03-15T07:00:02Z</dcterms:modified>
</cp:coreProperties>
</file>