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9"/>
  </p:notesMasterIdLst>
  <p:sldIdLst>
    <p:sldId id="259" r:id="rId3"/>
    <p:sldId id="261" r:id="rId4"/>
    <p:sldId id="262" r:id="rId5"/>
    <p:sldId id="263" r:id="rId6"/>
    <p:sldId id="272" r:id="rId7"/>
    <p:sldId id="27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Lst>
        </p14:section>
        <p14:section name="Status Update" id="{521DEF98-8796-4632-831A-16252E9A6054}">
          <p14:sldIdLst>
            <p14:sldId id="262"/>
            <p14:sldId id="263"/>
            <p14:sldId id="272"/>
            <p14:sldId id="273"/>
          </p14:sldIdLst>
        </p14:section>
        <p14:section name="Next Steps and Action Items" id="{C24C98EC-938D-4034-8DB8-5E8DBF16E3CB}">
          <p14:sldIdLst/>
        </p14:section>
        <p14:section name="Appendix"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35" autoAdjust="0"/>
    <p:restoredTop sz="88187" autoAdjust="0"/>
  </p:normalViewPr>
  <p:slideViewPr>
    <p:cSldViewPr>
      <p:cViewPr>
        <p:scale>
          <a:sx n="70" d="100"/>
          <a:sy n="70" d="100"/>
        </p:scale>
        <p:origin x="-1152" y="-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2/23/2018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05219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Duplicate this slide as necessary if there is more than one issue.</a:t>
            </a:r>
          </a:p>
          <a:p>
            <a:r>
              <a:rPr lang="en-US" dirty="0" smtClean="0"/>
              <a:t>This and related slides</a:t>
            </a:r>
            <a:r>
              <a:rPr lang="en-US" baseline="0" dirty="0" smtClean="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2/23/2018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35520" y="2276872"/>
            <a:ext cx="8892480" cy="1296144"/>
          </a:xfrm>
          <a:solidFill>
            <a:schemeClr val="tx1">
              <a:lumMod val="65000"/>
              <a:lumOff val="35000"/>
              <a:alpha val="51000"/>
            </a:schemeClr>
          </a:solidFill>
        </p:spPr>
        <p:txBody>
          <a:bodyPr>
            <a:normAutofit/>
          </a:bodyPr>
          <a:lstStyle/>
          <a:p>
            <a:r>
              <a:rPr lang="en-IN" sz="3200" b="1" dirty="0">
                <a:latin typeface="Agency FB" pitchFamily="34" charset="0"/>
              </a:rPr>
              <a:t>PROJECT PRESENTATION </a:t>
            </a:r>
            <a:r>
              <a:rPr lang="en-IN" sz="3200" b="1" dirty="0" smtClean="0">
                <a:latin typeface="Agency FB" pitchFamily="34" charset="0"/>
              </a:rPr>
              <a:t>ON :-</a:t>
            </a:r>
            <a:r>
              <a:rPr lang="en-IN" sz="3600" dirty="0" smtClean="0">
                <a:solidFill>
                  <a:srgbClr val="FFFF00"/>
                </a:solidFill>
                <a:latin typeface="Agency FB" pitchFamily="34" charset="0"/>
              </a:rPr>
              <a:t/>
            </a:r>
            <a:br>
              <a:rPr lang="en-IN" sz="3600" dirty="0" smtClean="0">
                <a:solidFill>
                  <a:srgbClr val="FFFF00"/>
                </a:solidFill>
                <a:latin typeface="Agency FB" pitchFamily="34" charset="0"/>
              </a:rPr>
            </a:br>
            <a:r>
              <a:rPr lang="en-IN" sz="3600" dirty="0">
                <a:solidFill>
                  <a:srgbClr val="FFFF00"/>
                </a:solidFill>
                <a:latin typeface="Agency FB" pitchFamily="34" charset="0"/>
              </a:rPr>
              <a:t>	</a:t>
            </a:r>
            <a:r>
              <a:rPr lang="en-IN" sz="3600" dirty="0" smtClean="0">
                <a:solidFill>
                  <a:srgbClr val="FFFF00"/>
                </a:solidFill>
                <a:latin typeface="Agency FB" pitchFamily="34" charset="0"/>
              </a:rPr>
              <a:t>			      </a:t>
            </a:r>
            <a:r>
              <a:rPr lang="en-IN" sz="3200" b="1" u="sng" dirty="0" smtClean="0">
                <a:latin typeface="Agency FB" pitchFamily="34" charset="0"/>
              </a:rPr>
              <a:t>TOURISM  </a:t>
            </a:r>
            <a:r>
              <a:rPr lang="en-IN" sz="3200" b="1" u="sng" dirty="0">
                <a:latin typeface="Agency FB" pitchFamily="34" charset="0"/>
              </a:rPr>
              <a:t>MANAGEMENT SYSTEM</a:t>
            </a:r>
            <a:endParaRPr lang="en-IN" sz="3600" b="1" u="sng" dirty="0">
              <a:latin typeface="Agency FB" pitchFamily="34" charset="0"/>
            </a:endParaRPr>
          </a:p>
        </p:txBody>
      </p:sp>
      <p:sp>
        <p:nvSpPr>
          <p:cNvPr id="3" name="Subtitle 2"/>
          <p:cNvSpPr>
            <a:spLocks noGrp="1"/>
          </p:cNvSpPr>
          <p:nvPr>
            <p:ph type="subTitle" idx="1"/>
            <p:custDataLst>
              <p:tags r:id="rId3"/>
            </p:custDataLst>
          </p:nvPr>
        </p:nvSpPr>
        <p:spPr>
          <a:xfrm>
            <a:off x="5148064" y="5562600"/>
            <a:ext cx="3995936" cy="1295400"/>
          </a:xfrm>
          <a:solidFill>
            <a:schemeClr val="tx1">
              <a:lumMod val="50000"/>
              <a:lumOff val="50000"/>
              <a:alpha val="52000"/>
            </a:schemeClr>
          </a:solidFill>
        </p:spPr>
        <p:txBody>
          <a:bodyPr>
            <a:normAutofit/>
          </a:bodyPr>
          <a:lstStyle/>
          <a:p>
            <a:r>
              <a:rPr lang="en-IN" sz="2400" b="1" dirty="0">
                <a:latin typeface="Agency FB" pitchFamily="34" charset="0"/>
              </a:rPr>
              <a:t>Submitted by</a:t>
            </a:r>
          </a:p>
          <a:p>
            <a:r>
              <a:rPr lang="en-IN" sz="2400" b="1" dirty="0">
                <a:latin typeface="Agency FB" pitchFamily="34" charset="0"/>
              </a:rPr>
              <a:t>   </a:t>
            </a:r>
            <a:r>
              <a:rPr lang="en-IN" sz="2400" b="1" dirty="0" smtClean="0">
                <a:latin typeface="Agency FB" pitchFamily="34" charset="0"/>
              </a:rPr>
              <a:t>	</a:t>
            </a:r>
            <a:r>
              <a:rPr lang="en-IN" sz="2000" b="1" dirty="0" smtClean="0">
                <a:latin typeface="Agency FB" pitchFamily="34" charset="0"/>
              </a:rPr>
              <a:t>Ajay </a:t>
            </a:r>
            <a:r>
              <a:rPr lang="en-IN" sz="2000" b="1" dirty="0" err="1">
                <a:latin typeface="Agency FB" pitchFamily="34" charset="0"/>
              </a:rPr>
              <a:t>Prajapati</a:t>
            </a:r>
            <a:r>
              <a:rPr lang="en-IN" sz="2000" b="1" dirty="0">
                <a:latin typeface="Agency FB" pitchFamily="34" charset="0"/>
              </a:rPr>
              <a:t>(15BCA002)</a:t>
            </a:r>
          </a:p>
          <a:p>
            <a:r>
              <a:rPr lang="en-IN" sz="2000" b="1" dirty="0">
                <a:latin typeface="Agency FB" pitchFamily="34" charset="0"/>
              </a:rPr>
              <a:t>       </a:t>
            </a:r>
            <a:r>
              <a:rPr lang="en-IN" sz="2000" b="1" dirty="0" smtClean="0">
                <a:latin typeface="Agency FB" pitchFamily="34" charset="0"/>
              </a:rPr>
              <a:t>	</a:t>
            </a:r>
            <a:r>
              <a:rPr lang="en-IN" sz="2000" b="1" dirty="0" err="1" smtClean="0">
                <a:latin typeface="Agency FB" pitchFamily="34" charset="0"/>
              </a:rPr>
              <a:t>Taba</a:t>
            </a:r>
            <a:r>
              <a:rPr lang="en-IN" sz="2000" b="1" dirty="0" smtClean="0">
                <a:latin typeface="Agency FB" pitchFamily="34" charset="0"/>
              </a:rPr>
              <a:t> </a:t>
            </a:r>
            <a:r>
              <a:rPr lang="en-IN" sz="2000" b="1" dirty="0" err="1">
                <a:latin typeface="Agency FB" pitchFamily="34" charset="0"/>
              </a:rPr>
              <a:t>nunu</a:t>
            </a:r>
            <a:r>
              <a:rPr lang="en-IN" sz="2000" b="1" dirty="0">
                <a:latin typeface="Agency FB" pitchFamily="34" charset="0"/>
              </a:rPr>
              <a:t>(15BCA011)</a:t>
            </a:r>
          </a:p>
        </p:txBody>
      </p:sp>
      <p:sp>
        <p:nvSpPr>
          <p:cNvPr id="4" name="Oval 3"/>
          <p:cNvSpPr/>
          <p:nvPr/>
        </p:nvSpPr>
        <p:spPr>
          <a:xfrm>
            <a:off x="6948264" y="137727"/>
            <a:ext cx="1944216" cy="1872208"/>
          </a:xfrm>
          <a:prstGeom prst="ellipse">
            <a:avLst/>
          </a:prstGeom>
          <a:blipFill dpi="0" rotWithShape="1">
            <a:blip r:embed="rId6"/>
            <a:srcRect/>
            <a:stretch>
              <a:fillRect l="-79000" t="-38000" r="-83000" b="-24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loud Callout 4"/>
          <p:cNvSpPr/>
          <p:nvPr/>
        </p:nvSpPr>
        <p:spPr>
          <a:xfrm>
            <a:off x="395536" y="3591937"/>
            <a:ext cx="3312368" cy="1080120"/>
          </a:xfrm>
          <a:prstGeom prst="cloudCallout">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400" b="1" dirty="0" smtClean="0">
              <a:solidFill>
                <a:srgbClr val="FFC000"/>
              </a:solidFill>
              <a:latin typeface="High Tower Text" panose="02040502050506030303" pitchFamily="18" charset="0"/>
            </a:endParaRPr>
          </a:p>
          <a:p>
            <a:pPr algn="just"/>
            <a:endParaRPr lang="en-IN" sz="1400" b="1" dirty="0">
              <a:solidFill>
                <a:srgbClr val="FFC000"/>
              </a:solidFill>
              <a:latin typeface="High Tower Text" panose="02040502050506030303" pitchFamily="18" charset="0"/>
            </a:endParaRPr>
          </a:p>
          <a:p>
            <a:pPr algn="just"/>
            <a:r>
              <a:rPr lang="en-IN" sz="1400" b="1" dirty="0" smtClean="0">
                <a:solidFill>
                  <a:schemeClr val="bg1"/>
                </a:solidFill>
                <a:latin typeface="Agency FB" pitchFamily="34" charset="0"/>
              </a:rPr>
              <a:t>PROJECT GUIDE:</a:t>
            </a:r>
          </a:p>
          <a:p>
            <a:pPr algn="just"/>
            <a:r>
              <a:rPr lang="en-IN" sz="2400" b="1" dirty="0" err="1" smtClean="0">
                <a:solidFill>
                  <a:schemeClr val="bg1"/>
                </a:solidFill>
                <a:latin typeface="Agency FB" pitchFamily="34" charset="0"/>
              </a:rPr>
              <a:t>Bhaskar</a:t>
            </a:r>
            <a:r>
              <a:rPr lang="en-IN" sz="2400" b="1" dirty="0" smtClean="0">
                <a:solidFill>
                  <a:schemeClr val="bg1"/>
                </a:solidFill>
                <a:latin typeface="Agency FB" pitchFamily="34" charset="0"/>
              </a:rPr>
              <a:t> </a:t>
            </a:r>
            <a:r>
              <a:rPr lang="en-IN" sz="2400" b="1" dirty="0" err="1" smtClean="0">
                <a:solidFill>
                  <a:schemeClr val="bg1"/>
                </a:solidFill>
                <a:latin typeface="Agency FB" pitchFamily="34" charset="0"/>
              </a:rPr>
              <a:t>Jyoti</a:t>
            </a:r>
            <a:r>
              <a:rPr lang="en-IN" sz="2400" b="1" dirty="0" smtClean="0">
                <a:solidFill>
                  <a:schemeClr val="bg1"/>
                </a:solidFill>
                <a:latin typeface="Agency FB" pitchFamily="34" charset="0"/>
              </a:rPr>
              <a:t> C.</a:t>
            </a:r>
            <a:endParaRPr lang="en-IN" sz="2400" b="1" dirty="0">
              <a:solidFill>
                <a:schemeClr val="bg1"/>
              </a:solidFill>
              <a:latin typeface="Agency FB" pitchFamily="34" charset="0"/>
            </a:endParaRPr>
          </a:p>
          <a:p>
            <a:pPr algn="ctr"/>
            <a:endParaRPr lang="en-IN" dirty="0">
              <a:latin typeface="Agency FB"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down)">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2232248" cy="642392"/>
          </a:xfrm>
          <a:solidFill>
            <a:schemeClr val="bg1">
              <a:alpha val="59000"/>
            </a:schemeClr>
          </a:solidFill>
        </p:spPr>
        <p:txBody>
          <a:bodyPr>
            <a:normAutofit/>
          </a:bodyPr>
          <a:lstStyle/>
          <a:p>
            <a:r>
              <a:rPr lang="en-US" sz="3200" b="1" dirty="0" smtClean="0"/>
              <a:t>Content’s</a:t>
            </a:r>
            <a:endParaRPr lang="en-US" sz="3200" b="1" dirty="0"/>
          </a:p>
        </p:txBody>
      </p:sp>
      <p:sp>
        <p:nvSpPr>
          <p:cNvPr id="5" name="Content Placeholder 4"/>
          <p:cNvSpPr>
            <a:spLocks noGrp="1"/>
          </p:cNvSpPr>
          <p:nvPr>
            <p:ph idx="1"/>
          </p:nvPr>
        </p:nvSpPr>
        <p:spPr>
          <a:xfrm>
            <a:off x="395536" y="1556792"/>
            <a:ext cx="8424936" cy="4032448"/>
          </a:xfrm>
          <a:solidFill>
            <a:schemeClr val="bg1">
              <a:alpha val="68000"/>
            </a:schemeClr>
          </a:solidFill>
        </p:spPr>
        <p:txBody>
          <a:bodyPr numCol="1">
            <a:normAutofit/>
          </a:bodyPr>
          <a:lstStyle/>
          <a:p>
            <a:pPr marL="0" indent="0" algn="just">
              <a:buNone/>
            </a:pPr>
            <a:endParaRPr lang="en-IN" sz="1100" b="1" dirty="0"/>
          </a:p>
          <a:p>
            <a:pPr marL="0" indent="0" algn="just">
              <a:buNone/>
            </a:pPr>
            <a:r>
              <a:rPr lang="en-IN" b="1" dirty="0" smtClean="0"/>
              <a:t>  </a:t>
            </a:r>
            <a:r>
              <a:rPr lang="en-IN" sz="2400" b="1" dirty="0" smtClean="0"/>
              <a:t>1.Introduction</a:t>
            </a:r>
          </a:p>
          <a:p>
            <a:pPr marL="0" indent="0" algn="just">
              <a:buNone/>
            </a:pPr>
            <a:r>
              <a:rPr lang="en-IN" sz="2400" b="1" dirty="0" smtClean="0"/>
              <a:t>  2.Objective</a:t>
            </a:r>
          </a:p>
          <a:p>
            <a:pPr marL="0" indent="0" algn="just">
              <a:buNone/>
            </a:pPr>
            <a:r>
              <a:rPr lang="en-IN" sz="2400" b="1" dirty="0" smtClean="0"/>
              <a:t>  3</a:t>
            </a:r>
            <a:r>
              <a:rPr lang="en-IN" sz="2400" b="1" dirty="0"/>
              <a:t>. Modules Of  Tourism Management </a:t>
            </a:r>
            <a:r>
              <a:rPr lang="en-IN" sz="2400" b="1" dirty="0" smtClean="0"/>
              <a:t>System</a:t>
            </a:r>
            <a:endParaRPr lang="en-IN" sz="2400" b="1" dirty="0"/>
          </a:p>
          <a:p>
            <a:pPr marL="0" indent="0" algn="just">
              <a:buNone/>
            </a:pPr>
            <a:r>
              <a:rPr lang="en-IN" sz="2400" b="1" dirty="0"/>
              <a:t> </a:t>
            </a:r>
            <a:r>
              <a:rPr lang="en-IN" sz="2400" b="1" dirty="0" smtClean="0"/>
              <a:t> 4.ER-diagram</a:t>
            </a:r>
            <a:endParaRPr lang="en-IN" sz="2400" b="1" dirty="0"/>
          </a:p>
          <a:p>
            <a:pPr marL="0" indent="0" algn="just">
              <a:buNone/>
            </a:pPr>
            <a:r>
              <a:rPr lang="en-IN" sz="2400" b="1" dirty="0"/>
              <a:t>  </a:t>
            </a:r>
            <a:r>
              <a:rPr lang="en-IN" sz="2400" b="1" dirty="0" smtClean="0"/>
              <a:t>5.Input </a:t>
            </a:r>
            <a:r>
              <a:rPr lang="en-IN" sz="2400" b="1" dirty="0"/>
              <a:t>Design</a:t>
            </a:r>
          </a:p>
          <a:p>
            <a:pPr marL="0" indent="0" algn="just">
              <a:buNone/>
            </a:pPr>
            <a:r>
              <a:rPr lang="en-IN" sz="2400" b="1" dirty="0"/>
              <a:t>  6</a:t>
            </a:r>
            <a:r>
              <a:rPr lang="en-IN" sz="2400" b="1" dirty="0" smtClean="0"/>
              <a:t>.Future </a:t>
            </a:r>
            <a:r>
              <a:rPr lang="en-IN" sz="2400" b="1" dirty="0"/>
              <a:t>Enhancement</a:t>
            </a:r>
          </a:p>
          <a:p>
            <a:pPr marL="0" indent="0" algn="just">
              <a:buNone/>
            </a:pPr>
            <a:endParaRPr lang="en-US" dirty="0"/>
          </a:p>
          <a:p>
            <a:pPr marL="0" indent="0" algn="just">
              <a:buNone/>
            </a:pPr>
            <a:endParaRPr lang="en-US" dirty="0"/>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2000"/>
                                        <p:tgtEl>
                                          <p:spTgt spid="5">
                                            <p:bg/>
                                          </p:spTgt>
                                        </p:tgtEl>
                                      </p:cBhvr>
                                    </p:animEffect>
                                    <p:anim calcmode="lin" valueType="num">
                                      <p:cBhvr>
                                        <p:cTn id="13" dur="2000" fill="hold"/>
                                        <p:tgtEl>
                                          <p:spTgt spid="5">
                                            <p:bg/>
                                          </p:spTgt>
                                        </p:tgtEl>
                                        <p:attrNameLst>
                                          <p:attrName>ppt_w</p:attrName>
                                        </p:attrNameLst>
                                      </p:cBhvr>
                                      <p:tavLst>
                                        <p:tav tm="0" fmla="#ppt_w*sin(2.5*pi*$)">
                                          <p:val>
                                            <p:fltVal val="0"/>
                                          </p:val>
                                        </p:tav>
                                        <p:tav tm="100000">
                                          <p:val>
                                            <p:fltVal val="1"/>
                                          </p:val>
                                        </p:tav>
                                      </p:tavLst>
                                    </p:anim>
                                    <p:anim calcmode="lin" valueType="num">
                                      <p:cBhvr>
                                        <p:cTn id="14" dur="2000" fill="hold"/>
                                        <p:tgtEl>
                                          <p:spTgt spid="5">
                                            <p:bg/>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anim calcmode="lin" valueType="num">
                                      <p:cBhvr>
                                        <p:cTn id="20"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anim calcmode="lin" valueType="num">
                                      <p:cBhvr>
                                        <p:cTn id="27"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2000"/>
                                        <p:tgtEl>
                                          <p:spTgt spid="5">
                                            <p:txEl>
                                              <p:pRg st="3" end="3"/>
                                            </p:txEl>
                                          </p:spTgt>
                                        </p:tgtEl>
                                      </p:cBhvr>
                                    </p:animEffect>
                                    <p:anim calcmode="lin" valueType="num">
                                      <p:cBhvr>
                                        <p:cTn id="34"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35" dur="20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5" presetClass="entr" presetSubtype="0" fill="hold" grpId="0"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2000"/>
                                        <p:tgtEl>
                                          <p:spTgt spid="5">
                                            <p:txEl>
                                              <p:pRg st="4" end="4"/>
                                            </p:txEl>
                                          </p:spTgt>
                                        </p:tgtEl>
                                      </p:cBhvr>
                                    </p:animEffect>
                                    <p:anim calcmode="lin" valueType="num">
                                      <p:cBhvr>
                                        <p:cTn id="41"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42" dur="20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2000"/>
                                        <p:tgtEl>
                                          <p:spTgt spid="5">
                                            <p:txEl>
                                              <p:pRg st="5" end="5"/>
                                            </p:txEl>
                                          </p:spTgt>
                                        </p:tgtEl>
                                      </p:cBhvr>
                                    </p:animEffect>
                                    <p:anim calcmode="lin" valueType="num">
                                      <p:cBhvr>
                                        <p:cTn id="48"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49" dur="20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0"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2000"/>
                                        <p:tgtEl>
                                          <p:spTgt spid="5">
                                            <p:txEl>
                                              <p:pRg st="6" end="6"/>
                                            </p:txEl>
                                          </p:spTgt>
                                        </p:tgtEl>
                                      </p:cBhvr>
                                    </p:animEffect>
                                    <p:anim calcmode="lin" valueType="num">
                                      <p:cBhvr>
                                        <p:cTn id="55" dur="2000" fill="hold"/>
                                        <p:tgtEl>
                                          <p:spTgt spid="5">
                                            <p:txEl>
                                              <p:pRg st="6" end="6"/>
                                            </p:txEl>
                                          </p:spTgt>
                                        </p:tgtEl>
                                        <p:attrNameLst>
                                          <p:attrName>ppt_w</p:attrName>
                                        </p:attrNameLst>
                                      </p:cBhvr>
                                      <p:tavLst>
                                        <p:tav tm="0" fmla="#ppt_w*sin(2.5*pi*$)">
                                          <p:val>
                                            <p:fltVal val="0"/>
                                          </p:val>
                                        </p:tav>
                                        <p:tav tm="100000">
                                          <p:val>
                                            <p:fltVal val="1"/>
                                          </p:val>
                                        </p:tav>
                                      </p:tavLst>
                                    </p:anim>
                                    <p:anim calcmode="lin" valueType="num">
                                      <p:cBhvr>
                                        <p:cTn id="56" dur="20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796136" y="332656"/>
            <a:ext cx="3024336" cy="786408"/>
          </a:xfrm>
          <a:solidFill>
            <a:schemeClr val="bg1">
              <a:alpha val="59000"/>
            </a:schemeClr>
          </a:solidFill>
        </p:spPr>
        <p:txBody>
          <a:bodyPr>
            <a:noAutofit/>
          </a:bodyPr>
          <a:lstStyle/>
          <a:p>
            <a:r>
              <a:rPr lang="en-US" sz="3200" b="1" dirty="0" smtClean="0"/>
              <a:t>Introduction</a:t>
            </a:r>
            <a:endParaRPr lang="en-US" sz="3200" b="1" dirty="0"/>
          </a:p>
        </p:txBody>
      </p:sp>
      <p:sp>
        <p:nvSpPr>
          <p:cNvPr id="4" name="Content Placeholder 3"/>
          <p:cNvSpPr>
            <a:spLocks noGrp="1"/>
          </p:cNvSpPr>
          <p:nvPr>
            <p:ph idx="1"/>
          </p:nvPr>
        </p:nvSpPr>
        <p:spPr>
          <a:xfrm>
            <a:off x="179512" y="1196752"/>
            <a:ext cx="8661648" cy="5328592"/>
          </a:xfrm>
          <a:solidFill>
            <a:schemeClr val="bg1">
              <a:alpha val="65000"/>
            </a:schemeClr>
          </a:solidFill>
        </p:spPr>
        <p:txBody>
          <a:bodyPr>
            <a:normAutofit fontScale="92500"/>
          </a:bodyPr>
          <a:lstStyle/>
          <a:p>
            <a:pPr lvl="1">
              <a:buFont typeface="Wingdings" pitchFamily="2" charset="2"/>
              <a:buChar char="Ø"/>
            </a:pPr>
            <a:r>
              <a:rPr lang="en-IN" sz="2400" b="1" dirty="0"/>
              <a:t>The tourism and travels management system is  a web based application.</a:t>
            </a:r>
          </a:p>
          <a:p>
            <a:pPr>
              <a:buFont typeface="Wingdings" pitchFamily="2" charset="2"/>
              <a:buChar char="Ø"/>
            </a:pPr>
            <a:endParaRPr lang="en-IN" sz="2400" b="1" dirty="0"/>
          </a:p>
          <a:p>
            <a:pPr lvl="1">
              <a:buFont typeface="Wingdings" pitchFamily="2" charset="2"/>
              <a:buChar char="Ø"/>
            </a:pPr>
            <a:r>
              <a:rPr lang="en-IN" sz="2400" b="1" dirty="0"/>
              <a:t>The main purpose is to provide  convenient way for a customer to book hotels,  etc.   </a:t>
            </a:r>
          </a:p>
          <a:p>
            <a:pPr>
              <a:buFont typeface="Wingdings" pitchFamily="2" charset="2"/>
              <a:buChar char="Ø"/>
            </a:pPr>
            <a:endParaRPr lang="en-IN" sz="2400" b="1" dirty="0"/>
          </a:p>
          <a:p>
            <a:pPr lvl="1">
              <a:buFont typeface="Wingdings" pitchFamily="2" charset="2"/>
              <a:buChar char="Ø"/>
            </a:pPr>
            <a:r>
              <a:rPr lang="en-IN" sz="2400" b="1" dirty="0"/>
              <a:t>In this project, we will make an easier task of searching place and for booking train, flights, bus, etc.</a:t>
            </a:r>
          </a:p>
          <a:p>
            <a:pPr>
              <a:buFont typeface="Wingdings" pitchFamily="2" charset="2"/>
              <a:buChar char="Ø"/>
            </a:pPr>
            <a:endParaRPr lang="en-IN" sz="2400" b="1" dirty="0"/>
          </a:p>
          <a:p>
            <a:pPr lvl="1">
              <a:buFont typeface="Wingdings" pitchFamily="2" charset="2"/>
              <a:buChar char="Ø"/>
            </a:pPr>
            <a:r>
              <a:rPr lang="en-IN" sz="2400" b="1" dirty="0"/>
              <a:t> it will help to replace the old manual.</a:t>
            </a:r>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 calcmode="lin" valueType="num">
                                      <p:cBhvr>
                                        <p:cTn id="12" dur="1000" fill="hold"/>
                                        <p:tgtEl>
                                          <p:spTgt spid="4">
                                            <p:bg/>
                                          </p:spTgt>
                                        </p:tgtEl>
                                        <p:attrNameLst>
                                          <p:attrName>ppt_w</p:attrName>
                                        </p:attrNameLst>
                                      </p:cBhvr>
                                      <p:tavLst>
                                        <p:tav tm="0">
                                          <p:val>
                                            <p:fltVal val="0"/>
                                          </p:val>
                                        </p:tav>
                                        <p:tav tm="100000">
                                          <p:val>
                                            <p:strVal val="#ppt_w"/>
                                          </p:val>
                                        </p:tav>
                                      </p:tavLst>
                                    </p:anim>
                                    <p:anim calcmode="lin" valueType="num">
                                      <p:cBhvr>
                                        <p:cTn id="13" dur="1000" fill="hold"/>
                                        <p:tgtEl>
                                          <p:spTgt spid="4">
                                            <p:bg/>
                                          </p:spTgt>
                                        </p:tgtEl>
                                        <p:attrNameLst>
                                          <p:attrName>ppt_h</p:attrName>
                                        </p:attrNameLst>
                                      </p:cBhvr>
                                      <p:tavLst>
                                        <p:tav tm="0">
                                          <p:val>
                                            <p:fltVal val="0"/>
                                          </p:val>
                                        </p:tav>
                                        <p:tav tm="100000">
                                          <p:val>
                                            <p:strVal val="#ppt_h"/>
                                          </p:val>
                                        </p:tav>
                                      </p:tavLst>
                                    </p:anim>
                                    <p:anim calcmode="lin" valueType="num">
                                      <p:cBhvr>
                                        <p:cTn id="14" dur="1000" fill="hold"/>
                                        <p:tgtEl>
                                          <p:spTgt spid="4">
                                            <p:bg/>
                                          </p:spTgt>
                                        </p:tgtEl>
                                        <p:attrNameLst>
                                          <p:attrName>style.rotation</p:attrName>
                                        </p:attrNameLst>
                                      </p:cBhvr>
                                      <p:tavLst>
                                        <p:tav tm="0">
                                          <p:val>
                                            <p:fltVal val="90"/>
                                          </p:val>
                                        </p:tav>
                                        <p:tav tm="100000">
                                          <p:val>
                                            <p:fltVal val="0"/>
                                          </p:val>
                                        </p:tav>
                                      </p:tavLst>
                                    </p:anim>
                                    <p:animEffect transition="in" filter="fade">
                                      <p:cBhvr>
                                        <p:cTn id="15" dur="1000"/>
                                        <p:tgtEl>
                                          <p:spTgt spid="4">
                                            <p:bg/>
                                          </p:spTgt>
                                        </p:tgtEl>
                                      </p:cBhvr>
                                    </p:animEffect>
                                  </p:childTnLst>
                                </p:cTn>
                              </p:par>
                              <p:par>
                                <p:cTn id="16" presetID="45"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2000"/>
                                        <p:tgtEl>
                                          <p:spTgt spid="4">
                                            <p:txEl>
                                              <p:pRg st="0" end="0"/>
                                            </p:txEl>
                                          </p:spTgt>
                                        </p:tgtEl>
                                      </p:cBhvr>
                                    </p:animEffect>
                                    <p:anim calcmode="lin" valueType="num">
                                      <p:cBhvr>
                                        <p:cTn id="19"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4">
                                            <p:txEl>
                                              <p:pRg st="0" end="0"/>
                                            </p:txEl>
                                          </p:spTgt>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2000"/>
                                        <p:tgtEl>
                                          <p:spTgt spid="4">
                                            <p:txEl>
                                              <p:pRg st="2" end="2"/>
                                            </p:txEl>
                                          </p:spTgt>
                                        </p:tgtEl>
                                      </p:cBhvr>
                                    </p:animEffect>
                                    <p:anim calcmode="lin" valueType="num">
                                      <p:cBhvr>
                                        <p:cTn id="24" dur="2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25" dur="2000" fill="hold"/>
                                        <p:tgtEl>
                                          <p:spTgt spid="4">
                                            <p:txEl>
                                              <p:pRg st="2" end="2"/>
                                            </p:txEl>
                                          </p:spTgt>
                                        </p:tgtEl>
                                        <p:attrNameLst>
                                          <p:attrName>ppt_h</p:attrName>
                                        </p:attrNameLst>
                                      </p:cBhvr>
                                      <p:tavLst>
                                        <p:tav tm="0">
                                          <p:val>
                                            <p:strVal val="#ppt_h"/>
                                          </p:val>
                                        </p:tav>
                                        <p:tav tm="100000">
                                          <p:val>
                                            <p:strVal val="#ppt_h"/>
                                          </p:val>
                                        </p:tav>
                                      </p:tavLst>
                                    </p:anim>
                                  </p:childTnLst>
                                </p:cTn>
                              </p:par>
                              <p:par>
                                <p:cTn id="26" presetID="45"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2000"/>
                                        <p:tgtEl>
                                          <p:spTgt spid="4">
                                            <p:txEl>
                                              <p:pRg st="4" end="4"/>
                                            </p:txEl>
                                          </p:spTgt>
                                        </p:tgtEl>
                                      </p:cBhvr>
                                    </p:animEffect>
                                    <p:anim calcmode="lin" valueType="num">
                                      <p:cBhvr>
                                        <p:cTn id="29" dur="2000" fill="hold"/>
                                        <p:tgtEl>
                                          <p:spTgt spid="4">
                                            <p:txEl>
                                              <p:pRg st="4" end="4"/>
                                            </p:txEl>
                                          </p:spTgt>
                                        </p:tgtEl>
                                        <p:attrNameLst>
                                          <p:attrName>ppt_w</p:attrName>
                                        </p:attrNameLst>
                                      </p:cBhvr>
                                      <p:tavLst>
                                        <p:tav tm="0" fmla="#ppt_w*sin(2.5*pi*$)">
                                          <p:val>
                                            <p:fltVal val="0"/>
                                          </p:val>
                                        </p:tav>
                                        <p:tav tm="100000">
                                          <p:val>
                                            <p:fltVal val="1"/>
                                          </p:val>
                                        </p:tav>
                                      </p:tavLst>
                                    </p:anim>
                                    <p:anim calcmode="lin" valueType="num">
                                      <p:cBhvr>
                                        <p:cTn id="30" dur="2000" fill="hold"/>
                                        <p:tgtEl>
                                          <p:spTgt spid="4">
                                            <p:txEl>
                                              <p:pRg st="4" end="4"/>
                                            </p:txEl>
                                          </p:spTgt>
                                        </p:tgtEl>
                                        <p:attrNameLst>
                                          <p:attrName>ppt_h</p:attrName>
                                        </p:attrNameLst>
                                      </p:cBhvr>
                                      <p:tavLst>
                                        <p:tav tm="0">
                                          <p:val>
                                            <p:strVal val="#ppt_h"/>
                                          </p:val>
                                        </p:tav>
                                        <p:tav tm="100000">
                                          <p:val>
                                            <p:strVal val="#ppt_h"/>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2000"/>
                                        <p:tgtEl>
                                          <p:spTgt spid="4">
                                            <p:txEl>
                                              <p:pRg st="6" end="6"/>
                                            </p:txEl>
                                          </p:spTgt>
                                        </p:tgtEl>
                                      </p:cBhvr>
                                    </p:animEffect>
                                    <p:anim calcmode="lin" valueType="num">
                                      <p:cBhvr>
                                        <p:cTn id="34" dur="2000" fill="hold"/>
                                        <p:tgtEl>
                                          <p:spTgt spid="4">
                                            <p:txEl>
                                              <p:pRg st="6" end="6"/>
                                            </p:txEl>
                                          </p:spTgt>
                                        </p:tgtEl>
                                        <p:attrNameLst>
                                          <p:attrName>ppt_w</p:attrName>
                                        </p:attrNameLst>
                                      </p:cBhvr>
                                      <p:tavLst>
                                        <p:tav tm="0" fmla="#ppt_w*sin(2.5*pi*$)">
                                          <p:val>
                                            <p:fltVal val="0"/>
                                          </p:val>
                                        </p:tav>
                                        <p:tav tm="100000">
                                          <p:val>
                                            <p:fltVal val="1"/>
                                          </p:val>
                                        </p:tav>
                                      </p:tavLst>
                                    </p:anim>
                                    <p:anim calcmode="lin" valueType="num">
                                      <p:cBhvr>
                                        <p:cTn id="35" dur="2000" fill="hold"/>
                                        <p:tgtEl>
                                          <p:spTgt spid="4">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1954560" cy="642392"/>
          </a:xfrm>
          <a:solidFill>
            <a:schemeClr val="bg1">
              <a:alpha val="60000"/>
            </a:schemeClr>
          </a:solidFill>
        </p:spPr>
        <p:txBody>
          <a:bodyPr/>
          <a:lstStyle/>
          <a:p>
            <a:r>
              <a:rPr lang="en-US" b="1" dirty="0" smtClean="0"/>
              <a:t>Objective</a:t>
            </a:r>
            <a:endParaRPr lang="en-US" b="1" dirty="0"/>
          </a:p>
        </p:txBody>
      </p:sp>
      <p:sp>
        <p:nvSpPr>
          <p:cNvPr id="5" name="Content Placeholder 4"/>
          <p:cNvSpPr>
            <a:spLocks noGrp="1"/>
          </p:cNvSpPr>
          <p:nvPr>
            <p:ph idx="1"/>
          </p:nvPr>
        </p:nvSpPr>
        <p:spPr>
          <a:xfrm>
            <a:off x="323528" y="980728"/>
            <a:ext cx="8291264" cy="5616624"/>
          </a:xfrm>
          <a:solidFill>
            <a:schemeClr val="bg1">
              <a:alpha val="77000"/>
            </a:schemeClr>
          </a:solidFill>
        </p:spPr>
        <p:txBody>
          <a:bodyPr>
            <a:normAutofit fontScale="85000" lnSpcReduction="20000"/>
          </a:bodyPr>
          <a:lstStyle/>
          <a:p>
            <a:pPr algn="just">
              <a:buFont typeface="Wingdings" pitchFamily="2" charset="2"/>
              <a:buChar char="Ø"/>
            </a:pPr>
            <a:r>
              <a:rPr lang="en-IN" dirty="0"/>
              <a:t>This application is develop to provide best tourist services to the customers. </a:t>
            </a:r>
          </a:p>
          <a:p>
            <a:pPr algn="just">
              <a:buFont typeface="Wingdings" pitchFamily="2" charset="2"/>
              <a:buChar char="Ø"/>
            </a:pPr>
            <a:endParaRPr lang="en-IN" dirty="0"/>
          </a:p>
          <a:p>
            <a:pPr algn="just">
              <a:buFont typeface="Wingdings" pitchFamily="2" charset="2"/>
              <a:buChar char="Ø"/>
            </a:pPr>
            <a:r>
              <a:rPr lang="en-IN" dirty="0"/>
              <a:t>We have developed Tourism Management System to provide a view package platform where a tourist can find their tour places according to their choices.</a:t>
            </a:r>
          </a:p>
          <a:p>
            <a:pPr algn="just">
              <a:buFont typeface="Wingdings" pitchFamily="2" charset="2"/>
              <a:buChar char="Ø"/>
            </a:pPr>
            <a:r>
              <a:rPr lang="en-IN" dirty="0"/>
              <a:t> </a:t>
            </a:r>
          </a:p>
          <a:p>
            <a:pPr algn="just">
              <a:buFont typeface="Wingdings" pitchFamily="2" charset="2"/>
              <a:buChar char="Ø"/>
            </a:pPr>
            <a:r>
              <a:rPr lang="en-IN" dirty="0"/>
              <a:t>This system also helps to promote responsible and interesting tourism so that people can enjoy their holidays at their favourable places. </a:t>
            </a:r>
          </a:p>
          <a:p>
            <a:pPr algn="just">
              <a:buFont typeface="Wingdings" pitchFamily="2" charset="2"/>
              <a:buChar char="Ø"/>
            </a:pPr>
            <a:endParaRPr lang="en-IN" dirty="0"/>
          </a:p>
          <a:p>
            <a:pPr algn="just">
              <a:buFont typeface="Wingdings" pitchFamily="2" charset="2"/>
              <a:buChar char="Ø"/>
            </a:pPr>
            <a:r>
              <a:rPr lang="en-IN" dirty="0"/>
              <a:t>This system also helps to develop tourism with different cultures so that they enrich the tourism experience and build pride. </a:t>
            </a:r>
          </a:p>
          <a:p>
            <a:pPr algn="just">
              <a:buFont typeface="Wingdings" pitchFamily="2" charset="2"/>
              <a:buChar char="Ø"/>
            </a:pPr>
            <a:r>
              <a:rPr lang="en-IN" dirty="0"/>
              <a:t>We develop this system to create and promote forms of tourism that provide healthy interaction opportunities for tourists and locals and increase better understanding of different cultures, customs, lifestyles, traditional knowledge and believe. This system also provides a better way to connect with various events. </a:t>
            </a:r>
            <a:br>
              <a:rPr lang="en-IN" dirty="0"/>
            </a:br>
            <a:endParaRPr lang="en-IN" b="1" dirty="0"/>
          </a:p>
          <a:p>
            <a:pPr>
              <a:lnSpc>
                <a:spcPct val="150000"/>
              </a:lnSpc>
            </a:pPr>
            <a:endParaRPr lang="en-US" dirty="0"/>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wipe(down)">
                                      <p:cBhvr>
                                        <p:cTn id="12" dur="580">
                                          <p:stCondLst>
                                            <p:cond delay="0"/>
                                          </p:stCondLst>
                                        </p:cTn>
                                        <p:tgtEl>
                                          <p:spTgt spid="5">
                                            <p:bg/>
                                          </p:spTgt>
                                        </p:tgtEl>
                                      </p:cBhvr>
                                    </p:animEffect>
                                    <p:anim calcmode="lin" valueType="num">
                                      <p:cBhvr>
                                        <p:cTn id="13" dur="1822" tmFilter="0,0; 0.14,0.36; 0.43,0.73; 0.71,0.91; 1.0,1.0">
                                          <p:stCondLst>
                                            <p:cond delay="0"/>
                                          </p:stCondLst>
                                        </p:cTn>
                                        <p:tgtEl>
                                          <p:spTgt spid="5">
                                            <p:bg/>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bg/>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bg/>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bg/>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bg/>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bg/>
                                          </p:spTgt>
                                        </p:tgtEl>
                                      </p:cBhvr>
                                      <p:to x="100000" y="60000"/>
                                    </p:animScale>
                                    <p:animScale>
                                      <p:cBhvr>
                                        <p:cTn id="19" dur="166" decel="50000">
                                          <p:stCondLst>
                                            <p:cond delay="676"/>
                                          </p:stCondLst>
                                        </p:cTn>
                                        <p:tgtEl>
                                          <p:spTgt spid="5">
                                            <p:bg/>
                                          </p:spTgt>
                                        </p:tgtEl>
                                      </p:cBhvr>
                                      <p:to x="100000" y="100000"/>
                                    </p:animScale>
                                    <p:animScale>
                                      <p:cBhvr>
                                        <p:cTn id="20" dur="26">
                                          <p:stCondLst>
                                            <p:cond delay="1312"/>
                                          </p:stCondLst>
                                        </p:cTn>
                                        <p:tgtEl>
                                          <p:spTgt spid="5">
                                            <p:bg/>
                                          </p:spTgt>
                                        </p:tgtEl>
                                      </p:cBhvr>
                                      <p:to x="100000" y="80000"/>
                                    </p:animScale>
                                    <p:animScale>
                                      <p:cBhvr>
                                        <p:cTn id="21" dur="166" decel="50000">
                                          <p:stCondLst>
                                            <p:cond delay="1338"/>
                                          </p:stCondLst>
                                        </p:cTn>
                                        <p:tgtEl>
                                          <p:spTgt spid="5">
                                            <p:bg/>
                                          </p:spTgt>
                                        </p:tgtEl>
                                      </p:cBhvr>
                                      <p:to x="100000" y="100000"/>
                                    </p:animScale>
                                    <p:animScale>
                                      <p:cBhvr>
                                        <p:cTn id="22" dur="26">
                                          <p:stCondLst>
                                            <p:cond delay="1642"/>
                                          </p:stCondLst>
                                        </p:cTn>
                                        <p:tgtEl>
                                          <p:spTgt spid="5">
                                            <p:bg/>
                                          </p:spTgt>
                                        </p:tgtEl>
                                      </p:cBhvr>
                                      <p:to x="100000" y="90000"/>
                                    </p:animScale>
                                    <p:animScale>
                                      <p:cBhvr>
                                        <p:cTn id="23" dur="166" decel="50000">
                                          <p:stCondLst>
                                            <p:cond delay="1668"/>
                                          </p:stCondLst>
                                        </p:cTn>
                                        <p:tgtEl>
                                          <p:spTgt spid="5">
                                            <p:bg/>
                                          </p:spTgt>
                                        </p:tgtEl>
                                      </p:cBhvr>
                                      <p:to x="100000" y="100000"/>
                                    </p:animScale>
                                    <p:animScale>
                                      <p:cBhvr>
                                        <p:cTn id="24" dur="26">
                                          <p:stCondLst>
                                            <p:cond delay="1808"/>
                                          </p:stCondLst>
                                        </p:cTn>
                                        <p:tgtEl>
                                          <p:spTgt spid="5">
                                            <p:bg/>
                                          </p:spTgt>
                                        </p:tgtEl>
                                      </p:cBhvr>
                                      <p:to x="100000" y="95000"/>
                                    </p:animScale>
                                    <p:animScale>
                                      <p:cBhvr>
                                        <p:cTn id="25" dur="166" decel="50000">
                                          <p:stCondLst>
                                            <p:cond delay="1834"/>
                                          </p:stCondLst>
                                        </p:cTn>
                                        <p:tgtEl>
                                          <p:spTgt spid="5">
                                            <p:bg/>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wipe(down)">
                                      <p:cBhvr>
                                        <p:cTn id="30" dur="580">
                                          <p:stCondLst>
                                            <p:cond delay="0"/>
                                          </p:stCondLst>
                                        </p:cTn>
                                        <p:tgtEl>
                                          <p:spTgt spid="5">
                                            <p:txEl>
                                              <p:pRg st="0" end="0"/>
                                            </p:txEl>
                                          </p:spTgt>
                                        </p:tgtEl>
                                      </p:cBhvr>
                                    </p:animEffect>
                                    <p:anim calcmode="lin" valueType="num">
                                      <p:cBhvr>
                                        <p:cTn id="31"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xEl>
                                              <p:pRg st="0" end="0"/>
                                            </p:txEl>
                                          </p:spTgt>
                                        </p:tgtEl>
                                      </p:cBhvr>
                                      <p:to x="100000" y="60000"/>
                                    </p:animScale>
                                    <p:animScale>
                                      <p:cBhvr>
                                        <p:cTn id="37" dur="166" decel="50000">
                                          <p:stCondLst>
                                            <p:cond delay="676"/>
                                          </p:stCondLst>
                                        </p:cTn>
                                        <p:tgtEl>
                                          <p:spTgt spid="5">
                                            <p:txEl>
                                              <p:pRg st="0" end="0"/>
                                            </p:txEl>
                                          </p:spTgt>
                                        </p:tgtEl>
                                      </p:cBhvr>
                                      <p:to x="100000" y="100000"/>
                                    </p:animScale>
                                    <p:animScale>
                                      <p:cBhvr>
                                        <p:cTn id="38" dur="26">
                                          <p:stCondLst>
                                            <p:cond delay="1312"/>
                                          </p:stCondLst>
                                        </p:cTn>
                                        <p:tgtEl>
                                          <p:spTgt spid="5">
                                            <p:txEl>
                                              <p:pRg st="0" end="0"/>
                                            </p:txEl>
                                          </p:spTgt>
                                        </p:tgtEl>
                                      </p:cBhvr>
                                      <p:to x="100000" y="80000"/>
                                    </p:animScale>
                                    <p:animScale>
                                      <p:cBhvr>
                                        <p:cTn id="39" dur="166" decel="50000">
                                          <p:stCondLst>
                                            <p:cond delay="1338"/>
                                          </p:stCondLst>
                                        </p:cTn>
                                        <p:tgtEl>
                                          <p:spTgt spid="5">
                                            <p:txEl>
                                              <p:pRg st="0" end="0"/>
                                            </p:txEl>
                                          </p:spTgt>
                                        </p:tgtEl>
                                      </p:cBhvr>
                                      <p:to x="100000" y="100000"/>
                                    </p:animScale>
                                    <p:animScale>
                                      <p:cBhvr>
                                        <p:cTn id="40" dur="26">
                                          <p:stCondLst>
                                            <p:cond delay="1642"/>
                                          </p:stCondLst>
                                        </p:cTn>
                                        <p:tgtEl>
                                          <p:spTgt spid="5">
                                            <p:txEl>
                                              <p:pRg st="0" end="0"/>
                                            </p:txEl>
                                          </p:spTgt>
                                        </p:tgtEl>
                                      </p:cBhvr>
                                      <p:to x="100000" y="90000"/>
                                    </p:animScale>
                                    <p:animScale>
                                      <p:cBhvr>
                                        <p:cTn id="41" dur="166" decel="50000">
                                          <p:stCondLst>
                                            <p:cond delay="1668"/>
                                          </p:stCondLst>
                                        </p:cTn>
                                        <p:tgtEl>
                                          <p:spTgt spid="5">
                                            <p:txEl>
                                              <p:pRg st="0" end="0"/>
                                            </p:txEl>
                                          </p:spTgt>
                                        </p:tgtEl>
                                      </p:cBhvr>
                                      <p:to x="100000" y="100000"/>
                                    </p:animScale>
                                    <p:animScale>
                                      <p:cBhvr>
                                        <p:cTn id="42" dur="26">
                                          <p:stCondLst>
                                            <p:cond delay="1808"/>
                                          </p:stCondLst>
                                        </p:cTn>
                                        <p:tgtEl>
                                          <p:spTgt spid="5">
                                            <p:txEl>
                                              <p:pRg st="0" end="0"/>
                                            </p:txEl>
                                          </p:spTgt>
                                        </p:tgtEl>
                                      </p:cBhvr>
                                      <p:to x="100000" y="95000"/>
                                    </p:animScale>
                                    <p:animScale>
                                      <p:cBhvr>
                                        <p:cTn id="43" dur="166" decel="50000">
                                          <p:stCondLst>
                                            <p:cond delay="1834"/>
                                          </p:stCondLst>
                                        </p:cTn>
                                        <p:tgtEl>
                                          <p:spTgt spid="5">
                                            <p:txEl>
                                              <p:pRg st="0" end="0"/>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wipe(down)">
                                      <p:cBhvr>
                                        <p:cTn id="48" dur="580">
                                          <p:stCondLst>
                                            <p:cond delay="0"/>
                                          </p:stCondLst>
                                        </p:cTn>
                                        <p:tgtEl>
                                          <p:spTgt spid="5">
                                            <p:txEl>
                                              <p:pRg st="2" end="2"/>
                                            </p:txEl>
                                          </p:spTgt>
                                        </p:tgtEl>
                                      </p:cBhvr>
                                    </p:animEffect>
                                    <p:anim calcmode="lin" valueType="num">
                                      <p:cBhvr>
                                        <p:cTn id="49"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5">
                                            <p:txEl>
                                              <p:pRg st="2" end="2"/>
                                            </p:txEl>
                                          </p:spTgt>
                                        </p:tgtEl>
                                      </p:cBhvr>
                                      <p:to x="100000" y="60000"/>
                                    </p:animScale>
                                    <p:animScale>
                                      <p:cBhvr>
                                        <p:cTn id="55" dur="166" decel="50000">
                                          <p:stCondLst>
                                            <p:cond delay="676"/>
                                          </p:stCondLst>
                                        </p:cTn>
                                        <p:tgtEl>
                                          <p:spTgt spid="5">
                                            <p:txEl>
                                              <p:pRg st="2" end="2"/>
                                            </p:txEl>
                                          </p:spTgt>
                                        </p:tgtEl>
                                      </p:cBhvr>
                                      <p:to x="100000" y="100000"/>
                                    </p:animScale>
                                    <p:animScale>
                                      <p:cBhvr>
                                        <p:cTn id="56" dur="26">
                                          <p:stCondLst>
                                            <p:cond delay="1312"/>
                                          </p:stCondLst>
                                        </p:cTn>
                                        <p:tgtEl>
                                          <p:spTgt spid="5">
                                            <p:txEl>
                                              <p:pRg st="2" end="2"/>
                                            </p:txEl>
                                          </p:spTgt>
                                        </p:tgtEl>
                                      </p:cBhvr>
                                      <p:to x="100000" y="80000"/>
                                    </p:animScale>
                                    <p:animScale>
                                      <p:cBhvr>
                                        <p:cTn id="57" dur="166" decel="50000">
                                          <p:stCondLst>
                                            <p:cond delay="1338"/>
                                          </p:stCondLst>
                                        </p:cTn>
                                        <p:tgtEl>
                                          <p:spTgt spid="5">
                                            <p:txEl>
                                              <p:pRg st="2" end="2"/>
                                            </p:txEl>
                                          </p:spTgt>
                                        </p:tgtEl>
                                      </p:cBhvr>
                                      <p:to x="100000" y="100000"/>
                                    </p:animScale>
                                    <p:animScale>
                                      <p:cBhvr>
                                        <p:cTn id="58" dur="26">
                                          <p:stCondLst>
                                            <p:cond delay="1642"/>
                                          </p:stCondLst>
                                        </p:cTn>
                                        <p:tgtEl>
                                          <p:spTgt spid="5">
                                            <p:txEl>
                                              <p:pRg st="2" end="2"/>
                                            </p:txEl>
                                          </p:spTgt>
                                        </p:tgtEl>
                                      </p:cBhvr>
                                      <p:to x="100000" y="90000"/>
                                    </p:animScale>
                                    <p:animScale>
                                      <p:cBhvr>
                                        <p:cTn id="59" dur="166" decel="50000">
                                          <p:stCondLst>
                                            <p:cond delay="1668"/>
                                          </p:stCondLst>
                                        </p:cTn>
                                        <p:tgtEl>
                                          <p:spTgt spid="5">
                                            <p:txEl>
                                              <p:pRg st="2" end="2"/>
                                            </p:txEl>
                                          </p:spTgt>
                                        </p:tgtEl>
                                      </p:cBhvr>
                                      <p:to x="100000" y="100000"/>
                                    </p:animScale>
                                    <p:animScale>
                                      <p:cBhvr>
                                        <p:cTn id="60" dur="26">
                                          <p:stCondLst>
                                            <p:cond delay="1808"/>
                                          </p:stCondLst>
                                        </p:cTn>
                                        <p:tgtEl>
                                          <p:spTgt spid="5">
                                            <p:txEl>
                                              <p:pRg st="2" end="2"/>
                                            </p:txEl>
                                          </p:spTgt>
                                        </p:tgtEl>
                                      </p:cBhvr>
                                      <p:to x="100000" y="95000"/>
                                    </p:animScale>
                                    <p:animScale>
                                      <p:cBhvr>
                                        <p:cTn id="61" dur="166" decel="50000">
                                          <p:stCondLst>
                                            <p:cond delay="1834"/>
                                          </p:stCondLst>
                                        </p:cTn>
                                        <p:tgtEl>
                                          <p:spTgt spid="5">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wipe(down)">
                                      <p:cBhvr>
                                        <p:cTn id="66" dur="580">
                                          <p:stCondLst>
                                            <p:cond delay="0"/>
                                          </p:stCondLst>
                                        </p:cTn>
                                        <p:tgtEl>
                                          <p:spTgt spid="5">
                                            <p:txEl>
                                              <p:pRg st="3" end="3"/>
                                            </p:txEl>
                                          </p:spTgt>
                                        </p:tgtEl>
                                      </p:cBhvr>
                                    </p:animEffect>
                                    <p:anim calcmode="lin" valueType="num">
                                      <p:cBhvr>
                                        <p:cTn id="67"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5">
                                            <p:txEl>
                                              <p:pRg st="3" end="3"/>
                                            </p:txEl>
                                          </p:spTgt>
                                        </p:tgtEl>
                                      </p:cBhvr>
                                      <p:to x="100000" y="60000"/>
                                    </p:animScale>
                                    <p:animScale>
                                      <p:cBhvr>
                                        <p:cTn id="73" dur="166" decel="50000">
                                          <p:stCondLst>
                                            <p:cond delay="676"/>
                                          </p:stCondLst>
                                        </p:cTn>
                                        <p:tgtEl>
                                          <p:spTgt spid="5">
                                            <p:txEl>
                                              <p:pRg st="3" end="3"/>
                                            </p:txEl>
                                          </p:spTgt>
                                        </p:tgtEl>
                                      </p:cBhvr>
                                      <p:to x="100000" y="100000"/>
                                    </p:animScale>
                                    <p:animScale>
                                      <p:cBhvr>
                                        <p:cTn id="74" dur="26">
                                          <p:stCondLst>
                                            <p:cond delay="1312"/>
                                          </p:stCondLst>
                                        </p:cTn>
                                        <p:tgtEl>
                                          <p:spTgt spid="5">
                                            <p:txEl>
                                              <p:pRg st="3" end="3"/>
                                            </p:txEl>
                                          </p:spTgt>
                                        </p:tgtEl>
                                      </p:cBhvr>
                                      <p:to x="100000" y="80000"/>
                                    </p:animScale>
                                    <p:animScale>
                                      <p:cBhvr>
                                        <p:cTn id="75" dur="166" decel="50000">
                                          <p:stCondLst>
                                            <p:cond delay="1338"/>
                                          </p:stCondLst>
                                        </p:cTn>
                                        <p:tgtEl>
                                          <p:spTgt spid="5">
                                            <p:txEl>
                                              <p:pRg st="3" end="3"/>
                                            </p:txEl>
                                          </p:spTgt>
                                        </p:tgtEl>
                                      </p:cBhvr>
                                      <p:to x="100000" y="100000"/>
                                    </p:animScale>
                                    <p:animScale>
                                      <p:cBhvr>
                                        <p:cTn id="76" dur="26">
                                          <p:stCondLst>
                                            <p:cond delay="1642"/>
                                          </p:stCondLst>
                                        </p:cTn>
                                        <p:tgtEl>
                                          <p:spTgt spid="5">
                                            <p:txEl>
                                              <p:pRg st="3" end="3"/>
                                            </p:txEl>
                                          </p:spTgt>
                                        </p:tgtEl>
                                      </p:cBhvr>
                                      <p:to x="100000" y="90000"/>
                                    </p:animScale>
                                    <p:animScale>
                                      <p:cBhvr>
                                        <p:cTn id="77" dur="166" decel="50000">
                                          <p:stCondLst>
                                            <p:cond delay="1668"/>
                                          </p:stCondLst>
                                        </p:cTn>
                                        <p:tgtEl>
                                          <p:spTgt spid="5">
                                            <p:txEl>
                                              <p:pRg st="3" end="3"/>
                                            </p:txEl>
                                          </p:spTgt>
                                        </p:tgtEl>
                                      </p:cBhvr>
                                      <p:to x="100000" y="100000"/>
                                    </p:animScale>
                                    <p:animScale>
                                      <p:cBhvr>
                                        <p:cTn id="78" dur="26">
                                          <p:stCondLst>
                                            <p:cond delay="1808"/>
                                          </p:stCondLst>
                                        </p:cTn>
                                        <p:tgtEl>
                                          <p:spTgt spid="5">
                                            <p:txEl>
                                              <p:pRg st="3" end="3"/>
                                            </p:txEl>
                                          </p:spTgt>
                                        </p:tgtEl>
                                      </p:cBhvr>
                                      <p:to x="100000" y="95000"/>
                                    </p:animScale>
                                    <p:animScale>
                                      <p:cBhvr>
                                        <p:cTn id="79" dur="166" decel="50000">
                                          <p:stCondLst>
                                            <p:cond delay="1834"/>
                                          </p:stCondLst>
                                        </p:cTn>
                                        <p:tgtEl>
                                          <p:spTgt spid="5">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5">
                                            <p:txEl>
                                              <p:pRg st="4" end="4"/>
                                            </p:txEl>
                                          </p:spTgt>
                                        </p:tgtEl>
                                        <p:attrNameLst>
                                          <p:attrName>style.visibility</p:attrName>
                                        </p:attrNameLst>
                                      </p:cBhvr>
                                      <p:to>
                                        <p:strVal val="visible"/>
                                      </p:to>
                                    </p:set>
                                    <p:animEffect transition="in" filter="wipe(down)">
                                      <p:cBhvr>
                                        <p:cTn id="84" dur="580">
                                          <p:stCondLst>
                                            <p:cond delay="0"/>
                                          </p:stCondLst>
                                        </p:cTn>
                                        <p:tgtEl>
                                          <p:spTgt spid="5">
                                            <p:txEl>
                                              <p:pRg st="4" end="4"/>
                                            </p:txEl>
                                          </p:spTgt>
                                        </p:tgtEl>
                                      </p:cBhvr>
                                    </p:animEffect>
                                    <p:anim calcmode="lin" valueType="num">
                                      <p:cBhvr>
                                        <p:cTn id="85"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5">
                                            <p:txEl>
                                              <p:pRg st="4" end="4"/>
                                            </p:txEl>
                                          </p:spTgt>
                                        </p:tgtEl>
                                      </p:cBhvr>
                                      <p:to x="100000" y="60000"/>
                                    </p:animScale>
                                    <p:animScale>
                                      <p:cBhvr>
                                        <p:cTn id="91" dur="166" decel="50000">
                                          <p:stCondLst>
                                            <p:cond delay="676"/>
                                          </p:stCondLst>
                                        </p:cTn>
                                        <p:tgtEl>
                                          <p:spTgt spid="5">
                                            <p:txEl>
                                              <p:pRg st="4" end="4"/>
                                            </p:txEl>
                                          </p:spTgt>
                                        </p:tgtEl>
                                      </p:cBhvr>
                                      <p:to x="100000" y="100000"/>
                                    </p:animScale>
                                    <p:animScale>
                                      <p:cBhvr>
                                        <p:cTn id="92" dur="26">
                                          <p:stCondLst>
                                            <p:cond delay="1312"/>
                                          </p:stCondLst>
                                        </p:cTn>
                                        <p:tgtEl>
                                          <p:spTgt spid="5">
                                            <p:txEl>
                                              <p:pRg st="4" end="4"/>
                                            </p:txEl>
                                          </p:spTgt>
                                        </p:tgtEl>
                                      </p:cBhvr>
                                      <p:to x="100000" y="80000"/>
                                    </p:animScale>
                                    <p:animScale>
                                      <p:cBhvr>
                                        <p:cTn id="93" dur="166" decel="50000">
                                          <p:stCondLst>
                                            <p:cond delay="1338"/>
                                          </p:stCondLst>
                                        </p:cTn>
                                        <p:tgtEl>
                                          <p:spTgt spid="5">
                                            <p:txEl>
                                              <p:pRg st="4" end="4"/>
                                            </p:txEl>
                                          </p:spTgt>
                                        </p:tgtEl>
                                      </p:cBhvr>
                                      <p:to x="100000" y="100000"/>
                                    </p:animScale>
                                    <p:animScale>
                                      <p:cBhvr>
                                        <p:cTn id="94" dur="26">
                                          <p:stCondLst>
                                            <p:cond delay="1642"/>
                                          </p:stCondLst>
                                        </p:cTn>
                                        <p:tgtEl>
                                          <p:spTgt spid="5">
                                            <p:txEl>
                                              <p:pRg st="4" end="4"/>
                                            </p:txEl>
                                          </p:spTgt>
                                        </p:tgtEl>
                                      </p:cBhvr>
                                      <p:to x="100000" y="90000"/>
                                    </p:animScale>
                                    <p:animScale>
                                      <p:cBhvr>
                                        <p:cTn id="95" dur="166" decel="50000">
                                          <p:stCondLst>
                                            <p:cond delay="1668"/>
                                          </p:stCondLst>
                                        </p:cTn>
                                        <p:tgtEl>
                                          <p:spTgt spid="5">
                                            <p:txEl>
                                              <p:pRg st="4" end="4"/>
                                            </p:txEl>
                                          </p:spTgt>
                                        </p:tgtEl>
                                      </p:cBhvr>
                                      <p:to x="100000" y="100000"/>
                                    </p:animScale>
                                    <p:animScale>
                                      <p:cBhvr>
                                        <p:cTn id="96" dur="26">
                                          <p:stCondLst>
                                            <p:cond delay="1808"/>
                                          </p:stCondLst>
                                        </p:cTn>
                                        <p:tgtEl>
                                          <p:spTgt spid="5">
                                            <p:txEl>
                                              <p:pRg st="4" end="4"/>
                                            </p:txEl>
                                          </p:spTgt>
                                        </p:tgtEl>
                                      </p:cBhvr>
                                      <p:to x="100000" y="95000"/>
                                    </p:animScale>
                                    <p:animScale>
                                      <p:cBhvr>
                                        <p:cTn id="97" dur="166" decel="50000">
                                          <p:stCondLst>
                                            <p:cond delay="1834"/>
                                          </p:stCondLst>
                                        </p:cTn>
                                        <p:tgtEl>
                                          <p:spTgt spid="5">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5">
                                            <p:txEl>
                                              <p:pRg st="6" end="6"/>
                                            </p:txEl>
                                          </p:spTgt>
                                        </p:tgtEl>
                                        <p:attrNameLst>
                                          <p:attrName>style.visibility</p:attrName>
                                        </p:attrNameLst>
                                      </p:cBhvr>
                                      <p:to>
                                        <p:strVal val="visible"/>
                                      </p:to>
                                    </p:set>
                                    <p:animEffect transition="in" filter="wipe(down)">
                                      <p:cBhvr>
                                        <p:cTn id="102" dur="580">
                                          <p:stCondLst>
                                            <p:cond delay="0"/>
                                          </p:stCondLst>
                                        </p:cTn>
                                        <p:tgtEl>
                                          <p:spTgt spid="5">
                                            <p:txEl>
                                              <p:pRg st="6" end="6"/>
                                            </p:txEl>
                                          </p:spTgt>
                                        </p:tgtEl>
                                      </p:cBhvr>
                                    </p:animEffect>
                                    <p:anim calcmode="lin" valueType="num">
                                      <p:cBhvr>
                                        <p:cTn id="103"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5">
                                            <p:txEl>
                                              <p:pRg st="6" end="6"/>
                                            </p:txEl>
                                          </p:spTgt>
                                        </p:tgtEl>
                                      </p:cBhvr>
                                      <p:to x="100000" y="60000"/>
                                    </p:animScale>
                                    <p:animScale>
                                      <p:cBhvr>
                                        <p:cTn id="109" dur="166" decel="50000">
                                          <p:stCondLst>
                                            <p:cond delay="676"/>
                                          </p:stCondLst>
                                        </p:cTn>
                                        <p:tgtEl>
                                          <p:spTgt spid="5">
                                            <p:txEl>
                                              <p:pRg st="6" end="6"/>
                                            </p:txEl>
                                          </p:spTgt>
                                        </p:tgtEl>
                                      </p:cBhvr>
                                      <p:to x="100000" y="100000"/>
                                    </p:animScale>
                                    <p:animScale>
                                      <p:cBhvr>
                                        <p:cTn id="110" dur="26">
                                          <p:stCondLst>
                                            <p:cond delay="1312"/>
                                          </p:stCondLst>
                                        </p:cTn>
                                        <p:tgtEl>
                                          <p:spTgt spid="5">
                                            <p:txEl>
                                              <p:pRg st="6" end="6"/>
                                            </p:txEl>
                                          </p:spTgt>
                                        </p:tgtEl>
                                      </p:cBhvr>
                                      <p:to x="100000" y="80000"/>
                                    </p:animScale>
                                    <p:animScale>
                                      <p:cBhvr>
                                        <p:cTn id="111" dur="166" decel="50000">
                                          <p:stCondLst>
                                            <p:cond delay="1338"/>
                                          </p:stCondLst>
                                        </p:cTn>
                                        <p:tgtEl>
                                          <p:spTgt spid="5">
                                            <p:txEl>
                                              <p:pRg st="6" end="6"/>
                                            </p:txEl>
                                          </p:spTgt>
                                        </p:tgtEl>
                                      </p:cBhvr>
                                      <p:to x="100000" y="100000"/>
                                    </p:animScale>
                                    <p:animScale>
                                      <p:cBhvr>
                                        <p:cTn id="112" dur="26">
                                          <p:stCondLst>
                                            <p:cond delay="1642"/>
                                          </p:stCondLst>
                                        </p:cTn>
                                        <p:tgtEl>
                                          <p:spTgt spid="5">
                                            <p:txEl>
                                              <p:pRg st="6" end="6"/>
                                            </p:txEl>
                                          </p:spTgt>
                                        </p:tgtEl>
                                      </p:cBhvr>
                                      <p:to x="100000" y="90000"/>
                                    </p:animScale>
                                    <p:animScale>
                                      <p:cBhvr>
                                        <p:cTn id="113" dur="166" decel="50000">
                                          <p:stCondLst>
                                            <p:cond delay="1668"/>
                                          </p:stCondLst>
                                        </p:cTn>
                                        <p:tgtEl>
                                          <p:spTgt spid="5">
                                            <p:txEl>
                                              <p:pRg st="6" end="6"/>
                                            </p:txEl>
                                          </p:spTgt>
                                        </p:tgtEl>
                                      </p:cBhvr>
                                      <p:to x="100000" y="100000"/>
                                    </p:animScale>
                                    <p:animScale>
                                      <p:cBhvr>
                                        <p:cTn id="114" dur="26">
                                          <p:stCondLst>
                                            <p:cond delay="1808"/>
                                          </p:stCondLst>
                                        </p:cTn>
                                        <p:tgtEl>
                                          <p:spTgt spid="5">
                                            <p:txEl>
                                              <p:pRg st="6" end="6"/>
                                            </p:txEl>
                                          </p:spTgt>
                                        </p:tgtEl>
                                      </p:cBhvr>
                                      <p:to x="100000" y="95000"/>
                                    </p:animScale>
                                    <p:animScale>
                                      <p:cBhvr>
                                        <p:cTn id="115" dur="166" decel="50000">
                                          <p:stCondLst>
                                            <p:cond delay="1834"/>
                                          </p:stCondLst>
                                        </p:cTn>
                                        <p:tgtEl>
                                          <p:spTgt spid="5">
                                            <p:txEl>
                                              <p:pRg st="6" end="6"/>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5">
                                            <p:txEl>
                                              <p:pRg st="7" end="7"/>
                                            </p:txEl>
                                          </p:spTgt>
                                        </p:tgtEl>
                                        <p:attrNameLst>
                                          <p:attrName>style.visibility</p:attrName>
                                        </p:attrNameLst>
                                      </p:cBhvr>
                                      <p:to>
                                        <p:strVal val="visible"/>
                                      </p:to>
                                    </p:set>
                                    <p:animEffect transition="in" filter="wipe(down)">
                                      <p:cBhvr>
                                        <p:cTn id="120" dur="580">
                                          <p:stCondLst>
                                            <p:cond delay="0"/>
                                          </p:stCondLst>
                                        </p:cTn>
                                        <p:tgtEl>
                                          <p:spTgt spid="5">
                                            <p:txEl>
                                              <p:pRg st="7" end="7"/>
                                            </p:txEl>
                                          </p:spTgt>
                                        </p:tgtEl>
                                      </p:cBhvr>
                                    </p:animEffect>
                                    <p:anim calcmode="lin" valueType="num">
                                      <p:cBhvr>
                                        <p:cTn id="121"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5">
                                            <p:txEl>
                                              <p:pRg st="7" end="7"/>
                                            </p:txEl>
                                          </p:spTgt>
                                        </p:tgtEl>
                                      </p:cBhvr>
                                      <p:to x="100000" y="60000"/>
                                    </p:animScale>
                                    <p:animScale>
                                      <p:cBhvr>
                                        <p:cTn id="127" dur="166" decel="50000">
                                          <p:stCondLst>
                                            <p:cond delay="676"/>
                                          </p:stCondLst>
                                        </p:cTn>
                                        <p:tgtEl>
                                          <p:spTgt spid="5">
                                            <p:txEl>
                                              <p:pRg st="7" end="7"/>
                                            </p:txEl>
                                          </p:spTgt>
                                        </p:tgtEl>
                                      </p:cBhvr>
                                      <p:to x="100000" y="100000"/>
                                    </p:animScale>
                                    <p:animScale>
                                      <p:cBhvr>
                                        <p:cTn id="128" dur="26">
                                          <p:stCondLst>
                                            <p:cond delay="1312"/>
                                          </p:stCondLst>
                                        </p:cTn>
                                        <p:tgtEl>
                                          <p:spTgt spid="5">
                                            <p:txEl>
                                              <p:pRg st="7" end="7"/>
                                            </p:txEl>
                                          </p:spTgt>
                                        </p:tgtEl>
                                      </p:cBhvr>
                                      <p:to x="100000" y="80000"/>
                                    </p:animScale>
                                    <p:animScale>
                                      <p:cBhvr>
                                        <p:cTn id="129" dur="166" decel="50000">
                                          <p:stCondLst>
                                            <p:cond delay="1338"/>
                                          </p:stCondLst>
                                        </p:cTn>
                                        <p:tgtEl>
                                          <p:spTgt spid="5">
                                            <p:txEl>
                                              <p:pRg st="7" end="7"/>
                                            </p:txEl>
                                          </p:spTgt>
                                        </p:tgtEl>
                                      </p:cBhvr>
                                      <p:to x="100000" y="100000"/>
                                    </p:animScale>
                                    <p:animScale>
                                      <p:cBhvr>
                                        <p:cTn id="130" dur="26">
                                          <p:stCondLst>
                                            <p:cond delay="1642"/>
                                          </p:stCondLst>
                                        </p:cTn>
                                        <p:tgtEl>
                                          <p:spTgt spid="5">
                                            <p:txEl>
                                              <p:pRg st="7" end="7"/>
                                            </p:txEl>
                                          </p:spTgt>
                                        </p:tgtEl>
                                      </p:cBhvr>
                                      <p:to x="100000" y="90000"/>
                                    </p:animScale>
                                    <p:animScale>
                                      <p:cBhvr>
                                        <p:cTn id="131" dur="166" decel="50000">
                                          <p:stCondLst>
                                            <p:cond delay="1668"/>
                                          </p:stCondLst>
                                        </p:cTn>
                                        <p:tgtEl>
                                          <p:spTgt spid="5">
                                            <p:txEl>
                                              <p:pRg st="7" end="7"/>
                                            </p:txEl>
                                          </p:spTgt>
                                        </p:tgtEl>
                                      </p:cBhvr>
                                      <p:to x="100000" y="100000"/>
                                    </p:animScale>
                                    <p:animScale>
                                      <p:cBhvr>
                                        <p:cTn id="132" dur="26">
                                          <p:stCondLst>
                                            <p:cond delay="1808"/>
                                          </p:stCondLst>
                                        </p:cTn>
                                        <p:tgtEl>
                                          <p:spTgt spid="5">
                                            <p:txEl>
                                              <p:pRg st="7" end="7"/>
                                            </p:txEl>
                                          </p:spTgt>
                                        </p:tgtEl>
                                      </p:cBhvr>
                                      <p:to x="100000" y="95000"/>
                                    </p:animScale>
                                    <p:animScale>
                                      <p:cBhvr>
                                        <p:cTn id="133" dur="166" decel="50000">
                                          <p:stCondLst>
                                            <p:cond delay="1834"/>
                                          </p:stCondLst>
                                        </p:cTn>
                                        <p:tgtEl>
                                          <p:spTgt spid="5">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Rectangle 4"/>
          <p:cNvSpPr/>
          <p:nvPr/>
        </p:nvSpPr>
        <p:spPr>
          <a:xfrm>
            <a:off x="467544" y="1278720"/>
            <a:ext cx="8352928" cy="4886583"/>
          </a:xfrm>
          <a:prstGeom prst="rect">
            <a:avLst/>
          </a:prstGeom>
          <a:solidFill>
            <a:schemeClr val="bg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400050" indent="-400050" algn="just"/>
            <a:r>
              <a:rPr lang="en-IN" sz="1400" b="1" dirty="0">
                <a:solidFill>
                  <a:schemeClr val="tx1"/>
                </a:solidFill>
              </a:rPr>
              <a:t> </a:t>
            </a:r>
            <a:endParaRPr lang="en-IN" sz="1400" b="1" dirty="0" smtClean="0">
              <a:solidFill>
                <a:schemeClr val="tx1"/>
              </a:solidFill>
            </a:endParaRPr>
          </a:p>
          <a:p>
            <a:pPr marL="400050" indent="-400050" algn="just"/>
            <a:r>
              <a:rPr lang="en-IN" sz="1400" b="1" dirty="0" smtClean="0">
                <a:solidFill>
                  <a:schemeClr val="tx1"/>
                </a:solidFill>
              </a:rPr>
              <a:t>	1</a:t>
            </a:r>
            <a:r>
              <a:rPr lang="en-IN" sz="1400" b="1" dirty="0">
                <a:solidFill>
                  <a:schemeClr val="tx1"/>
                </a:solidFill>
              </a:rPr>
              <a:t>. Admin </a:t>
            </a:r>
            <a:r>
              <a:rPr lang="en-IN" sz="1400" b="1" dirty="0" smtClean="0">
                <a:solidFill>
                  <a:schemeClr val="tx1"/>
                </a:solidFill>
              </a:rPr>
              <a:t>Module</a:t>
            </a:r>
          </a:p>
          <a:p>
            <a:pPr marL="400050" indent="-400050" algn="just"/>
            <a:r>
              <a:rPr lang="en-IN" sz="1400" b="1" dirty="0">
                <a:solidFill>
                  <a:schemeClr val="tx1"/>
                </a:solidFill>
              </a:rPr>
              <a:t> </a:t>
            </a:r>
            <a:r>
              <a:rPr lang="en-IN" sz="1400" b="1" dirty="0" smtClean="0">
                <a:solidFill>
                  <a:schemeClr val="tx1"/>
                </a:solidFill>
              </a:rPr>
              <a:t>                      a. login</a:t>
            </a:r>
            <a:endParaRPr lang="en-IN" sz="1400" b="1" dirty="0">
              <a:solidFill>
                <a:schemeClr val="tx1"/>
              </a:solidFill>
            </a:endParaRPr>
          </a:p>
          <a:p>
            <a:pPr marL="400050" indent="-400050" algn="just"/>
            <a:r>
              <a:rPr lang="en-IN" sz="1400" b="1" dirty="0">
                <a:solidFill>
                  <a:schemeClr val="tx1"/>
                </a:solidFill>
              </a:rPr>
              <a:t>             </a:t>
            </a:r>
            <a:r>
              <a:rPr lang="en-IN" sz="1400" b="1" dirty="0" smtClean="0">
                <a:solidFill>
                  <a:schemeClr val="tx1"/>
                </a:solidFill>
              </a:rPr>
              <a:t>          b. </a:t>
            </a:r>
            <a:r>
              <a:rPr lang="en-IN" sz="1400" b="1" dirty="0">
                <a:solidFill>
                  <a:schemeClr val="tx1"/>
                </a:solidFill>
              </a:rPr>
              <a:t>Manage User Information</a:t>
            </a:r>
          </a:p>
          <a:p>
            <a:pPr marL="400050" indent="-400050" algn="just"/>
            <a:r>
              <a:rPr lang="en-IN" sz="1400" b="1" dirty="0">
                <a:solidFill>
                  <a:schemeClr val="tx1"/>
                </a:solidFill>
              </a:rPr>
              <a:t>                 </a:t>
            </a:r>
            <a:r>
              <a:rPr lang="en-IN" sz="1400" b="1" dirty="0" smtClean="0">
                <a:solidFill>
                  <a:schemeClr val="tx1"/>
                </a:solidFill>
              </a:rPr>
              <a:t>      c. </a:t>
            </a:r>
            <a:r>
              <a:rPr lang="en-IN" sz="1400" b="1" dirty="0">
                <a:solidFill>
                  <a:schemeClr val="tx1"/>
                </a:solidFill>
              </a:rPr>
              <a:t>Update Information</a:t>
            </a:r>
          </a:p>
          <a:p>
            <a:pPr marL="400050" indent="-400050" algn="just"/>
            <a:r>
              <a:rPr lang="en-IN" sz="1400" b="1" dirty="0">
                <a:solidFill>
                  <a:schemeClr val="tx1"/>
                </a:solidFill>
              </a:rPr>
              <a:t>                       e</a:t>
            </a:r>
            <a:r>
              <a:rPr lang="en-IN" sz="1400" b="1" dirty="0" smtClean="0">
                <a:solidFill>
                  <a:schemeClr val="tx1"/>
                </a:solidFill>
              </a:rPr>
              <a:t>. </a:t>
            </a:r>
            <a:r>
              <a:rPr lang="en-IN" sz="1400" b="1" dirty="0">
                <a:solidFill>
                  <a:schemeClr val="tx1"/>
                </a:solidFill>
              </a:rPr>
              <a:t>Manage Bookings</a:t>
            </a:r>
          </a:p>
          <a:p>
            <a:pPr marL="400050" indent="-400050" algn="just"/>
            <a:r>
              <a:rPr lang="en-IN" sz="1400" b="1" dirty="0">
                <a:solidFill>
                  <a:schemeClr val="tx1"/>
                </a:solidFill>
              </a:rPr>
              <a:t>                       d. Manage Payment</a:t>
            </a:r>
          </a:p>
          <a:p>
            <a:pPr marL="400050" indent="-400050" algn="just"/>
            <a:r>
              <a:rPr lang="en-IN" sz="1400" dirty="0">
                <a:solidFill>
                  <a:schemeClr val="tx1"/>
                </a:solidFill>
              </a:rPr>
              <a:t>        </a:t>
            </a:r>
          </a:p>
          <a:p>
            <a:pPr marL="400050" indent="-400050" algn="just"/>
            <a:r>
              <a:rPr lang="en-IN" sz="1400" dirty="0">
                <a:solidFill>
                  <a:schemeClr val="tx1"/>
                </a:solidFill>
              </a:rPr>
              <a:t>	 </a:t>
            </a:r>
            <a:r>
              <a:rPr lang="en-IN" sz="1400" b="1" dirty="0">
                <a:solidFill>
                  <a:schemeClr val="tx1"/>
                </a:solidFill>
              </a:rPr>
              <a:t>2. User Module</a:t>
            </a:r>
          </a:p>
          <a:p>
            <a:pPr marL="400050" indent="-400050" algn="just"/>
            <a:r>
              <a:rPr lang="en-IN" sz="1400" b="1" dirty="0">
                <a:solidFill>
                  <a:schemeClr val="tx1"/>
                </a:solidFill>
              </a:rPr>
              <a:t>                       a.  Login/Register </a:t>
            </a:r>
          </a:p>
          <a:p>
            <a:pPr marL="400050" indent="-400050" algn="just"/>
            <a:r>
              <a:rPr lang="en-IN" sz="1400" b="1" dirty="0">
                <a:solidFill>
                  <a:schemeClr val="tx1"/>
                </a:solidFill>
              </a:rPr>
              <a:t>                       b.  User Profile</a:t>
            </a:r>
          </a:p>
          <a:p>
            <a:pPr marL="400050" indent="-400050" algn="just"/>
            <a:r>
              <a:rPr lang="en-IN" sz="1400" b="1" dirty="0">
                <a:solidFill>
                  <a:schemeClr val="tx1"/>
                </a:solidFill>
              </a:rPr>
              <a:t>                       c.  Make Bookings</a:t>
            </a:r>
          </a:p>
          <a:p>
            <a:pPr marL="400050" indent="-400050" algn="just"/>
            <a:r>
              <a:rPr lang="en-IN" sz="1400" b="1" dirty="0">
                <a:solidFill>
                  <a:schemeClr val="tx1"/>
                </a:solidFill>
              </a:rPr>
              <a:t>                       d. Make Payment</a:t>
            </a:r>
          </a:p>
          <a:p>
            <a:pPr marL="400050" indent="-400050" algn="just"/>
            <a:r>
              <a:rPr lang="en-IN" sz="1400" b="1" dirty="0">
                <a:solidFill>
                  <a:schemeClr val="tx1"/>
                </a:solidFill>
              </a:rPr>
              <a:t>	 </a:t>
            </a:r>
            <a:r>
              <a:rPr lang="en-IN" sz="1400" b="1" dirty="0" smtClean="0">
                <a:solidFill>
                  <a:schemeClr val="tx1"/>
                </a:solidFill>
              </a:rPr>
              <a:t>             </a:t>
            </a:r>
            <a:r>
              <a:rPr lang="en-IN" sz="1400" b="1" dirty="0">
                <a:solidFill>
                  <a:schemeClr val="tx1"/>
                </a:solidFill>
              </a:rPr>
              <a:t>e. Feedback </a:t>
            </a:r>
            <a:endParaRPr lang="en-IN" sz="1400" b="1" dirty="0" smtClean="0">
              <a:solidFill>
                <a:schemeClr val="tx1"/>
              </a:solidFill>
            </a:endParaRPr>
          </a:p>
          <a:p>
            <a:pPr marL="400050" indent="-400050" algn="just"/>
            <a:r>
              <a:rPr lang="en-IN" sz="1400" b="1" dirty="0">
                <a:solidFill>
                  <a:schemeClr val="tx1"/>
                </a:solidFill>
              </a:rPr>
              <a:t>	</a:t>
            </a:r>
            <a:r>
              <a:rPr lang="en-IN" sz="1400" b="1" dirty="0" smtClean="0">
                <a:solidFill>
                  <a:schemeClr val="tx1"/>
                </a:solidFill>
              </a:rPr>
              <a:t>	    </a:t>
            </a:r>
            <a:endParaRPr lang="en-IN" sz="1400" b="1" dirty="0">
              <a:solidFill>
                <a:schemeClr val="tx1"/>
              </a:solidFill>
            </a:endParaRPr>
          </a:p>
          <a:p>
            <a:pPr marL="400050" indent="-400050" algn="just"/>
            <a:r>
              <a:rPr lang="en-IN" sz="1400" b="1" dirty="0">
                <a:solidFill>
                  <a:schemeClr val="tx1"/>
                </a:solidFill>
              </a:rPr>
              <a:t>         </a:t>
            </a:r>
          </a:p>
          <a:p>
            <a:pPr marL="400050" indent="-400050" algn="just"/>
            <a:r>
              <a:rPr lang="en-IN" sz="1400" b="1" dirty="0">
                <a:solidFill>
                  <a:schemeClr val="tx1"/>
                </a:solidFill>
              </a:rPr>
              <a:t>	3. Gallery Module</a:t>
            </a:r>
          </a:p>
          <a:p>
            <a:pPr marL="400050" indent="-400050" algn="just"/>
            <a:r>
              <a:rPr lang="en-IN" sz="1400" b="1" dirty="0">
                <a:solidFill>
                  <a:schemeClr val="tx1"/>
                </a:solidFill>
              </a:rPr>
              <a:t>                   </a:t>
            </a:r>
            <a:r>
              <a:rPr lang="en-IN" sz="1400" b="1" dirty="0" smtClean="0">
                <a:solidFill>
                  <a:schemeClr val="tx1"/>
                </a:solidFill>
              </a:rPr>
              <a:t>    a</a:t>
            </a:r>
            <a:r>
              <a:rPr lang="en-IN" sz="1400" b="1" dirty="0">
                <a:solidFill>
                  <a:schemeClr val="tx1"/>
                </a:solidFill>
              </a:rPr>
              <a:t>. Pictures</a:t>
            </a:r>
          </a:p>
          <a:p>
            <a:pPr marL="400050" indent="-400050" algn="just"/>
            <a:r>
              <a:rPr lang="en-IN" sz="1400" b="1" dirty="0">
                <a:solidFill>
                  <a:schemeClr val="tx1"/>
                </a:solidFill>
              </a:rPr>
              <a:t>                       </a:t>
            </a:r>
            <a:r>
              <a:rPr lang="en-IN" sz="1400" b="1" dirty="0" smtClean="0">
                <a:solidFill>
                  <a:schemeClr val="tx1"/>
                </a:solidFill>
              </a:rPr>
              <a:t>b</a:t>
            </a:r>
            <a:r>
              <a:rPr lang="en-IN" sz="1400" b="1" dirty="0">
                <a:solidFill>
                  <a:schemeClr val="tx1"/>
                </a:solidFill>
              </a:rPr>
              <a:t>. Videos</a:t>
            </a:r>
          </a:p>
          <a:p>
            <a:pPr marL="400050" indent="-400050" algn="just"/>
            <a:r>
              <a:rPr lang="en-IN" sz="1400" b="1" dirty="0">
                <a:solidFill>
                  <a:schemeClr val="tx1"/>
                </a:solidFill>
              </a:rPr>
              <a:t>          </a:t>
            </a:r>
          </a:p>
          <a:p>
            <a:pPr marL="400050" indent="-400050" algn="just"/>
            <a:r>
              <a:rPr lang="en-IN" sz="1400" b="1" dirty="0">
                <a:solidFill>
                  <a:schemeClr val="tx1"/>
                </a:solidFill>
              </a:rPr>
              <a:t>	</a:t>
            </a:r>
            <a:r>
              <a:rPr lang="en-IN" sz="1400" b="1" dirty="0" smtClean="0">
                <a:solidFill>
                  <a:schemeClr val="tx1"/>
                </a:solidFill>
              </a:rPr>
              <a:t>4</a:t>
            </a:r>
            <a:r>
              <a:rPr lang="en-IN" sz="1400" b="1" dirty="0">
                <a:solidFill>
                  <a:schemeClr val="tx1"/>
                </a:solidFill>
              </a:rPr>
              <a:t>. Package Module</a:t>
            </a:r>
          </a:p>
          <a:p>
            <a:pPr marL="400050" indent="-400050" algn="just"/>
            <a:r>
              <a:rPr lang="en-IN" sz="1400" b="1" dirty="0">
                <a:solidFill>
                  <a:schemeClr val="tx1"/>
                </a:solidFill>
              </a:rPr>
              <a:t>                    a. Package </a:t>
            </a:r>
            <a:r>
              <a:rPr lang="en-IN" sz="1400" b="1" dirty="0" smtClean="0">
                <a:solidFill>
                  <a:schemeClr val="tx1"/>
                </a:solidFill>
              </a:rPr>
              <a:t>Information</a:t>
            </a:r>
          </a:p>
          <a:p>
            <a:pPr marL="400050" indent="-400050" algn="just"/>
            <a:r>
              <a:rPr lang="en-IN" sz="1400" b="1" dirty="0">
                <a:solidFill>
                  <a:schemeClr val="tx1"/>
                </a:solidFill>
              </a:rPr>
              <a:t>	</a:t>
            </a:r>
            <a:r>
              <a:rPr lang="en-IN" sz="1400" b="1" dirty="0" smtClean="0">
                <a:solidFill>
                  <a:schemeClr val="tx1"/>
                </a:solidFill>
              </a:rPr>
              <a:t>	b. Package Booking</a:t>
            </a:r>
          </a:p>
          <a:p>
            <a:pPr marL="400050" indent="-400050" algn="just"/>
            <a:endParaRPr lang="en-IN" sz="1400" b="1" dirty="0" smtClean="0">
              <a:solidFill>
                <a:schemeClr val="tx1"/>
              </a:solidFill>
            </a:endParaRPr>
          </a:p>
          <a:p>
            <a:pPr marL="400050" indent="-400050" algn="just"/>
            <a:endParaRPr lang="en-IN" sz="1400" b="1" dirty="0">
              <a:solidFill>
                <a:schemeClr val="tx1"/>
              </a:solidFill>
            </a:endParaRPr>
          </a:p>
          <a:p>
            <a:pPr marL="400050" indent="-400050" algn="just"/>
            <a:r>
              <a:rPr lang="en-IN" sz="1400" b="1" dirty="0">
                <a:solidFill>
                  <a:schemeClr val="tx1"/>
                </a:solidFill>
              </a:rPr>
              <a:t> </a:t>
            </a:r>
            <a:r>
              <a:rPr lang="en-IN" sz="1400" b="1" dirty="0" smtClean="0">
                <a:solidFill>
                  <a:schemeClr val="tx1"/>
                </a:solidFill>
              </a:rPr>
              <a:t>        5.User </a:t>
            </a:r>
            <a:r>
              <a:rPr lang="en-IN" sz="1400" b="1" dirty="0">
                <a:solidFill>
                  <a:schemeClr val="tx1"/>
                </a:solidFill>
              </a:rPr>
              <a:t>Registration</a:t>
            </a:r>
          </a:p>
          <a:p>
            <a:pPr algn="just"/>
            <a:r>
              <a:rPr lang="en-IN" sz="1400" b="1" dirty="0" smtClean="0">
                <a:solidFill>
                  <a:schemeClr val="tx1"/>
                </a:solidFill>
              </a:rPr>
              <a:t>                    a</a:t>
            </a:r>
            <a:r>
              <a:rPr lang="en-IN" sz="1400" b="1" dirty="0">
                <a:solidFill>
                  <a:schemeClr val="tx1"/>
                </a:solidFill>
              </a:rPr>
              <a:t>. Sign Up/Registration(User)</a:t>
            </a:r>
          </a:p>
          <a:p>
            <a:pPr algn="just"/>
            <a:endParaRPr lang="en-IN" sz="1400" b="1" dirty="0">
              <a:solidFill>
                <a:schemeClr val="tx1"/>
              </a:solidFill>
            </a:endParaRPr>
          </a:p>
          <a:p>
            <a:pPr algn="just"/>
            <a:r>
              <a:rPr lang="en-IN" sz="1400" b="1" dirty="0">
                <a:solidFill>
                  <a:schemeClr val="tx1"/>
                </a:solidFill>
              </a:rPr>
              <a:t> </a:t>
            </a:r>
            <a:r>
              <a:rPr lang="en-IN" sz="1400" b="1" dirty="0" smtClean="0">
                <a:solidFill>
                  <a:schemeClr val="tx1"/>
                </a:solidFill>
              </a:rPr>
              <a:t>        6</a:t>
            </a:r>
            <a:r>
              <a:rPr lang="en-IN" sz="1400" b="1" dirty="0">
                <a:solidFill>
                  <a:schemeClr val="tx1"/>
                </a:solidFill>
              </a:rPr>
              <a:t>. Enquiry Module</a:t>
            </a:r>
          </a:p>
          <a:p>
            <a:pPr algn="just"/>
            <a:r>
              <a:rPr lang="en-IN" sz="1400" b="1" dirty="0" smtClean="0">
                <a:solidFill>
                  <a:schemeClr val="tx1"/>
                </a:solidFill>
              </a:rPr>
              <a:t>                    a</a:t>
            </a:r>
            <a:r>
              <a:rPr lang="en-IN" sz="1400" b="1" dirty="0">
                <a:solidFill>
                  <a:schemeClr val="tx1"/>
                </a:solidFill>
              </a:rPr>
              <a:t>. User Enquiry Form</a:t>
            </a:r>
          </a:p>
          <a:p>
            <a:pPr algn="just"/>
            <a:endParaRPr lang="en-IN" sz="1400" b="1" dirty="0">
              <a:solidFill>
                <a:schemeClr val="tx1"/>
              </a:solidFill>
            </a:endParaRPr>
          </a:p>
          <a:p>
            <a:pPr algn="just"/>
            <a:r>
              <a:rPr lang="en-IN" sz="1400" b="1" dirty="0" smtClean="0">
                <a:solidFill>
                  <a:schemeClr val="tx1"/>
                </a:solidFill>
              </a:rPr>
              <a:t>         7</a:t>
            </a:r>
            <a:r>
              <a:rPr lang="en-IN" sz="1400" b="1" dirty="0">
                <a:solidFill>
                  <a:schemeClr val="tx1"/>
                </a:solidFill>
              </a:rPr>
              <a:t>. About Module</a:t>
            </a:r>
          </a:p>
          <a:p>
            <a:pPr algn="just"/>
            <a:r>
              <a:rPr lang="en-IN" sz="1400" b="1" dirty="0" smtClean="0">
                <a:solidFill>
                  <a:schemeClr val="tx1"/>
                </a:solidFill>
              </a:rPr>
              <a:t>                    a</a:t>
            </a:r>
            <a:r>
              <a:rPr lang="en-IN" sz="1400" b="1" dirty="0">
                <a:solidFill>
                  <a:schemeClr val="tx1"/>
                </a:solidFill>
              </a:rPr>
              <a:t>. About Web </a:t>
            </a:r>
            <a:r>
              <a:rPr lang="en-IN" sz="1400" b="1" dirty="0" smtClean="0">
                <a:solidFill>
                  <a:schemeClr val="tx1"/>
                </a:solidFill>
              </a:rPr>
              <a:t>Application</a:t>
            </a:r>
          </a:p>
          <a:p>
            <a:pPr algn="just"/>
            <a:r>
              <a:rPr lang="en-IN" sz="1400" b="1" dirty="0">
                <a:solidFill>
                  <a:schemeClr val="tx1"/>
                </a:solidFill>
              </a:rPr>
              <a:t> </a:t>
            </a:r>
            <a:r>
              <a:rPr lang="en-IN" sz="1400" b="1" dirty="0" smtClean="0">
                <a:solidFill>
                  <a:schemeClr val="tx1"/>
                </a:solidFill>
              </a:rPr>
              <a:t>         </a:t>
            </a:r>
          </a:p>
          <a:p>
            <a:pPr algn="just"/>
            <a:r>
              <a:rPr lang="en-IN" sz="1400" b="1" dirty="0">
                <a:solidFill>
                  <a:schemeClr val="tx1"/>
                </a:solidFill>
              </a:rPr>
              <a:t> </a:t>
            </a:r>
            <a:r>
              <a:rPr lang="en-IN" sz="1400" b="1" dirty="0" smtClean="0">
                <a:solidFill>
                  <a:schemeClr val="tx1"/>
                </a:solidFill>
              </a:rPr>
              <a:t>        8.contact Module</a:t>
            </a:r>
          </a:p>
          <a:p>
            <a:pPr algn="just"/>
            <a:r>
              <a:rPr lang="en-IN" sz="1400" b="1" dirty="0">
                <a:solidFill>
                  <a:schemeClr val="tx1"/>
                </a:solidFill>
              </a:rPr>
              <a:t> </a:t>
            </a:r>
            <a:r>
              <a:rPr lang="en-IN" sz="1400" b="1" dirty="0" smtClean="0">
                <a:solidFill>
                  <a:schemeClr val="tx1"/>
                </a:solidFill>
              </a:rPr>
              <a:t>                     a. Contact information</a:t>
            </a:r>
          </a:p>
          <a:p>
            <a:pPr algn="just"/>
            <a:r>
              <a:rPr lang="en-IN" sz="1400" b="1" dirty="0">
                <a:solidFill>
                  <a:schemeClr val="tx1"/>
                </a:solidFill>
              </a:rPr>
              <a:t> </a:t>
            </a:r>
            <a:r>
              <a:rPr lang="en-IN" sz="1400" b="1" dirty="0" smtClean="0">
                <a:solidFill>
                  <a:schemeClr val="tx1"/>
                </a:solidFill>
              </a:rPr>
              <a:t>        </a:t>
            </a:r>
          </a:p>
          <a:p>
            <a:pPr algn="just"/>
            <a:r>
              <a:rPr lang="en-IN" sz="1400" b="1" dirty="0">
                <a:solidFill>
                  <a:schemeClr val="tx1"/>
                </a:solidFill>
              </a:rPr>
              <a:t> </a:t>
            </a:r>
            <a:r>
              <a:rPr lang="en-IN" sz="1400" b="1" dirty="0" smtClean="0">
                <a:solidFill>
                  <a:schemeClr val="tx1"/>
                </a:solidFill>
              </a:rPr>
              <a:t>        9.User Recovery Module</a:t>
            </a:r>
          </a:p>
          <a:p>
            <a:pPr algn="just"/>
            <a:r>
              <a:rPr lang="en-IN" sz="1400" b="1" dirty="0">
                <a:solidFill>
                  <a:schemeClr val="tx1"/>
                </a:solidFill>
              </a:rPr>
              <a:t> </a:t>
            </a:r>
            <a:r>
              <a:rPr lang="en-IN" sz="1400" b="1" dirty="0" smtClean="0">
                <a:solidFill>
                  <a:schemeClr val="tx1"/>
                </a:solidFill>
              </a:rPr>
              <a:t>            a. User id/Password Recovery </a:t>
            </a:r>
            <a:endParaRPr lang="en-IN" sz="1400" b="1" dirty="0">
              <a:solidFill>
                <a:schemeClr val="tx1"/>
              </a:solidFill>
            </a:endParaRPr>
          </a:p>
          <a:p>
            <a:pPr marL="400050" indent="-400050" algn="just"/>
            <a:endParaRPr lang="en-IN" sz="1100" b="1" dirty="0">
              <a:solidFill>
                <a:schemeClr val="tx1"/>
              </a:solidFill>
            </a:endParaRPr>
          </a:p>
          <a:p>
            <a:pPr algn="just"/>
            <a:endParaRPr lang="en-IN" sz="1200" dirty="0">
              <a:solidFill>
                <a:schemeClr val="tx1"/>
              </a:solidFill>
            </a:endParaRPr>
          </a:p>
        </p:txBody>
      </p:sp>
    </p:spTree>
    <p:extLst>
      <p:ext uri="{BB962C8B-B14F-4D97-AF65-F5344CB8AC3E}">
        <p14:creationId xmlns:p14="http://schemas.microsoft.com/office/powerpoint/2010/main" val="3973497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80">
                                          <p:stCondLst>
                                            <p:cond delay="0"/>
                                          </p:stCondLst>
                                        </p:cTn>
                                        <p:tgtEl>
                                          <p:spTgt spid="5">
                                            <p:txEl>
                                              <p:pRg st="1" end="1"/>
                                            </p:txEl>
                                          </p:spTgt>
                                        </p:tgtEl>
                                      </p:cBhvr>
                                    </p:animEffect>
                                    <p:anim calcmode="lin" valueType="num">
                                      <p:cBhvr>
                                        <p:cTn id="13"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xEl>
                                              <p:pRg st="1" end="1"/>
                                            </p:txEl>
                                          </p:spTgt>
                                        </p:tgtEl>
                                      </p:cBhvr>
                                      <p:to x="100000" y="60000"/>
                                    </p:animScale>
                                    <p:animScale>
                                      <p:cBhvr>
                                        <p:cTn id="19" dur="166" decel="50000">
                                          <p:stCondLst>
                                            <p:cond delay="676"/>
                                          </p:stCondLst>
                                        </p:cTn>
                                        <p:tgtEl>
                                          <p:spTgt spid="5">
                                            <p:txEl>
                                              <p:pRg st="1" end="1"/>
                                            </p:txEl>
                                          </p:spTgt>
                                        </p:tgtEl>
                                      </p:cBhvr>
                                      <p:to x="100000" y="100000"/>
                                    </p:animScale>
                                    <p:animScale>
                                      <p:cBhvr>
                                        <p:cTn id="20" dur="26">
                                          <p:stCondLst>
                                            <p:cond delay="1312"/>
                                          </p:stCondLst>
                                        </p:cTn>
                                        <p:tgtEl>
                                          <p:spTgt spid="5">
                                            <p:txEl>
                                              <p:pRg st="1" end="1"/>
                                            </p:txEl>
                                          </p:spTgt>
                                        </p:tgtEl>
                                      </p:cBhvr>
                                      <p:to x="100000" y="80000"/>
                                    </p:animScale>
                                    <p:animScale>
                                      <p:cBhvr>
                                        <p:cTn id="21" dur="166" decel="50000">
                                          <p:stCondLst>
                                            <p:cond delay="1338"/>
                                          </p:stCondLst>
                                        </p:cTn>
                                        <p:tgtEl>
                                          <p:spTgt spid="5">
                                            <p:txEl>
                                              <p:pRg st="1" end="1"/>
                                            </p:txEl>
                                          </p:spTgt>
                                        </p:tgtEl>
                                      </p:cBhvr>
                                      <p:to x="100000" y="100000"/>
                                    </p:animScale>
                                    <p:animScale>
                                      <p:cBhvr>
                                        <p:cTn id="22" dur="26">
                                          <p:stCondLst>
                                            <p:cond delay="1642"/>
                                          </p:stCondLst>
                                        </p:cTn>
                                        <p:tgtEl>
                                          <p:spTgt spid="5">
                                            <p:txEl>
                                              <p:pRg st="1" end="1"/>
                                            </p:txEl>
                                          </p:spTgt>
                                        </p:tgtEl>
                                      </p:cBhvr>
                                      <p:to x="100000" y="90000"/>
                                    </p:animScale>
                                    <p:animScale>
                                      <p:cBhvr>
                                        <p:cTn id="23" dur="166" decel="50000">
                                          <p:stCondLst>
                                            <p:cond delay="1668"/>
                                          </p:stCondLst>
                                        </p:cTn>
                                        <p:tgtEl>
                                          <p:spTgt spid="5">
                                            <p:txEl>
                                              <p:pRg st="1" end="1"/>
                                            </p:txEl>
                                          </p:spTgt>
                                        </p:tgtEl>
                                      </p:cBhvr>
                                      <p:to x="100000" y="100000"/>
                                    </p:animScale>
                                    <p:animScale>
                                      <p:cBhvr>
                                        <p:cTn id="24" dur="26">
                                          <p:stCondLst>
                                            <p:cond delay="1808"/>
                                          </p:stCondLst>
                                        </p:cTn>
                                        <p:tgtEl>
                                          <p:spTgt spid="5">
                                            <p:txEl>
                                              <p:pRg st="1" end="1"/>
                                            </p:txEl>
                                          </p:spTgt>
                                        </p:tgtEl>
                                      </p:cBhvr>
                                      <p:to x="100000" y="95000"/>
                                    </p:animScale>
                                    <p:animScale>
                                      <p:cBhvr>
                                        <p:cTn id="25" dur="166" decel="50000">
                                          <p:stCondLst>
                                            <p:cond delay="1834"/>
                                          </p:stCondLst>
                                        </p:cTn>
                                        <p:tgtEl>
                                          <p:spTgt spid="5">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wipe(down)">
                                      <p:cBhvr>
                                        <p:cTn id="30" dur="580">
                                          <p:stCondLst>
                                            <p:cond delay="0"/>
                                          </p:stCondLst>
                                        </p:cTn>
                                        <p:tgtEl>
                                          <p:spTgt spid="5">
                                            <p:txEl>
                                              <p:pRg st="2" end="2"/>
                                            </p:txEl>
                                          </p:spTgt>
                                        </p:tgtEl>
                                      </p:cBhvr>
                                    </p:animEffect>
                                    <p:anim calcmode="lin" valueType="num">
                                      <p:cBhvr>
                                        <p:cTn id="31"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xEl>
                                              <p:pRg st="2" end="2"/>
                                            </p:txEl>
                                          </p:spTgt>
                                        </p:tgtEl>
                                      </p:cBhvr>
                                      <p:to x="100000" y="60000"/>
                                    </p:animScale>
                                    <p:animScale>
                                      <p:cBhvr>
                                        <p:cTn id="37" dur="166" decel="50000">
                                          <p:stCondLst>
                                            <p:cond delay="676"/>
                                          </p:stCondLst>
                                        </p:cTn>
                                        <p:tgtEl>
                                          <p:spTgt spid="5">
                                            <p:txEl>
                                              <p:pRg st="2" end="2"/>
                                            </p:txEl>
                                          </p:spTgt>
                                        </p:tgtEl>
                                      </p:cBhvr>
                                      <p:to x="100000" y="100000"/>
                                    </p:animScale>
                                    <p:animScale>
                                      <p:cBhvr>
                                        <p:cTn id="38" dur="26">
                                          <p:stCondLst>
                                            <p:cond delay="1312"/>
                                          </p:stCondLst>
                                        </p:cTn>
                                        <p:tgtEl>
                                          <p:spTgt spid="5">
                                            <p:txEl>
                                              <p:pRg st="2" end="2"/>
                                            </p:txEl>
                                          </p:spTgt>
                                        </p:tgtEl>
                                      </p:cBhvr>
                                      <p:to x="100000" y="80000"/>
                                    </p:animScale>
                                    <p:animScale>
                                      <p:cBhvr>
                                        <p:cTn id="39" dur="166" decel="50000">
                                          <p:stCondLst>
                                            <p:cond delay="1338"/>
                                          </p:stCondLst>
                                        </p:cTn>
                                        <p:tgtEl>
                                          <p:spTgt spid="5">
                                            <p:txEl>
                                              <p:pRg st="2" end="2"/>
                                            </p:txEl>
                                          </p:spTgt>
                                        </p:tgtEl>
                                      </p:cBhvr>
                                      <p:to x="100000" y="100000"/>
                                    </p:animScale>
                                    <p:animScale>
                                      <p:cBhvr>
                                        <p:cTn id="40" dur="26">
                                          <p:stCondLst>
                                            <p:cond delay="1642"/>
                                          </p:stCondLst>
                                        </p:cTn>
                                        <p:tgtEl>
                                          <p:spTgt spid="5">
                                            <p:txEl>
                                              <p:pRg st="2" end="2"/>
                                            </p:txEl>
                                          </p:spTgt>
                                        </p:tgtEl>
                                      </p:cBhvr>
                                      <p:to x="100000" y="90000"/>
                                    </p:animScale>
                                    <p:animScale>
                                      <p:cBhvr>
                                        <p:cTn id="41" dur="166" decel="50000">
                                          <p:stCondLst>
                                            <p:cond delay="1668"/>
                                          </p:stCondLst>
                                        </p:cTn>
                                        <p:tgtEl>
                                          <p:spTgt spid="5">
                                            <p:txEl>
                                              <p:pRg st="2" end="2"/>
                                            </p:txEl>
                                          </p:spTgt>
                                        </p:tgtEl>
                                      </p:cBhvr>
                                      <p:to x="100000" y="100000"/>
                                    </p:animScale>
                                    <p:animScale>
                                      <p:cBhvr>
                                        <p:cTn id="42" dur="26">
                                          <p:stCondLst>
                                            <p:cond delay="1808"/>
                                          </p:stCondLst>
                                        </p:cTn>
                                        <p:tgtEl>
                                          <p:spTgt spid="5">
                                            <p:txEl>
                                              <p:pRg st="2" end="2"/>
                                            </p:txEl>
                                          </p:spTgt>
                                        </p:tgtEl>
                                      </p:cBhvr>
                                      <p:to x="100000" y="95000"/>
                                    </p:animScale>
                                    <p:animScale>
                                      <p:cBhvr>
                                        <p:cTn id="43" dur="166" decel="50000">
                                          <p:stCondLst>
                                            <p:cond delay="1834"/>
                                          </p:stCondLst>
                                        </p:cTn>
                                        <p:tgtEl>
                                          <p:spTgt spid="5">
                                            <p:txEl>
                                              <p:pRg st="2" end="2"/>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wipe(down)">
                                      <p:cBhvr>
                                        <p:cTn id="46" dur="580">
                                          <p:stCondLst>
                                            <p:cond delay="0"/>
                                          </p:stCondLst>
                                        </p:cTn>
                                        <p:tgtEl>
                                          <p:spTgt spid="5">
                                            <p:txEl>
                                              <p:pRg st="3" end="3"/>
                                            </p:txEl>
                                          </p:spTgt>
                                        </p:tgtEl>
                                      </p:cBhvr>
                                    </p:animEffect>
                                    <p:anim calcmode="lin" valueType="num">
                                      <p:cBhvr>
                                        <p:cTn id="47"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5">
                                            <p:txEl>
                                              <p:pRg st="3" end="3"/>
                                            </p:txEl>
                                          </p:spTgt>
                                        </p:tgtEl>
                                      </p:cBhvr>
                                      <p:to x="100000" y="60000"/>
                                    </p:animScale>
                                    <p:animScale>
                                      <p:cBhvr>
                                        <p:cTn id="53" dur="166" decel="50000">
                                          <p:stCondLst>
                                            <p:cond delay="676"/>
                                          </p:stCondLst>
                                        </p:cTn>
                                        <p:tgtEl>
                                          <p:spTgt spid="5">
                                            <p:txEl>
                                              <p:pRg st="3" end="3"/>
                                            </p:txEl>
                                          </p:spTgt>
                                        </p:tgtEl>
                                      </p:cBhvr>
                                      <p:to x="100000" y="100000"/>
                                    </p:animScale>
                                    <p:animScale>
                                      <p:cBhvr>
                                        <p:cTn id="54" dur="26">
                                          <p:stCondLst>
                                            <p:cond delay="1312"/>
                                          </p:stCondLst>
                                        </p:cTn>
                                        <p:tgtEl>
                                          <p:spTgt spid="5">
                                            <p:txEl>
                                              <p:pRg st="3" end="3"/>
                                            </p:txEl>
                                          </p:spTgt>
                                        </p:tgtEl>
                                      </p:cBhvr>
                                      <p:to x="100000" y="80000"/>
                                    </p:animScale>
                                    <p:animScale>
                                      <p:cBhvr>
                                        <p:cTn id="55" dur="166" decel="50000">
                                          <p:stCondLst>
                                            <p:cond delay="1338"/>
                                          </p:stCondLst>
                                        </p:cTn>
                                        <p:tgtEl>
                                          <p:spTgt spid="5">
                                            <p:txEl>
                                              <p:pRg st="3" end="3"/>
                                            </p:txEl>
                                          </p:spTgt>
                                        </p:tgtEl>
                                      </p:cBhvr>
                                      <p:to x="100000" y="100000"/>
                                    </p:animScale>
                                    <p:animScale>
                                      <p:cBhvr>
                                        <p:cTn id="56" dur="26">
                                          <p:stCondLst>
                                            <p:cond delay="1642"/>
                                          </p:stCondLst>
                                        </p:cTn>
                                        <p:tgtEl>
                                          <p:spTgt spid="5">
                                            <p:txEl>
                                              <p:pRg st="3" end="3"/>
                                            </p:txEl>
                                          </p:spTgt>
                                        </p:tgtEl>
                                      </p:cBhvr>
                                      <p:to x="100000" y="90000"/>
                                    </p:animScale>
                                    <p:animScale>
                                      <p:cBhvr>
                                        <p:cTn id="57" dur="166" decel="50000">
                                          <p:stCondLst>
                                            <p:cond delay="1668"/>
                                          </p:stCondLst>
                                        </p:cTn>
                                        <p:tgtEl>
                                          <p:spTgt spid="5">
                                            <p:txEl>
                                              <p:pRg st="3" end="3"/>
                                            </p:txEl>
                                          </p:spTgt>
                                        </p:tgtEl>
                                      </p:cBhvr>
                                      <p:to x="100000" y="100000"/>
                                    </p:animScale>
                                    <p:animScale>
                                      <p:cBhvr>
                                        <p:cTn id="58" dur="26">
                                          <p:stCondLst>
                                            <p:cond delay="1808"/>
                                          </p:stCondLst>
                                        </p:cTn>
                                        <p:tgtEl>
                                          <p:spTgt spid="5">
                                            <p:txEl>
                                              <p:pRg st="3" end="3"/>
                                            </p:txEl>
                                          </p:spTgt>
                                        </p:tgtEl>
                                      </p:cBhvr>
                                      <p:to x="100000" y="95000"/>
                                    </p:animScale>
                                    <p:animScale>
                                      <p:cBhvr>
                                        <p:cTn id="59" dur="166" decel="50000">
                                          <p:stCondLst>
                                            <p:cond delay="1834"/>
                                          </p:stCondLst>
                                        </p:cTn>
                                        <p:tgtEl>
                                          <p:spTgt spid="5">
                                            <p:txEl>
                                              <p:pRg st="3" end="3"/>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wipe(down)">
                                      <p:cBhvr>
                                        <p:cTn id="62" dur="580">
                                          <p:stCondLst>
                                            <p:cond delay="0"/>
                                          </p:stCondLst>
                                        </p:cTn>
                                        <p:tgtEl>
                                          <p:spTgt spid="5">
                                            <p:txEl>
                                              <p:pRg st="4" end="4"/>
                                            </p:txEl>
                                          </p:spTgt>
                                        </p:tgtEl>
                                      </p:cBhvr>
                                    </p:animEffect>
                                    <p:anim calcmode="lin" valueType="num">
                                      <p:cBhvr>
                                        <p:cTn id="63"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5">
                                            <p:txEl>
                                              <p:pRg st="4" end="4"/>
                                            </p:txEl>
                                          </p:spTgt>
                                        </p:tgtEl>
                                      </p:cBhvr>
                                      <p:to x="100000" y="60000"/>
                                    </p:animScale>
                                    <p:animScale>
                                      <p:cBhvr>
                                        <p:cTn id="69" dur="166" decel="50000">
                                          <p:stCondLst>
                                            <p:cond delay="676"/>
                                          </p:stCondLst>
                                        </p:cTn>
                                        <p:tgtEl>
                                          <p:spTgt spid="5">
                                            <p:txEl>
                                              <p:pRg st="4" end="4"/>
                                            </p:txEl>
                                          </p:spTgt>
                                        </p:tgtEl>
                                      </p:cBhvr>
                                      <p:to x="100000" y="100000"/>
                                    </p:animScale>
                                    <p:animScale>
                                      <p:cBhvr>
                                        <p:cTn id="70" dur="26">
                                          <p:stCondLst>
                                            <p:cond delay="1312"/>
                                          </p:stCondLst>
                                        </p:cTn>
                                        <p:tgtEl>
                                          <p:spTgt spid="5">
                                            <p:txEl>
                                              <p:pRg st="4" end="4"/>
                                            </p:txEl>
                                          </p:spTgt>
                                        </p:tgtEl>
                                      </p:cBhvr>
                                      <p:to x="100000" y="80000"/>
                                    </p:animScale>
                                    <p:animScale>
                                      <p:cBhvr>
                                        <p:cTn id="71" dur="166" decel="50000">
                                          <p:stCondLst>
                                            <p:cond delay="1338"/>
                                          </p:stCondLst>
                                        </p:cTn>
                                        <p:tgtEl>
                                          <p:spTgt spid="5">
                                            <p:txEl>
                                              <p:pRg st="4" end="4"/>
                                            </p:txEl>
                                          </p:spTgt>
                                        </p:tgtEl>
                                      </p:cBhvr>
                                      <p:to x="100000" y="100000"/>
                                    </p:animScale>
                                    <p:animScale>
                                      <p:cBhvr>
                                        <p:cTn id="72" dur="26">
                                          <p:stCondLst>
                                            <p:cond delay="1642"/>
                                          </p:stCondLst>
                                        </p:cTn>
                                        <p:tgtEl>
                                          <p:spTgt spid="5">
                                            <p:txEl>
                                              <p:pRg st="4" end="4"/>
                                            </p:txEl>
                                          </p:spTgt>
                                        </p:tgtEl>
                                      </p:cBhvr>
                                      <p:to x="100000" y="90000"/>
                                    </p:animScale>
                                    <p:animScale>
                                      <p:cBhvr>
                                        <p:cTn id="73" dur="166" decel="50000">
                                          <p:stCondLst>
                                            <p:cond delay="1668"/>
                                          </p:stCondLst>
                                        </p:cTn>
                                        <p:tgtEl>
                                          <p:spTgt spid="5">
                                            <p:txEl>
                                              <p:pRg st="4" end="4"/>
                                            </p:txEl>
                                          </p:spTgt>
                                        </p:tgtEl>
                                      </p:cBhvr>
                                      <p:to x="100000" y="100000"/>
                                    </p:animScale>
                                    <p:animScale>
                                      <p:cBhvr>
                                        <p:cTn id="74" dur="26">
                                          <p:stCondLst>
                                            <p:cond delay="1808"/>
                                          </p:stCondLst>
                                        </p:cTn>
                                        <p:tgtEl>
                                          <p:spTgt spid="5">
                                            <p:txEl>
                                              <p:pRg st="4" end="4"/>
                                            </p:txEl>
                                          </p:spTgt>
                                        </p:tgtEl>
                                      </p:cBhvr>
                                      <p:to x="100000" y="95000"/>
                                    </p:animScale>
                                    <p:animScale>
                                      <p:cBhvr>
                                        <p:cTn id="75" dur="166" decel="50000">
                                          <p:stCondLst>
                                            <p:cond delay="1834"/>
                                          </p:stCondLst>
                                        </p:cTn>
                                        <p:tgtEl>
                                          <p:spTgt spid="5">
                                            <p:txEl>
                                              <p:pRg st="4" end="4"/>
                                            </p:txEl>
                                          </p:spTgt>
                                        </p:tgtEl>
                                      </p:cBhvr>
                                      <p:to x="100000" y="100000"/>
                                    </p:animScale>
                                  </p:childTnLst>
                                </p:cTn>
                              </p:par>
                              <p:par>
                                <p:cTn id="76" presetID="26" presetClass="entr" presetSubtype="0" fill="hold" nodeType="withEffect">
                                  <p:stCondLst>
                                    <p:cond delay="0"/>
                                  </p:stCondLst>
                                  <p:childTnLst>
                                    <p:set>
                                      <p:cBhvr>
                                        <p:cTn id="77" dur="1" fill="hold">
                                          <p:stCondLst>
                                            <p:cond delay="0"/>
                                          </p:stCondLst>
                                        </p:cTn>
                                        <p:tgtEl>
                                          <p:spTgt spid="5">
                                            <p:txEl>
                                              <p:pRg st="5" end="5"/>
                                            </p:txEl>
                                          </p:spTgt>
                                        </p:tgtEl>
                                        <p:attrNameLst>
                                          <p:attrName>style.visibility</p:attrName>
                                        </p:attrNameLst>
                                      </p:cBhvr>
                                      <p:to>
                                        <p:strVal val="visible"/>
                                      </p:to>
                                    </p:set>
                                    <p:animEffect transition="in" filter="wipe(down)">
                                      <p:cBhvr>
                                        <p:cTn id="78" dur="580">
                                          <p:stCondLst>
                                            <p:cond delay="0"/>
                                          </p:stCondLst>
                                        </p:cTn>
                                        <p:tgtEl>
                                          <p:spTgt spid="5">
                                            <p:txEl>
                                              <p:pRg st="5" end="5"/>
                                            </p:txEl>
                                          </p:spTgt>
                                        </p:tgtEl>
                                      </p:cBhvr>
                                    </p:animEffect>
                                    <p:anim calcmode="lin" valueType="num">
                                      <p:cBhvr>
                                        <p:cTn id="79"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5">
                                            <p:txEl>
                                              <p:pRg st="5" end="5"/>
                                            </p:txEl>
                                          </p:spTgt>
                                        </p:tgtEl>
                                      </p:cBhvr>
                                      <p:to x="100000" y="60000"/>
                                    </p:animScale>
                                    <p:animScale>
                                      <p:cBhvr>
                                        <p:cTn id="85" dur="166" decel="50000">
                                          <p:stCondLst>
                                            <p:cond delay="676"/>
                                          </p:stCondLst>
                                        </p:cTn>
                                        <p:tgtEl>
                                          <p:spTgt spid="5">
                                            <p:txEl>
                                              <p:pRg st="5" end="5"/>
                                            </p:txEl>
                                          </p:spTgt>
                                        </p:tgtEl>
                                      </p:cBhvr>
                                      <p:to x="100000" y="100000"/>
                                    </p:animScale>
                                    <p:animScale>
                                      <p:cBhvr>
                                        <p:cTn id="86" dur="26">
                                          <p:stCondLst>
                                            <p:cond delay="1312"/>
                                          </p:stCondLst>
                                        </p:cTn>
                                        <p:tgtEl>
                                          <p:spTgt spid="5">
                                            <p:txEl>
                                              <p:pRg st="5" end="5"/>
                                            </p:txEl>
                                          </p:spTgt>
                                        </p:tgtEl>
                                      </p:cBhvr>
                                      <p:to x="100000" y="80000"/>
                                    </p:animScale>
                                    <p:animScale>
                                      <p:cBhvr>
                                        <p:cTn id="87" dur="166" decel="50000">
                                          <p:stCondLst>
                                            <p:cond delay="1338"/>
                                          </p:stCondLst>
                                        </p:cTn>
                                        <p:tgtEl>
                                          <p:spTgt spid="5">
                                            <p:txEl>
                                              <p:pRg st="5" end="5"/>
                                            </p:txEl>
                                          </p:spTgt>
                                        </p:tgtEl>
                                      </p:cBhvr>
                                      <p:to x="100000" y="100000"/>
                                    </p:animScale>
                                    <p:animScale>
                                      <p:cBhvr>
                                        <p:cTn id="88" dur="26">
                                          <p:stCondLst>
                                            <p:cond delay="1642"/>
                                          </p:stCondLst>
                                        </p:cTn>
                                        <p:tgtEl>
                                          <p:spTgt spid="5">
                                            <p:txEl>
                                              <p:pRg st="5" end="5"/>
                                            </p:txEl>
                                          </p:spTgt>
                                        </p:tgtEl>
                                      </p:cBhvr>
                                      <p:to x="100000" y="90000"/>
                                    </p:animScale>
                                    <p:animScale>
                                      <p:cBhvr>
                                        <p:cTn id="89" dur="166" decel="50000">
                                          <p:stCondLst>
                                            <p:cond delay="1668"/>
                                          </p:stCondLst>
                                        </p:cTn>
                                        <p:tgtEl>
                                          <p:spTgt spid="5">
                                            <p:txEl>
                                              <p:pRg st="5" end="5"/>
                                            </p:txEl>
                                          </p:spTgt>
                                        </p:tgtEl>
                                      </p:cBhvr>
                                      <p:to x="100000" y="100000"/>
                                    </p:animScale>
                                    <p:animScale>
                                      <p:cBhvr>
                                        <p:cTn id="90" dur="26">
                                          <p:stCondLst>
                                            <p:cond delay="1808"/>
                                          </p:stCondLst>
                                        </p:cTn>
                                        <p:tgtEl>
                                          <p:spTgt spid="5">
                                            <p:txEl>
                                              <p:pRg st="5" end="5"/>
                                            </p:txEl>
                                          </p:spTgt>
                                        </p:tgtEl>
                                      </p:cBhvr>
                                      <p:to x="100000" y="95000"/>
                                    </p:animScale>
                                    <p:animScale>
                                      <p:cBhvr>
                                        <p:cTn id="91" dur="166" decel="50000">
                                          <p:stCondLst>
                                            <p:cond delay="1834"/>
                                          </p:stCondLst>
                                        </p:cTn>
                                        <p:tgtEl>
                                          <p:spTgt spid="5">
                                            <p:txEl>
                                              <p:pRg st="5" end="5"/>
                                            </p:txEl>
                                          </p:spTgt>
                                        </p:tgtEl>
                                      </p:cBhvr>
                                      <p:to x="100000" y="100000"/>
                                    </p:animScale>
                                  </p:childTnLst>
                                </p:cTn>
                              </p:par>
                              <p:par>
                                <p:cTn id="92" presetID="26" presetClass="entr" presetSubtype="0" fill="hold" nodeType="withEffect">
                                  <p:stCondLst>
                                    <p:cond delay="0"/>
                                  </p:stCondLst>
                                  <p:childTnLst>
                                    <p:set>
                                      <p:cBhvr>
                                        <p:cTn id="93" dur="1" fill="hold">
                                          <p:stCondLst>
                                            <p:cond delay="0"/>
                                          </p:stCondLst>
                                        </p:cTn>
                                        <p:tgtEl>
                                          <p:spTgt spid="5">
                                            <p:txEl>
                                              <p:pRg st="6" end="6"/>
                                            </p:txEl>
                                          </p:spTgt>
                                        </p:tgtEl>
                                        <p:attrNameLst>
                                          <p:attrName>style.visibility</p:attrName>
                                        </p:attrNameLst>
                                      </p:cBhvr>
                                      <p:to>
                                        <p:strVal val="visible"/>
                                      </p:to>
                                    </p:set>
                                    <p:animEffect transition="in" filter="wipe(down)">
                                      <p:cBhvr>
                                        <p:cTn id="94" dur="580">
                                          <p:stCondLst>
                                            <p:cond delay="0"/>
                                          </p:stCondLst>
                                        </p:cTn>
                                        <p:tgtEl>
                                          <p:spTgt spid="5">
                                            <p:txEl>
                                              <p:pRg st="6" end="6"/>
                                            </p:txEl>
                                          </p:spTgt>
                                        </p:tgtEl>
                                      </p:cBhvr>
                                    </p:animEffect>
                                    <p:anim calcmode="lin" valueType="num">
                                      <p:cBhvr>
                                        <p:cTn id="95"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5">
                                            <p:txEl>
                                              <p:pRg st="6" end="6"/>
                                            </p:txEl>
                                          </p:spTgt>
                                        </p:tgtEl>
                                      </p:cBhvr>
                                      <p:to x="100000" y="60000"/>
                                    </p:animScale>
                                    <p:animScale>
                                      <p:cBhvr>
                                        <p:cTn id="101" dur="166" decel="50000">
                                          <p:stCondLst>
                                            <p:cond delay="676"/>
                                          </p:stCondLst>
                                        </p:cTn>
                                        <p:tgtEl>
                                          <p:spTgt spid="5">
                                            <p:txEl>
                                              <p:pRg st="6" end="6"/>
                                            </p:txEl>
                                          </p:spTgt>
                                        </p:tgtEl>
                                      </p:cBhvr>
                                      <p:to x="100000" y="100000"/>
                                    </p:animScale>
                                    <p:animScale>
                                      <p:cBhvr>
                                        <p:cTn id="102" dur="26">
                                          <p:stCondLst>
                                            <p:cond delay="1312"/>
                                          </p:stCondLst>
                                        </p:cTn>
                                        <p:tgtEl>
                                          <p:spTgt spid="5">
                                            <p:txEl>
                                              <p:pRg st="6" end="6"/>
                                            </p:txEl>
                                          </p:spTgt>
                                        </p:tgtEl>
                                      </p:cBhvr>
                                      <p:to x="100000" y="80000"/>
                                    </p:animScale>
                                    <p:animScale>
                                      <p:cBhvr>
                                        <p:cTn id="103" dur="166" decel="50000">
                                          <p:stCondLst>
                                            <p:cond delay="1338"/>
                                          </p:stCondLst>
                                        </p:cTn>
                                        <p:tgtEl>
                                          <p:spTgt spid="5">
                                            <p:txEl>
                                              <p:pRg st="6" end="6"/>
                                            </p:txEl>
                                          </p:spTgt>
                                        </p:tgtEl>
                                      </p:cBhvr>
                                      <p:to x="100000" y="100000"/>
                                    </p:animScale>
                                    <p:animScale>
                                      <p:cBhvr>
                                        <p:cTn id="104" dur="26">
                                          <p:stCondLst>
                                            <p:cond delay="1642"/>
                                          </p:stCondLst>
                                        </p:cTn>
                                        <p:tgtEl>
                                          <p:spTgt spid="5">
                                            <p:txEl>
                                              <p:pRg st="6" end="6"/>
                                            </p:txEl>
                                          </p:spTgt>
                                        </p:tgtEl>
                                      </p:cBhvr>
                                      <p:to x="100000" y="90000"/>
                                    </p:animScale>
                                    <p:animScale>
                                      <p:cBhvr>
                                        <p:cTn id="105" dur="166" decel="50000">
                                          <p:stCondLst>
                                            <p:cond delay="1668"/>
                                          </p:stCondLst>
                                        </p:cTn>
                                        <p:tgtEl>
                                          <p:spTgt spid="5">
                                            <p:txEl>
                                              <p:pRg st="6" end="6"/>
                                            </p:txEl>
                                          </p:spTgt>
                                        </p:tgtEl>
                                      </p:cBhvr>
                                      <p:to x="100000" y="100000"/>
                                    </p:animScale>
                                    <p:animScale>
                                      <p:cBhvr>
                                        <p:cTn id="106" dur="26">
                                          <p:stCondLst>
                                            <p:cond delay="1808"/>
                                          </p:stCondLst>
                                        </p:cTn>
                                        <p:tgtEl>
                                          <p:spTgt spid="5">
                                            <p:txEl>
                                              <p:pRg st="6" end="6"/>
                                            </p:txEl>
                                          </p:spTgt>
                                        </p:tgtEl>
                                      </p:cBhvr>
                                      <p:to x="100000" y="95000"/>
                                    </p:animScale>
                                    <p:animScale>
                                      <p:cBhvr>
                                        <p:cTn id="107" dur="166" decel="50000">
                                          <p:stCondLst>
                                            <p:cond delay="1834"/>
                                          </p:stCondLst>
                                        </p:cTn>
                                        <p:tgtEl>
                                          <p:spTgt spid="5">
                                            <p:txEl>
                                              <p:pRg st="6" end="6"/>
                                            </p:txEl>
                                          </p:spTgt>
                                        </p:tgtEl>
                                      </p:cBhvr>
                                      <p:to x="100000" y="100000"/>
                                    </p:animScale>
                                  </p:childTnLst>
                                </p:cTn>
                              </p:par>
                            </p:childTnLst>
                          </p:cTn>
                        </p:par>
                      </p:childTnLst>
                    </p:cTn>
                  </p:par>
                  <p:par>
                    <p:cTn id="108" fill="hold">
                      <p:stCondLst>
                        <p:cond delay="indefinite"/>
                      </p:stCondLst>
                      <p:childTnLst>
                        <p:par>
                          <p:cTn id="109" fill="hold">
                            <p:stCondLst>
                              <p:cond delay="0"/>
                            </p:stCondLst>
                            <p:childTnLst>
                              <p:par>
                                <p:cTn id="110" presetID="26" presetClass="entr" presetSubtype="0" fill="hold" nodeType="clickEffect">
                                  <p:stCondLst>
                                    <p:cond delay="0"/>
                                  </p:stCondLst>
                                  <p:childTnLst>
                                    <p:set>
                                      <p:cBhvr>
                                        <p:cTn id="111" dur="1" fill="hold">
                                          <p:stCondLst>
                                            <p:cond delay="0"/>
                                          </p:stCondLst>
                                        </p:cTn>
                                        <p:tgtEl>
                                          <p:spTgt spid="5">
                                            <p:txEl>
                                              <p:pRg st="8" end="8"/>
                                            </p:txEl>
                                          </p:spTgt>
                                        </p:tgtEl>
                                        <p:attrNameLst>
                                          <p:attrName>style.visibility</p:attrName>
                                        </p:attrNameLst>
                                      </p:cBhvr>
                                      <p:to>
                                        <p:strVal val="visible"/>
                                      </p:to>
                                    </p:set>
                                    <p:animEffect transition="in" filter="wipe(down)">
                                      <p:cBhvr>
                                        <p:cTn id="112" dur="580">
                                          <p:stCondLst>
                                            <p:cond delay="0"/>
                                          </p:stCondLst>
                                        </p:cTn>
                                        <p:tgtEl>
                                          <p:spTgt spid="5">
                                            <p:txEl>
                                              <p:pRg st="8" end="8"/>
                                            </p:txEl>
                                          </p:spTgt>
                                        </p:tgtEl>
                                      </p:cBhvr>
                                    </p:animEffect>
                                    <p:anim calcmode="lin" valueType="num">
                                      <p:cBhvr>
                                        <p:cTn id="113"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118" dur="26">
                                          <p:stCondLst>
                                            <p:cond delay="650"/>
                                          </p:stCondLst>
                                        </p:cTn>
                                        <p:tgtEl>
                                          <p:spTgt spid="5">
                                            <p:txEl>
                                              <p:pRg st="8" end="8"/>
                                            </p:txEl>
                                          </p:spTgt>
                                        </p:tgtEl>
                                      </p:cBhvr>
                                      <p:to x="100000" y="60000"/>
                                    </p:animScale>
                                    <p:animScale>
                                      <p:cBhvr>
                                        <p:cTn id="119" dur="166" decel="50000">
                                          <p:stCondLst>
                                            <p:cond delay="676"/>
                                          </p:stCondLst>
                                        </p:cTn>
                                        <p:tgtEl>
                                          <p:spTgt spid="5">
                                            <p:txEl>
                                              <p:pRg st="8" end="8"/>
                                            </p:txEl>
                                          </p:spTgt>
                                        </p:tgtEl>
                                      </p:cBhvr>
                                      <p:to x="100000" y="100000"/>
                                    </p:animScale>
                                    <p:animScale>
                                      <p:cBhvr>
                                        <p:cTn id="120" dur="26">
                                          <p:stCondLst>
                                            <p:cond delay="1312"/>
                                          </p:stCondLst>
                                        </p:cTn>
                                        <p:tgtEl>
                                          <p:spTgt spid="5">
                                            <p:txEl>
                                              <p:pRg st="8" end="8"/>
                                            </p:txEl>
                                          </p:spTgt>
                                        </p:tgtEl>
                                      </p:cBhvr>
                                      <p:to x="100000" y="80000"/>
                                    </p:animScale>
                                    <p:animScale>
                                      <p:cBhvr>
                                        <p:cTn id="121" dur="166" decel="50000">
                                          <p:stCondLst>
                                            <p:cond delay="1338"/>
                                          </p:stCondLst>
                                        </p:cTn>
                                        <p:tgtEl>
                                          <p:spTgt spid="5">
                                            <p:txEl>
                                              <p:pRg st="8" end="8"/>
                                            </p:txEl>
                                          </p:spTgt>
                                        </p:tgtEl>
                                      </p:cBhvr>
                                      <p:to x="100000" y="100000"/>
                                    </p:animScale>
                                    <p:animScale>
                                      <p:cBhvr>
                                        <p:cTn id="122" dur="26">
                                          <p:stCondLst>
                                            <p:cond delay="1642"/>
                                          </p:stCondLst>
                                        </p:cTn>
                                        <p:tgtEl>
                                          <p:spTgt spid="5">
                                            <p:txEl>
                                              <p:pRg st="8" end="8"/>
                                            </p:txEl>
                                          </p:spTgt>
                                        </p:tgtEl>
                                      </p:cBhvr>
                                      <p:to x="100000" y="90000"/>
                                    </p:animScale>
                                    <p:animScale>
                                      <p:cBhvr>
                                        <p:cTn id="123" dur="166" decel="50000">
                                          <p:stCondLst>
                                            <p:cond delay="1668"/>
                                          </p:stCondLst>
                                        </p:cTn>
                                        <p:tgtEl>
                                          <p:spTgt spid="5">
                                            <p:txEl>
                                              <p:pRg st="8" end="8"/>
                                            </p:txEl>
                                          </p:spTgt>
                                        </p:tgtEl>
                                      </p:cBhvr>
                                      <p:to x="100000" y="100000"/>
                                    </p:animScale>
                                    <p:animScale>
                                      <p:cBhvr>
                                        <p:cTn id="124" dur="26">
                                          <p:stCondLst>
                                            <p:cond delay="1808"/>
                                          </p:stCondLst>
                                        </p:cTn>
                                        <p:tgtEl>
                                          <p:spTgt spid="5">
                                            <p:txEl>
                                              <p:pRg st="8" end="8"/>
                                            </p:txEl>
                                          </p:spTgt>
                                        </p:tgtEl>
                                      </p:cBhvr>
                                      <p:to x="100000" y="95000"/>
                                    </p:animScale>
                                    <p:animScale>
                                      <p:cBhvr>
                                        <p:cTn id="125" dur="166" decel="50000">
                                          <p:stCondLst>
                                            <p:cond delay="1834"/>
                                          </p:stCondLst>
                                        </p:cTn>
                                        <p:tgtEl>
                                          <p:spTgt spid="5">
                                            <p:txEl>
                                              <p:pRg st="8" end="8"/>
                                            </p:txEl>
                                          </p:spTgt>
                                        </p:tgtEl>
                                      </p:cBhvr>
                                      <p:to x="100000" y="100000"/>
                                    </p:animScale>
                                  </p:childTnLst>
                                </p:cTn>
                              </p:par>
                            </p:childTnLst>
                          </p:cTn>
                        </p:par>
                      </p:childTnLst>
                    </p:cTn>
                  </p:par>
                  <p:par>
                    <p:cTn id="126" fill="hold">
                      <p:stCondLst>
                        <p:cond delay="indefinite"/>
                      </p:stCondLst>
                      <p:childTnLst>
                        <p:par>
                          <p:cTn id="127" fill="hold">
                            <p:stCondLst>
                              <p:cond delay="0"/>
                            </p:stCondLst>
                            <p:childTnLst>
                              <p:par>
                                <p:cTn id="128" presetID="26" presetClass="entr" presetSubtype="0" fill="hold" nodeType="clickEffect">
                                  <p:stCondLst>
                                    <p:cond delay="0"/>
                                  </p:stCondLst>
                                  <p:childTnLst>
                                    <p:set>
                                      <p:cBhvr>
                                        <p:cTn id="129" dur="1" fill="hold">
                                          <p:stCondLst>
                                            <p:cond delay="0"/>
                                          </p:stCondLst>
                                        </p:cTn>
                                        <p:tgtEl>
                                          <p:spTgt spid="5">
                                            <p:txEl>
                                              <p:pRg st="9" end="9"/>
                                            </p:txEl>
                                          </p:spTgt>
                                        </p:tgtEl>
                                        <p:attrNameLst>
                                          <p:attrName>style.visibility</p:attrName>
                                        </p:attrNameLst>
                                      </p:cBhvr>
                                      <p:to>
                                        <p:strVal val="visible"/>
                                      </p:to>
                                    </p:set>
                                    <p:animEffect transition="in" filter="wipe(down)">
                                      <p:cBhvr>
                                        <p:cTn id="130" dur="580">
                                          <p:stCondLst>
                                            <p:cond delay="0"/>
                                          </p:stCondLst>
                                        </p:cTn>
                                        <p:tgtEl>
                                          <p:spTgt spid="5">
                                            <p:txEl>
                                              <p:pRg st="9" end="9"/>
                                            </p:txEl>
                                          </p:spTgt>
                                        </p:tgtEl>
                                      </p:cBhvr>
                                    </p:animEffect>
                                    <p:anim calcmode="lin" valueType="num">
                                      <p:cBhvr>
                                        <p:cTn id="131"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132"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133"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134"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135"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136" dur="26">
                                          <p:stCondLst>
                                            <p:cond delay="650"/>
                                          </p:stCondLst>
                                        </p:cTn>
                                        <p:tgtEl>
                                          <p:spTgt spid="5">
                                            <p:txEl>
                                              <p:pRg st="9" end="9"/>
                                            </p:txEl>
                                          </p:spTgt>
                                        </p:tgtEl>
                                      </p:cBhvr>
                                      <p:to x="100000" y="60000"/>
                                    </p:animScale>
                                    <p:animScale>
                                      <p:cBhvr>
                                        <p:cTn id="137" dur="166" decel="50000">
                                          <p:stCondLst>
                                            <p:cond delay="676"/>
                                          </p:stCondLst>
                                        </p:cTn>
                                        <p:tgtEl>
                                          <p:spTgt spid="5">
                                            <p:txEl>
                                              <p:pRg st="9" end="9"/>
                                            </p:txEl>
                                          </p:spTgt>
                                        </p:tgtEl>
                                      </p:cBhvr>
                                      <p:to x="100000" y="100000"/>
                                    </p:animScale>
                                    <p:animScale>
                                      <p:cBhvr>
                                        <p:cTn id="138" dur="26">
                                          <p:stCondLst>
                                            <p:cond delay="1312"/>
                                          </p:stCondLst>
                                        </p:cTn>
                                        <p:tgtEl>
                                          <p:spTgt spid="5">
                                            <p:txEl>
                                              <p:pRg st="9" end="9"/>
                                            </p:txEl>
                                          </p:spTgt>
                                        </p:tgtEl>
                                      </p:cBhvr>
                                      <p:to x="100000" y="80000"/>
                                    </p:animScale>
                                    <p:animScale>
                                      <p:cBhvr>
                                        <p:cTn id="139" dur="166" decel="50000">
                                          <p:stCondLst>
                                            <p:cond delay="1338"/>
                                          </p:stCondLst>
                                        </p:cTn>
                                        <p:tgtEl>
                                          <p:spTgt spid="5">
                                            <p:txEl>
                                              <p:pRg st="9" end="9"/>
                                            </p:txEl>
                                          </p:spTgt>
                                        </p:tgtEl>
                                      </p:cBhvr>
                                      <p:to x="100000" y="100000"/>
                                    </p:animScale>
                                    <p:animScale>
                                      <p:cBhvr>
                                        <p:cTn id="140" dur="26">
                                          <p:stCondLst>
                                            <p:cond delay="1642"/>
                                          </p:stCondLst>
                                        </p:cTn>
                                        <p:tgtEl>
                                          <p:spTgt spid="5">
                                            <p:txEl>
                                              <p:pRg st="9" end="9"/>
                                            </p:txEl>
                                          </p:spTgt>
                                        </p:tgtEl>
                                      </p:cBhvr>
                                      <p:to x="100000" y="90000"/>
                                    </p:animScale>
                                    <p:animScale>
                                      <p:cBhvr>
                                        <p:cTn id="141" dur="166" decel="50000">
                                          <p:stCondLst>
                                            <p:cond delay="1668"/>
                                          </p:stCondLst>
                                        </p:cTn>
                                        <p:tgtEl>
                                          <p:spTgt spid="5">
                                            <p:txEl>
                                              <p:pRg st="9" end="9"/>
                                            </p:txEl>
                                          </p:spTgt>
                                        </p:tgtEl>
                                      </p:cBhvr>
                                      <p:to x="100000" y="100000"/>
                                    </p:animScale>
                                    <p:animScale>
                                      <p:cBhvr>
                                        <p:cTn id="142" dur="26">
                                          <p:stCondLst>
                                            <p:cond delay="1808"/>
                                          </p:stCondLst>
                                        </p:cTn>
                                        <p:tgtEl>
                                          <p:spTgt spid="5">
                                            <p:txEl>
                                              <p:pRg st="9" end="9"/>
                                            </p:txEl>
                                          </p:spTgt>
                                        </p:tgtEl>
                                      </p:cBhvr>
                                      <p:to x="100000" y="95000"/>
                                    </p:animScale>
                                    <p:animScale>
                                      <p:cBhvr>
                                        <p:cTn id="143" dur="166" decel="50000">
                                          <p:stCondLst>
                                            <p:cond delay="1834"/>
                                          </p:stCondLst>
                                        </p:cTn>
                                        <p:tgtEl>
                                          <p:spTgt spid="5">
                                            <p:txEl>
                                              <p:pRg st="9" end="9"/>
                                            </p:txEl>
                                          </p:spTgt>
                                        </p:tgtEl>
                                      </p:cBhvr>
                                      <p:to x="100000" y="100000"/>
                                    </p:animScale>
                                  </p:childTnLst>
                                </p:cTn>
                              </p:par>
                              <p:par>
                                <p:cTn id="144" presetID="26" presetClass="entr" presetSubtype="0" fill="hold" nodeType="withEffect">
                                  <p:stCondLst>
                                    <p:cond delay="0"/>
                                  </p:stCondLst>
                                  <p:childTnLst>
                                    <p:set>
                                      <p:cBhvr>
                                        <p:cTn id="145" dur="1" fill="hold">
                                          <p:stCondLst>
                                            <p:cond delay="0"/>
                                          </p:stCondLst>
                                        </p:cTn>
                                        <p:tgtEl>
                                          <p:spTgt spid="5">
                                            <p:txEl>
                                              <p:pRg st="10" end="10"/>
                                            </p:txEl>
                                          </p:spTgt>
                                        </p:tgtEl>
                                        <p:attrNameLst>
                                          <p:attrName>style.visibility</p:attrName>
                                        </p:attrNameLst>
                                      </p:cBhvr>
                                      <p:to>
                                        <p:strVal val="visible"/>
                                      </p:to>
                                    </p:set>
                                    <p:animEffect transition="in" filter="wipe(down)">
                                      <p:cBhvr>
                                        <p:cTn id="146" dur="580">
                                          <p:stCondLst>
                                            <p:cond delay="0"/>
                                          </p:stCondLst>
                                        </p:cTn>
                                        <p:tgtEl>
                                          <p:spTgt spid="5">
                                            <p:txEl>
                                              <p:pRg st="10" end="10"/>
                                            </p:txEl>
                                          </p:spTgt>
                                        </p:tgtEl>
                                      </p:cBhvr>
                                    </p:animEffect>
                                    <p:anim calcmode="lin" valueType="num">
                                      <p:cBhvr>
                                        <p:cTn id="147" dur="1822" tmFilter="0,0; 0.14,0.36; 0.43,0.73; 0.71,0.91; 1.0,1.0">
                                          <p:stCondLst>
                                            <p:cond delay="0"/>
                                          </p:stCondLst>
                                        </p:cTn>
                                        <p:tgtEl>
                                          <p:spTgt spid="5">
                                            <p:txEl>
                                              <p:pRg st="10" end="10"/>
                                            </p:txEl>
                                          </p:spTgt>
                                        </p:tgtEl>
                                        <p:attrNameLst>
                                          <p:attrName>ppt_x</p:attrName>
                                        </p:attrNameLst>
                                      </p:cBhvr>
                                      <p:tavLst>
                                        <p:tav tm="0">
                                          <p:val>
                                            <p:strVal val="#ppt_x-0.25"/>
                                          </p:val>
                                        </p:tav>
                                        <p:tav tm="100000">
                                          <p:val>
                                            <p:strVal val="#ppt_x"/>
                                          </p:val>
                                        </p:tav>
                                      </p:tavLst>
                                    </p:anim>
                                    <p:anim calcmode="lin" valueType="num">
                                      <p:cBhvr>
                                        <p:cTn id="148" dur="664" tmFilter="0.0,0.0; 0.25,0.07; 0.50,0.2; 0.75,0.467; 1.0,1.0">
                                          <p:stCondLst>
                                            <p:cond delay="0"/>
                                          </p:stCondLst>
                                        </p:cTn>
                                        <p:tgtEl>
                                          <p:spTgt spid="5">
                                            <p:txEl>
                                              <p:pRg st="10" end="10"/>
                                            </p:txEl>
                                          </p:spTgt>
                                        </p:tgtEl>
                                        <p:attrNameLst>
                                          <p:attrName>ppt_y</p:attrName>
                                        </p:attrNameLst>
                                      </p:cBhvr>
                                      <p:tavLst>
                                        <p:tav tm="0" fmla="#ppt_y-sin(pi*$)/3">
                                          <p:val>
                                            <p:fltVal val="0.5"/>
                                          </p:val>
                                        </p:tav>
                                        <p:tav tm="100000">
                                          <p:val>
                                            <p:fltVal val="1"/>
                                          </p:val>
                                        </p:tav>
                                      </p:tavLst>
                                    </p:anim>
                                    <p:anim calcmode="lin" valueType="num">
                                      <p:cBhvr>
                                        <p:cTn id="149" dur="664" tmFilter="0, 0; 0.125,0.2665; 0.25,0.4; 0.375,0.465; 0.5,0.5;  0.625,0.535; 0.75,0.6; 0.875,0.7335; 1,1">
                                          <p:stCondLst>
                                            <p:cond delay="664"/>
                                          </p:stCondLst>
                                        </p:cTn>
                                        <p:tgtEl>
                                          <p:spTgt spid="5">
                                            <p:txEl>
                                              <p:pRg st="10" end="10"/>
                                            </p:txEl>
                                          </p:spTgt>
                                        </p:tgtEl>
                                        <p:attrNameLst>
                                          <p:attrName>ppt_y</p:attrName>
                                        </p:attrNameLst>
                                      </p:cBhvr>
                                      <p:tavLst>
                                        <p:tav tm="0" fmla="#ppt_y-sin(pi*$)/9">
                                          <p:val>
                                            <p:fltVal val="0"/>
                                          </p:val>
                                        </p:tav>
                                        <p:tav tm="100000">
                                          <p:val>
                                            <p:fltVal val="1"/>
                                          </p:val>
                                        </p:tav>
                                      </p:tavLst>
                                    </p:anim>
                                    <p:anim calcmode="lin" valueType="num">
                                      <p:cBhvr>
                                        <p:cTn id="150" dur="332" tmFilter="0, 0; 0.125,0.2665; 0.25,0.4; 0.375,0.465; 0.5,0.5;  0.625,0.535; 0.75,0.6; 0.875,0.7335; 1,1">
                                          <p:stCondLst>
                                            <p:cond delay="1324"/>
                                          </p:stCondLst>
                                        </p:cTn>
                                        <p:tgtEl>
                                          <p:spTgt spid="5">
                                            <p:txEl>
                                              <p:pRg st="10" end="10"/>
                                            </p:txEl>
                                          </p:spTgt>
                                        </p:tgtEl>
                                        <p:attrNameLst>
                                          <p:attrName>ppt_y</p:attrName>
                                        </p:attrNameLst>
                                      </p:cBhvr>
                                      <p:tavLst>
                                        <p:tav tm="0" fmla="#ppt_y-sin(pi*$)/27">
                                          <p:val>
                                            <p:fltVal val="0"/>
                                          </p:val>
                                        </p:tav>
                                        <p:tav tm="100000">
                                          <p:val>
                                            <p:fltVal val="1"/>
                                          </p:val>
                                        </p:tav>
                                      </p:tavLst>
                                    </p:anim>
                                    <p:anim calcmode="lin" valueType="num">
                                      <p:cBhvr>
                                        <p:cTn id="151" dur="164" tmFilter="0, 0; 0.125,0.2665; 0.25,0.4; 0.375,0.465; 0.5,0.5;  0.625,0.535; 0.75,0.6; 0.875,0.7335; 1,1">
                                          <p:stCondLst>
                                            <p:cond delay="1656"/>
                                          </p:stCondLst>
                                        </p:cTn>
                                        <p:tgtEl>
                                          <p:spTgt spid="5">
                                            <p:txEl>
                                              <p:pRg st="10" end="10"/>
                                            </p:txEl>
                                          </p:spTgt>
                                        </p:tgtEl>
                                        <p:attrNameLst>
                                          <p:attrName>ppt_y</p:attrName>
                                        </p:attrNameLst>
                                      </p:cBhvr>
                                      <p:tavLst>
                                        <p:tav tm="0" fmla="#ppt_y-sin(pi*$)/81">
                                          <p:val>
                                            <p:fltVal val="0"/>
                                          </p:val>
                                        </p:tav>
                                        <p:tav tm="100000">
                                          <p:val>
                                            <p:fltVal val="1"/>
                                          </p:val>
                                        </p:tav>
                                      </p:tavLst>
                                    </p:anim>
                                    <p:animScale>
                                      <p:cBhvr>
                                        <p:cTn id="152" dur="26">
                                          <p:stCondLst>
                                            <p:cond delay="650"/>
                                          </p:stCondLst>
                                        </p:cTn>
                                        <p:tgtEl>
                                          <p:spTgt spid="5">
                                            <p:txEl>
                                              <p:pRg st="10" end="10"/>
                                            </p:txEl>
                                          </p:spTgt>
                                        </p:tgtEl>
                                      </p:cBhvr>
                                      <p:to x="100000" y="60000"/>
                                    </p:animScale>
                                    <p:animScale>
                                      <p:cBhvr>
                                        <p:cTn id="153" dur="166" decel="50000">
                                          <p:stCondLst>
                                            <p:cond delay="676"/>
                                          </p:stCondLst>
                                        </p:cTn>
                                        <p:tgtEl>
                                          <p:spTgt spid="5">
                                            <p:txEl>
                                              <p:pRg st="10" end="10"/>
                                            </p:txEl>
                                          </p:spTgt>
                                        </p:tgtEl>
                                      </p:cBhvr>
                                      <p:to x="100000" y="100000"/>
                                    </p:animScale>
                                    <p:animScale>
                                      <p:cBhvr>
                                        <p:cTn id="154" dur="26">
                                          <p:stCondLst>
                                            <p:cond delay="1312"/>
                                          </p:stCondLst>
                                        </p:cTn>
                                        <p:tgtEl>
                                          <p:spTgt spid="5">
                                            <p:txEl>
                                              <p:pRg st="10" end="10"/>
                                            </p:txEl>
                                          </p:spTgt>
                                        </p:tgtEl>
                                      </p:cBhvr>
                                      <p:to x="100000" y="80000"/>
                                    </p:animScale>
                                    <p:animScale>
                                      <p:cBhvr>
                                        <p:cTn id="155" dur="166" decel="50000">
                                          <p:stCondLst>
                                            <p:cond delay="1338"/>
                                          </p:stCondLst>
                                        </p:cTn>
                                        <p:tgtEl>
                                          <p:spTgt spid="5">
                                            <p:txEl>
                                              <p:pRg st="10" end="10"/>
                                            </p:txEl>
                                          </p:spTgt>
                                        </p:tgtEl>
                                      </p:cBhvr>
                                      <p:to x="100000" y="100000"/>
                                    </p:animScale>
                                    <p:animScale>
                                      <p:cBhvr>
                                        <p:cTn id="156" dur="26">
                                          <p:stCondLst>
                                            <p:cond delay="1642"/>
                                          </p:stCondLst>
                                        </p:cTn>
                                        <p:tgtEl>
                                          <p:spTgt spid="5">
                                            <p:txEl>
                                              <p:pRg st="10" end="10"/>
                                            </p:txEl>
                                          </p:spTgt>
                                        </p:tgtEl>
                                      </p:cBhvr>
                                      <p:to x="100000" y="90000"/>
                                    </p:animScale>
                                    <p:animScale>
                                      <p:cBhvr>
                                        <p:cTn id="157" dur="166" decel="50000">
                                          <p:stCondLst>
                                            <p:cond delay="1668"/>
                                          </p:stCondLst>
                                        </p:cTn>
                                        <p:tgtEl>
                                          <p:spTgt spid="5">
                                            <p:txEl>
                                              <p:pRg st="10" end="10"/>
                                            </p:txEl>
                                          </p:spTgt>
                                        </p:tgtEl>
                                      </p:cBhvr>
                                      <p:to x="100000" y="100000"/>
                                    </p:animScale>
                                    <p:animScale>
                                      <p:cBhvr>
                                        <p:cTn id="158" dur="26">
                                          <p:stCondLst>
                                            <p:cond delay="1808"/>
                                          </p:stCondLst>
                                        </p:cTn>
                                        <p:tgtEl>
                                          <p:spTgt spid="5">
                                            <p:txEl>
                                              <p:pRg st="10" end="10"/>
                                            </p:txEl>
                                          </p:spTgt>
                                        </p:tgtEl>
                                      </p:cBhvr>
                                      <p:to x="100000" y="95000"/>
                                    </p:animScale>
                                    <p:animScale>
                                      <p:cBhvr>
                                        <p:cTn id="159" dur="166" decel="50000">
                                          <p:stCondLst>
                                            <p:cond delay="1834"/>
                                          </p:stCondLst>
                                        </p:cTn>
                                        <p:tgtEl>
                                          <p:spTgt spid="5">
                                            <p:txEl>
                                              <p:pRg st="10" end="10"/>
                                            </p:txEl>
                                          </p:spTgt>
                                        </p:tgtEl>
                                      </p:cBhvr>
                                      <p:to x="100000" y="100000"/>
                                    </p:animScale>
                                  </p:childTnLst>
                                </p:cTn>
                              </p:par>
                              <p:par>
                                <p:cTn id="160" presetID="26" presetClass="entr" presetSubtype="0" fill="hold" nodeType="withEffect">
                                  <p:stCondLst>
                                    <p:cond delay="0"/>
                                  </p:stCondLst>
                                  <p:childTnLst>
                                    <p:set>
                                      <p:cBhvr>
                                        <p:cTn id="161" dur="1" fill="hold">
                                          <p:stCondLst>
                                            <p:cond delay="0"/>
                                          </p:stCondLst>
                                        </p:cTn>
                                        <p:tgtEl>
                                          <p:spTgt spid="5">
                                            <p:txEl>
                                              <p:pRg st="11" end="11"/>
                                            </p:txEl>
                                          </p:spTgt>
                                        </p:tgtEl>
                                        <p:attrNameLst>
                                          <p:attrName>style.visibility</p:attrName>
                                        </p:attrNameLst>
                                      </p:cBhvr>
                                      <p:to>
                                        <p:strVal val="visible"/>
                                      </p:to>
                                    </p:set>
                                    <p:animEffect transition="in" filter="wipe(down)">
                                      <p:cBhvr>
                                        <p:cTn id="162" dur="580">
                                          <p:stCondLst>
                                            <p:cond delay="0"/>
                                          </p:stCondLst>
                                        </p:cTn>
                                        <p:tgtEl>
                                          <p:spTgt spid="5">
                                            <p:txEl>
                                              <p:pRg st="11" end="11"/>
                                            </p:txEl>
                                          </p:spTgt>
                                        </p:tgtEl>
                                      </p:cBhvr>
                                    </p:animEffect>
                                    <p:anim calcmode="lin" valueType="num">
                                      <p:cBhvr>
                                        <p:cTn id="163" dur="1822" tmFilter="0,0; 0.14,0.36; 0.43,0.73; 0.71,0.91; 1.0,1.0">
                                          <p:stCondLst>
                                            <p:cond delay="0"/>
                                          </p:stCondLst>
                                        </p:cTn>
                                        <p:tgtEl>
                                          <p:spTgt spid="5">
                                            <p:txEl>
                                              <p:pRg st="11" end="11"/>
                                            </p:txEl>
                                          </p:spTgt>
                                        </p:tgtEl>
                                        <p:attrNameLst>
                                          <p:attrName>ppt_x</p:attrName>
                                        </p:attrNameLst>
                                      </p:cBhvr>
                                      <p:tavLst>
                                        <p:tav tm="0">
                                          <p:val>
                                            <p:strVal val="#ppt_x-0.25"/>
                                          </p:val>
                                        </p:tav>
                                        <p:tav tm="100000">
                                          <p:val>
                                            <p:strVal val="#ppt_x"/>
                                          </p:val>
                                        </p:tav>
                                      </p:tavLst>
                                    </p:anim>
                                    <p:anim calcmode="lin" valueType="num">
                                      <p:cBhvr>
                                        <p:cTn id="164" dur="664" tmFilter="0.0,0.0; 0.25,0.07; 0.50,0.2; 0.75,0.467; 1.0,1.0">
                                          <p:stCondLst>
                                            <p:cond delay="0"/>
                                          </p:stCondLst>
                                        </p:cTn>
                                        <p:tgtEl>
                                          <p:spTgt spid="5">
                                            <p:txEl>
                                              <p:pRg st="11" end="11"/>
                                            </p:txEl>
                                          </p:spTgt>
                                        </p:tgtEl>
                                        <p:attrNameLst>
                                          <p:attrName>ppt_y</p:attrName>
                                        </p:attrNameLst>
                                      </p:cBhvr>
                                      <p:tavLst>
                                        <p:tav tm="0" fmla="#ppt_y-sin(pi*$)/3">
                                          <p:val>
                                            <p:fltVal val="0.5"/>
                                          </p:val>
                                        </p:tav>
                                        <p:tav tm="100000">
                                          <p:val>
                                            <p:fltVal val="1"/>
                                          </p:val>
                                        </p:tav>
                                      </p:tavLst>
                                    </p:anim>
                                    <p:anim calcmode="lin" valueType="num">
                                      <p:cBhvr>
                                        <p:cTn id="165" dur="664" tmFilter="0, 0; 0.125,0.2665; 0.25,0.4; 0.375,0.465; 0.5,0.5;  0.625,0.535; 0.75,0.6; 0.875,0.7335; 1,1">
                                          <p:stCondLst>
                                            <p:cond delay="664"/>
                                          </p:stCondLst>
                                        </p:cTn>
                                        <p:tgtEl>
                                          <p:spTgt spid="5">
                                            <p:txEl>
                                              <p:pRg st="11" end="11"/>
                                            </p:txEl>
                                          </p:spTgt>
                                        </p:tgtEl>
                                        <p:attrNameLst>
                                          <p:attrName>ppt_y</p:attrName>
                                        </p:attrNameLst>
                                      </p:cBhvr>
                                      <p:tavLst>
                                        <p:tav tm="0" fmla="#ppt_y-sin(pi*$)/9">
                                          <p:val>
                                            <p:fltVal val="0"/>
                                          </p:val>
                                        </p:tav>
                                        <p:tav tm="100000">
                                          <p:val>
                                            <p:fltVal val="1"/>
                                          </p:val>
                                        </p:tav>
                                      </p:tavLst>
                                    </p:anim>
                                    <p:anim calcmode="lin" valueType="num">
                                      <p:cBhvr>
                                        <p:cTn id="166" dur="332" tmFilter="0, 0; 0.125,0.2665; 0.25,0.4; 0.375,0.465; 0.5,0.5;  0.625,0.535; 0.75,0.6; 0.875,0.7335; 1,1">
                                          <p:stCondLst>
                                            <p:cond delay="1324"/>
                                          </p:stCondLst>
                                        </p:cTn>
                                        <p:tgtEl>
                                          <p:spTgt spid="5">
                                            <p:txEl>
                                              <p:pRg st="11" end="11"/>
                                            </p:txEl>
                                          </p:spTgt>
                                        </p:tgtEl>
                                        <p:attrNameLst>
                                          <p:attrName>ppt_y</p:attrName>
                                        </p:attrNameLst>
                                      </p:cBhvr>
                                      <p:tavLst>
                                        <p:tav tm="0" fmla="#ppt_y-sin(pi*$)/27">
                                          <p:val>
                                            <p:fltVal val="0"/>
                                          </p:val>
                                        </p:tav>
                                        <p:tav tm="100000">
                                          <p:val>
                                            <p:fltVal val="1"/>
                                          </p:val>
                                        </p:tav>
                                      </p:tavLst>
                                    </p:anim>
                                    <p:anim calcmode="lin" valueType="num">
                                      <p:cBhvr>
                                        <p:cTn id="167" dur="164" tmFilter="0, 0; 0.125,0.2665; 0.25,0.4; 0.375,0.465; 0.5,0.5;  0.625,0.535; 0.75,0.6; 0.875,0.7335; 1,1">
                                          <p:stCondLst>
                                            <p:cond delay="1656"/>
                                          </p:stCondLst>
                                        </p:cTn>
                                        <p:tgtEl>
                                          <p:spTgt spid="5">
                                            <p:txEl>
                                              <p:pRg st="11" end="11"/>
                                            </p:txEl>
                                          </p:spTgt>
                                        </p:tgtEl>
                                        <p:attrNameLst>
                                          <p:attrName>ppt_y</p:attrName>
                                        </p:attrNameLst>
                                      </p:cBhvr>
                                      <p:tavLst>
                                        <p:tav tm="0" fmla="#ppt_y-sin(pi*$)/81">
                                          <p:val>
                                            <p:fltVal val="0"/>
                                          </p:val>
                                        </p:tav>
                                        <p:tav tm="100000">
                                          <p:val>
                                            <p:fltVal val="1"/>
                                          </p:val>
                                        </p:tav>
                                      </p:tavLst>
                                    </p:anim>
                                    <p:animScale>
                                      <p:cBhvr>
                                        <p:cTn id="168" dur="26">
                                          <p:stCondLst>
                                            <p:cond delay="650"/>
                                          </p:stCondLst>
                                        </p:cTn>
                                        <p:tgtEl>
                                          <p:spTgt spid="5">
                                            <p:txEl>
                                              <p:pRg st="11" end="11"/>
                                            </p:txEl>
                                          </p:spTgt>
                                        </p:tgtEl>
                                      </p:cBhvr>
                                      <p:to x="100000" y="60000"/>
                                    </p:animScale>
                                    <p:animScale>
                                      <p:cBhvr>
                                        <p:cTn id="169" dur="166" decel="50000">
                                          <p:stCondLst>
                                            <p:cond delay="676"/>
                                          </p:stCondLst>
                                        </p:cTn>
                                        <p:tgtEl>
                                          <p:spTgt spid="5">
                                            <p:txEl>
                                              <p:pRg st="11" end="11"/>
                                            </p:txEl>
                                          </p:spTgt>
                                        </p:tgtEl>
                                      </p:cBhvr>
                                      <p:to x="100000" y="100000"/>
                                    </p:animScale>
                                    <p:animScale>
                                      <p:cBhvr>
                                        <p:cTn id="170" dur="26">
                                          <p:stCondLst>
                                            <p:cond delay="1312"/>
                                          </p:stCondLst>
                                        </p:cTn>
                                        <p:tgtEl>
                                          <p:spTgt spid="5">
                                            <p:txEl>
                                              <p:pRg st="11" end="11"/>
                                            </p:txEl>
                                          </p:spTgt>
                                        </p:tgtEl>
                                      </p:cBhvr>
                                      <p:to x="100000" y="80000"/>
                                    </p:animScale>
                                    <p:animScale>
                                      <p:cBhvr>
                                        <p:cTn id="171" dur="166" decel="50000">
                                          <p:stCondLst>
                                            <p:cond delay="1338"/>
                                          </p:stCondLst>
                                        </p:cTn>
                                        <p:tgtEl>
                                          <p:spTgt spid="5">
                                            <p:txEl>
                                              <p:pRg st="11" end="11"/>
                                            </p:txEl>
                                          </p:spTgt>
                                        </p:tgtEl>
                                      </p:cBhvr>
                                      <p:to x="100000" y="100000"/>
                                    </p:animScale>
                                    <p:animScale>
                                      <p:cBhvr>
                                        <p:cTn id="172" dur="26">
                                          <p:stCondLst>
                                            <p:cond delay="1642"/>
                                          </p:stCondLst>
                                        </p:cTn>
                                        <p:tgtEl>
                                          <p:spTgt spid="5">
                                            <p:txEl>
                                              <p:pRg st="11" end="11"/>
                                            </p:txEl>
                                          </p:spTgt>
                                        </p:tgtEl>
                                      </p:cBhvr>
                                      <p:to x="100000" y="90000"/>
                                    </p:animScale>
                                    <p:animScale>
                                      <p:cBhvr>
                                        <p:cTn id="173" dur="166" decel="50000">
                                          <p:stCondLst>
                                            <p:cond delay="1668"/>
                                          </p:stCondLst>
                                        </p:cTn>
                                        <p:tgtEl>
                                          <p:spTgt spid="5">
                                            <p:txEl>
                                              <p:pRg st="11" end="11"/>
                                            </p:txEl>
                                          </p:spTgt>
                                        </p:tgtEl>
                                      </p:cBhvr>
                                      <p:to x="100000" y="100000"/>
                                    </p:animScale>
                                    <p:animScale>
                                      <p:cBhvr>
                                        <p:cTn id="174" dur="26">
                                          <p:stCondLst>
                                            <p:cond delay="1808"/>
                                          </p:stCondLst>
                                        </p:cTn>
                                        <p:tgtEl>
                                          <p:spTgt spid="5">
                                            <p:txEl>
                                              <p:pRg st="11" end="11"/>
                                            </p:txEl>
                                          </p:spTgt>
                                        </p:tgtEl>
                                      </p:cBhvr>
                                      <p:to x="100000" y="95000"/>
                                    </p:animScale>
                                    <p:animScale>
                                      <p:cBhvr>
                                        <p:cTn id="175" dur="166" decel="50000">
                                          <p:stCondLst>
                                            <p:cond delay="1834"/>
                                          </p:stCondLst>
                                        </p:cTn>
                                        <p:tgtEl>
                                          <p:spTgt spid="5">
                                            <p:txEl>
                                              <p:pRg st="11" end="11"/>
                                            </p:txEl>
                                          </p:spTgt>
                                        </p:tgtEl>
                                      </p:cBhvr>
                                      <p:to x="100000" y="100000"/>
                                    </p:animScale>
                                  </p:childTnLst>
                                </p:cTn>
                              </p:par>
                              <p:par>
                                <p:cTn id="176" presetID="26" presetClass="entr" presetSubtype="0" fill="hold" nodeType="withEffect">
                                  <p:stCondLst>
                                    <p:cond delay="0"/>
                                  </p:stCondLst>
                                  <p:childTnLst>
                                    <p:set>
                                      <p:cBhvr>
                                        <p:cTn id="177" dur="1" fill="hold">
                                          <p:stCondLst>
                                            <p:cond delay="0"/>
                                          </p:stCondLst>
                                        </p:cTn>
                                        <p:tgtEl>
                                          <p:spTgt spid="5">
                                            <p:txEl>
                                              <p:pRg st="12" end="12"/>
                                            </p:txEl>
                                          </p:spTgt>
                                        </p:tgtEl>
                                        <p:attrNameLst>
                                          <p:attrName>style.visibility</p:attrName>
                                        </p:attrNameLst>
                                      </p:cBhvr>
                                      <p:to>
                                        <p:strVal val="visible"/>
                                      </p:to>
                                    </p:set>
                                    <p:animEffect transition="in" filter="wipe(down)">
                                      <p:cBhvr>
                                        <p:cTn id="178" dur="580">
                                          <p:stCondLst>
                                            <p:cond delay="0"/>
                                          </p:stCondLst>
                                        </p:cTn>
                                        <p:tgtEl>
                                          <p:spTgt spid="5">
                                            <p:txEl>
                                              <p:pRg st="12" end="12"/>
                                            </p:txEl>
                                          </p:spTgt>
                                        </p:tgtEl>
                                      </p:cBhvr>
                                    </p:animEffect>
                                    <p:anim calcmode="lin" valueType="num">
                                      <p:cBhvr>
                                        <p:cTn id="179" dur="1822" tmFilter="0,0; 0.14,0.36; 0.43,0.73; 0.71,0.91; 1.0,1.0">
                                          <p:stCondLst>
                                            <p:cond delay="0"/>
                                          </p:stCondLst>
                                        </p:cTn>
                                        <p:tgtEl>
                                          <p:spTgt spid="5">
                                            <p:txEl>
                                              <p:pRg st="12" end="12"/>
                                            </p:txEl>
                                          </p:spTgt>
                                        </p:tgtEl>
                                        <p:attrNameLst>
                                          <p:attrName>ppt_x</p:attrName>
                                        </p:attrNameLst>
                                      </p:cBhvr>
                                      <p:tavLst>
                                        <p:tav tm="0">
                                          <p:val>
                                            <p:strVal val="#ppt_x-0.25"/>
                                          </p:val>
                                        </p:tav>
                                        <p:tav tm="100000">
                                          <p:val>
                                            <p:strVal val="#ppt_x"/>
                                          </p:val>
                                        </p:tav>
                                      </p:tavLst>
                                    </p:anim>
                                    <p:anim calcmode="lin" valueType="num">
                                      <p:cBhvr>
                                        <p:cTn id="180" dur="664" tmFilter="0.0,0.0; 0.25,0.07; 0.50,0.2; 0.75,0.467; 1.0,1.0">
                                          <p:stCondLst>
                                            <p:cond delay="0"/>
                                          </p:stCondLst>
                                        </p:cTn>
                                        <p:tgtEl>
                                          <p:spTgt spid="5">
                                            <p:txEl>
                                              <p:pRg st="12" end="12"/>
                                            </p:txEl>
                                          </p:spTgt>
                                        </p:tgtEl>
                                        <p:attrNameLst>
                                          <p:attrName>ppt_y</p:attrName>
                                        </p:attrNameLst>
                                      </p:cBhvr>
                                      <p:tavLst>
                                        <p:tav tm="0" fmla="#ppt_y-sin(pi*$)/3">
                                          <p:val>
                                            <p:fltVal val="0.5"/>
                                          </p:val>
                                        </p:tav>
                                        <p:tav tm="100000">
                                          <p:val>
                                            <p:fltVal val="1"/>
                                          </p:val>
                                        </p:tav>
                                      </p:tavLst>
                                    </p:anim>
                                    <p:anim calcmode="lin" valueType="num">
                                      <p:cBhvr>
                                        <p:cTn id="181" dur="664" tmFilter="0, 0; 0.125,0.2665; 0.25,0.4; 0.375,0.465; 0.5,0.5;  0.625,0.535; 0.75,0.6; 0.875,0.7335; 1,1">
                                          <p:stCondLst>
                                            <p:cond delay="664"/>
                                          </p:stCondLst>
                                        </p:cTn>
                                        <p:tgtEl>
                                          <p:spTgt spid="5">
                                            <p:txEl>
                                              <p:pRg st="12" end="12"/>
                                            </p:txEl>
                                          </p:spTgt>
                                        </p:tgtEl>
                                        <p:attrNameLst>
                                          <p:attrName>ppt_y</p:attrName>
                                        </p:attrNameLst>
                                      </p:cBhvr>
                                      <p:tavLst>
                                        <p:tav tm="0" fmla="#ppt_y-sin(pi*$)/9">
                                          <p:val>
                                            <p:fltVal val="0"/>
                                          </p:val>
                                        </p:tav>
                                        <p:tav tm="100000">
                                          <p:val>
                                            <p:fltVal val="1"/>
                                          </p:val>
                                        </p:tav>
                                      </p:tavLst>
                                    </p:anim>
                                    <p:anim calcmode="lin" valueType="num">
                                      <p:cBhvr>
                                        <p:cTn id="182" dur="332" tmFilter="0, 0; 0.125,0.2665; 0.25,0.4; 0.375,0.465; 0.5,0.5;  0.625,0.535; 0.75,0.6; 0.875,0.7335; 1,1">
                                          <p:stCondLst>
                                            <p:cond delay="1324"/>
                                          </p:stCondLst>
                                        </p:cTn>
                                        <p:tgtEl>
                                          <p:spTgt spid="5">
                                            <p:txEl>
                                              <p:pRg st="12" end="12"/>
                                            </p:txEl>
                                          </p:spTgt>
                                        </p:tgtEl>
                                        <p:attrNameLst>
                                          <p:attrName>ppt_y</p:attrName>
                                        </p:attrNameLst>
                                      </p:cBhvr>
                                      <p:tavLst>
                                        <p:tav tm="0" fmla="#ppt_y-sin(pi*$)/27">
                                          <p:val>
                                            <p:fltVal val="0"/>
                                          </p:val>
                                        </p:tav>
                                        <p:tav tm="100000">
                                          <p:val>
                                            <p:fltVal val="1"/>
                                          </p:val>
                                        </p:tav>
                                      </p:tavLst>
                                    </p:anim>
                                    <p:anim calcmode="lin" valueType="num">
                                      <p:cBhvr>
                                        <p:cTn id="183" dur="164" tmFilter="0, 0; 0.125,0.2665; 0.25,0.4; 0.375,0.465; 0.5,0.5;  0.625,0.535; 0.75,0.6; 0.875,0.7335; 1,1">
                                          <p:stCondLst>
                                            <p:cond delay="1656"/>
                                          </p:stCondLst>
                                        </p:cTn>
                                        <p:tgtEl>
                                          <p:spTgt spid="5">
                                            <p:txEl>
                                              <p:pRg st="12" end="12"/>
                                            </p:txEl>
                                          </p:spTgt>
                                        </p:tgtEl>
                                        <p:attrNameLst>
                                          <p:attrName>ppt_y</p:attrName>
                                        </p:attrNameLst>
                                      </p:cBhvr>
                                      <p:tavLst>
                                        <p:tav tm="0" fmla="#ppt_y-sin(pi*$)/81">
                                          <p:val>
                                            <p:fltVal val="0"/>
                                          </p:val>
                                        </p:tav>
                                        <p:tav tm="100000">
                                          <p:val>
                                            <p:fltVal val="1"/>
                                          </p:val>
                                        </p:tav>
                                      </p:tavLst>
                                    </p:anim>
                                    <p:animScale>
                                      <p:cBhvr>
                                        <p:cTn id="184" dur="26">
                                          <p:stCondLst>
                                            <p:cond delay="650"/>
                                          </p:stCondLst>
                                        </p:cTn>
                                        <p:tgtEl>
                                          <p:spTgt spid="5">
                                            <p:txEl>
                                              <p:pRg st="12" end="12"/>
                                            </p:txEl>
                                          </p:spTgt>
                                        </p:tgtEl>
                                      </p:cBhvr>
                                      <p:to x="100000" y="60000"/>
                                    </p:animScale>
                                    <p:animScale>
                                      <p:cBhvr>
                                        <p:cTn id="185" dur="166" decel="50000">
                                          <p:stCondLst>
                                            <p:cond delay="676"/>
                                          </p:stCondLst>
                                        </p:cTn>
                                        <p:tgtEl>
                                          <p:spTgt spid="5">
                                            <p:txEl>
                                              <p:pRg st="12" end="12"/>
                                            </p:txEl>
                                          </p:spTgt>
                                        </p:tgtEl>
                                      </p:cBhvr>
                                      <p:to x="100000" y="100000"/>
                                    </p:animScale>
                                    <p:animScale>
                                      <p:cBhvr>
                                        <p:cTn id="186" dur="26">
                                          <p:stCondLst>
                                            <p:cond delay="1312"/>
                                          </p:stCondLst>
                                        </p:cTn>
                                        <p:tgtEl>
                                          <p:spTgt spid="5">
                                            <p:txEl>
                                              <p:pRg st="12" end="12"/>
                                            </p:txEl>
                                          </p:spTgt>
                                        </p:tgtEl>
                                      </p:cBhvr>
                                      <p:to x="100000" y="80000"/>
                                    </p:animScale>
                                    <p:animScale>
                                      <p:cBhvr>
                                        <p:cTn id="187" dur="166" decel="50000">
                                          <p:stCondLst>
                                            <p:cond delay="1338"/>
                                          </p:stCondLst>
                                        </p:cTn>
                                        <p:tgtEl>
                                          <p:spTgt spid="5">
                                            <p:txEl>
                                              <p:pRg st="12" end="12"/>
                                            </p:txEl>
                                          </p:spTgt>
                                        </p:tgtEl>
                                      </p:cBhvr>
                                      <p:to x="100000" y="100000"/>
                                    </p:animScale>
                                    <p:animScale>
                                      <p:cBhvr>
                                        <p:cTn id="188" dur="26">
                                          <p:stCondLst>
                                            <p:cond delay="1642"/>
                                          </p:stCondLst>
                                        </p:cTn>
                                        <p:tgtEl>
                                          <p:spTgt spid="5">
                                            <p:txEl>
                                              <p:pRg st="12" end="12"/>
                                            </p:txEl>
                                          </p:spTgt>
                                        </p:tgtEl>
                                      </p:cBhvr>
                                      <p:to x="100000" y="90000"/>
                                    </p:animScale>
                                    <p:animScale>
                                      <p:cBhvr>
                                        <p:cTn id="189" dur="166" decel="50000">
                                          <p:stCondLst>
                                            <p:cond delay="1668"/>
                                          </p:stCondLst>
                                        </p:cTn>
                                        <p:tgtEl>
                                          <p:spTgt spid="5">
                                            <p:txEl>
                                              <p:pRg st="12" end="12"/>
                                            </p:txEl>
                                          </p:spTgt>
                                        </p:tgtEl>
                                      </p:cBhvr>
                                      <p:to x="100000" y="100000"/>
                                    </p:animScale>
                                    <p:animScale>
                                      <p:cBhvr>
                                        <p:cTn id="190" dur="26">
                                          <p:stCondLst>
                                            <p:cond delay="1808"/>
                                          </p:stCondLst>
                                        </p:cTn>
                                        <p:tgtEl>
                                          <p:spTgt spid="5">
                                            <p:txEl>
                                              <p:pRg st="12" end="12"/>
                                            </p:txEl>
                                          </p:spTgt>
                                        </p:tgtEl>
                                      </p:cBhvr>
                                      <p:to x="100000" y="95000"/>
                                    </p:animScale>
                                    <p:animScale>
                                      <p:cBhvr>
                                        <p:cTn id="191" dur="166" decel="50000">
                                          <p:stCondLst>
                                            <p:cond delay="1834"/>
                                          </p:stCondLst>
                                        </p:cTn>
                                        <p:tgtEl>
                                          <p:spTgt spid="5">
                                            <p:txEl>
                                              <p:pRg st="12" end="12"/>
                                            </p:txEl>
                                          </p:spTgt>
                                        </p:tgtEl>
                                      </p:cBhvr>
                                      <p:to x="100000" y="100000"/>
                                    </p:animScale>
                                  </p:childTnLst>
                                </p:cTn>
                              </p:par>
                              <p:par>
                                <p:cTn id="192" presetID="26" presetClass="entr" presetSubtype="0" fill="hold" nodeType="withEffect">
                                  <p:stCondLst>
                                    <p:cond delay="0"/>
                                  </p:stCondLst>
                                  <p:childTnLst>
                                    <p:set>
                                      <p:cBhvr>
                                        <p:cTn id="193" dur="1" fill="hold">
                                          <p:stCondLst>
                                            <p:cond delay="0"/>
                                          </p:stCondLst>
                                        </p:cTn>
                                        <p:tgtEl>
                                          <p:spTgt spid="5">
                                            <p:txEl>
                                              <p:pRg st="13" end="13"/>
                                            </p:txEl>
                                          </p:spTgt>
                                        </p:tgtEl>
                                        <p:attrNameLst>
                                          <p:attrName>style.visibility</p:attrName>
                                        </p:attrNameLst>
                                      </p:cBhvr>
                                      <p:to>
                                        <p:strVal val="visible"/>
                                      </p:to>
                                    </p:set>
                                    <p:animEffect transition="in" filter="wipe(down)">
                                      <p:cBhvr>
                                        <p:cTn id="194" dur="580">
                                          <p:stCondLst>
                                            <p:cond delay="0"/>
                                          </p:stCondLst>
                                        </p:cTn>
                                        <p:tgtEl>
                                          <p:spTgt spid="5">
                                            <p:txEl>
                                              <p:pRg st="13" end="13"/>
                                            </p:txEl>
                                          </p:spTgt>
                                        </p:tgtEl>
                                      </p:cBhvr>
                                    </p:animEffect>
                                    <p:anim calcmode="lin" valueType="num">
                                      <p:cBhvr>
                                        <p:cTn id="195" dur="1822" tmFilter="0,0; 0.14,0.36; 0.43,0.73; 0.71,0.91; 1.0,1.0">
                                          <p:stCondLst>
                                            <p:cond delay="0"/>
                                          </p:stCondLst>
                                        </p:cTn>
                                        <p:tgtEl>
                                          <p:spTgt spid="5">
                                            <p:txEl>
                                              <p:pRg st="13" end="13"/>
                                            </p:txEl>
                                          </p:spTgt>
                                        </p:tgtEl>
                                        <p:attrNameLst>
                                          <p:attrName>ppt_x</p:attrName>
                                        </p:attrNameLst>
                                      </p:cBhvr>
                                      <p:tavLst>
                                        <p:tav tm="0">
                                          <p:val>
                                            <p:strVal val="#ppt_x-0.25"/>
                                          </p:val>
                                        </p:tav>
                                        <p:tav tm="100000">
                                          <p:val>
                                            <p:strVal val="#ppt_x"/>
                                          </p:val>
                                        </p:tav>
                                      </p:tavLst>
                                    </p:anim>
                                    <p:anim calcmode="lin" valueType="num">
                                      <p:cBhvr>
                                        <p:cTn id="196" dur="664" tmFilter="0.0,0.0; 0.25,0.07; 0.50,0.2; 0.75,0.467; 1.0,1.0">
                                          <p:stCondLst>
                                            <p:cond delay="0"/>
                                          </p:stCondLst>
                                        </p:cTn>
                                        <p:tgtEl>
                                          <p:spTgt spid="5">
                                            <p:txEl>
                                              <p:pRg st="13" end="13"/>
                                            </p:txEl>
                                          </p:spTgt>
                                        </p:tgtEl>
                                        <p:attrNameLst>
                                          <p:attrName>ppt_y</p:attrName>
                                        </p:attrNameLst>
                                      </p:cBhvr>
                                      <p:tavLst>
                                        <p:tav tm="0" fmla="#ppt_y-sin(pi*$)/3">
                                          <p:val>
                                            <p:fltVal val="0.5"/>
                                          </p:val>
                                        </p:tav>
                                        <p:tav tm="100000">
                                          <p:val>
                                            <p:fltVal val="1"/>
                                          </p:val>
                                        </p:tav>
                                      </p:tavLst>
                                    </p:anim>
                                    <p:anim calcmode="lin" valueType="num">
                                      <p:cBhvr>
                                        <p:cTn id="197" dur="664" tmFilter="0, 0; 0.125,0.2665; 0.25,0.4; 0.375,0.465; 0.5,0.5;  0.625,0.535; 0.75,0.6; 0.875,0.7335; 1,1">
                                          <p:stCondLst>
                                            <p:cond delay="664"/>
                                          </p:stCondLst>
                                        </p:cTn>
                                        <p:tgtEl>
                                          <p:spTgt spid="5">
                                            <p:txEl>
                                              <p:pRg st="13" end="13"/>
                                            </p:txEl>
                                          </p:spTgt>
                                        </p:tgtEl>
                                        <p:attrNameLst>
                                          <p:attrName>ppt_y</p:attrName>
                                        </p:attrNameLst>
                                      </p:cBhvr>
                                      <p:tavLst>
                                        <p:tav tm="0" fmla="#ppt_y-sin(pi*$)/9">
                                          <p:val>
                                            <p:fltVal val="0"/>
                                          </p:val>
                                        </p:tav>
                                        <p:tav tm="100000">
                                          <p:val>
                                            <p:fltVal val="1"/>
                                          </p:val>
                                        </p:tav>
                                      </p:tavLst>
                                    </p:anim>
                                    <p:anim calcmode="lin" valueType="num">
                                      <p:cBhvr>
                                        <p:cTn id="198" dur="332" tmFilter="0, 0; 0.125,0.2665; 0.25,0.4; 0.375,0.465; 0.5,0.5;  0.625,0.535; 0.75,0.6; 0.875,0.7335; 1,1">
                                          <p:stCondLst>
                                            <p:cond delay="1324"/>
                                          </p:stCondLst>
                                        </p:cTn>
                                        <p:tgtEl>
                                          <p:spTgt spid="5">
                                            <p:txEl>
                                              <p:pRg st="13" end="13"/>
                                            </p:txEl>
                                          </p:spTgt>
                                        </p:tgtEl>
                                        <p:attrNameLst>
                                          <p:attrName>ppt_y</p:attrName>
                                        </p:attrNameLst>
                                      </p:cBhvr>
                                      <p:tavLst>
                                        <p:tav tm="0" fmla="#ppt_y-sin(pi*$)/27">
                                          <p:val>
                                            <p:fltVal val="0"/>
                                          </p:val>
                                        </p:tav>
                                        <p:tav tm="100000">
                                          <p:val>
                                            <p:fltVal val="1"/>
                                          </p:val>
                                        </p:tav>
                                      </p:tavLst>
                                    </p:anim>
                                    <p:anim calcmode="lin" valueType="num">
                                      <p:cBhvr>
                                        <p:cTn id="199" dur="164" tmFilter="0, 0; 0.125,0.2665; 0.25,0.4; 0.375,0.465; 0.5,0.5;  0.625,0.535; 0.75,0.6; 0.875,0.7335; 1,1">
                                          <p:stCondLst>
                                            <p:cond delay="1656"/>
                                          </p:stCondLst>
                                        </p:cTn>
                                        <p:tgtEl>
                                          <p:spTgt spid="5">
                                            <p:txEl>
                                              <p:pRg st="13" end="13"/>
                                            </p:txEl>
                                          </p:spTgt>
                                        </p:tgtEl>
                                        <p:attrNameLst>
                                          <p:attrName>ppt_y</p:attrName>
                                        </p:attrNameLst>
                                      </p:cBhvr>
                                      <p:tavLst>
                                        <p:tav tm="0" fmla="#ppt_y-sin(pi*$)/81">
                                          <p:val>
                                            <p:fltVal val="0"/>
                                          </p:val>
                                        </p:tav>
                                        <p:tav tm="100000">
                                          <p:val>
                                            <p:fltVal val="1"/>
                                          </p:val>
                                        </p:tav>
                                      </p:tavLst>
                                    </p:anim>
                                    <p:animScale>
                                      <p:cBhvr>
                                        <p:cTn id="200" dur="26">
                                          <p:stCondLst>
                                            <p:cond delay="650"/>
                                          </p:stCondLst>
                                        </p:cTn>
                                        <p:tgtEl>
                                          <p:spTgt spid="5">
                                            <p:txEl>
                                              <p:pRg st="13" end="13"/>
                                            </p:txEl>
                                          </p:spTgt>
                                        </p:tgtEl>
                                      </p:cBhvr>
                                      <p:to x="100000" y="60000"/>
                                    </p:animScale>
                                    <p:animScale>
                                      <p:cBhvr>
                                        <p:cTn id="201" dur="166" decel="50000">
                                          <p:stCondLst>
                                            <p:cond delay="676"/>
                                          </p:stCondLst>
                                        </p:cTn>
                                        <p:tgtEl>
                                          <p:spTgt spid="5">
                                            <p:txEl>
                                              <p:pRg st="13" end="13"/>
                                            </p:txEl>
                                          </p:spTgt>
                                        </p:tgtEl>
                                      </p:cBhvr>
                                      <p:to x="100000" y="100000"/>
                                    </p:animScale>
                                    <p:animScale>
                                      <p:cBhvr>
                                        <p:cTn id="202" dur="26">
                                          <p:stCondLst>
                                            <p:cond delay="1312"/>
                                          </p:stCondLst>
                                        </p:cTn>
                                        <p:tgtEl>
                                          <p:spTgt spid="5">
                                            <p:txEl>
                                              <p:pRg st="13" end="13"/>
                                            </p:txEl>
                                          </p:spTgt>
                                        </p:tgtEl>
                                      </p:cBhvr>
                                      <p:to x="100000" y="80000"/>
                                    </p:animScale>
                                    <p:animScale>
                                      <p:cBhvr>
                                        <p:cTn id="203" dur="166" decel="50000">
                                          <p:stCondLst>
                                            <p:cond delay="1338"/>
                                          </p:stCondLst>
                                        </p:cTn>
                                        <p:tgtEl>
                                          <p:spTgt spid="5">
                                            <p:txEl>
                                              <p:pRg st="13" end="13"/>
                                            </p:txEl>
                                          </p:spTgt>
                                        </p:tgtEl>
                                      </p:cBhvr>
                                      <p:to x="100000" y="100000"/>
                                    </p:animScale>
                                    <p:animScale>
                                      <p:cBhvr>
                                        <p:cTn id="204" dur="26">
                                          <p:stCondLst>
                                            <p:cond delay="1642"/>
                                          </p:stCondLst>
                                        </p:cTn>
                                        <p:tgtEl>
                                          <p:spTgt spid="5">
                                            <p:txEl>
                                              <p:pRg st="13" end="13"/>
                                            </p:txEl>
                                          </p:spTgt>
                                        </p:tgtEl>
                                      </p:cBhvr>
                                      <p:to x="100000" y="90000"/>
                                    </p:animScale>
                                    <p:animScale>
                                      <p:cBhvr>
                                        <p:cTn id="205" dur="166" decel="50000">
                                          <p:stCondLst>
                                            <p:cond delay="1668"/>
                                          </p:stCondLst>
                                        </p:cTn>
                                        <p:tgtEl>
                                          <p:spTgt spid="5">
                                            <p:txEl>
                                              <p:pRg st="13" end="13"/>
                                            </p:txEl>
                                          </p:spTgt>
                                        </p:tgtEl>
                                      </p:cBhvr>
                                      <p:to x="100000" y="100000"/>
                                    </p:animScale>
                                    <p:animScale>
                                      <p:cBhvr>
                                        <p:cTn id="206" dur="26">
                                          <p:stCondLst>
                                            <p:cond delay="1808"/>
                                          </p:stCondLst>
                                        </p:cTn>
                                        <p:tgtEl>
                                          <p:spTgt spid="5">
                                            <p:txEl>
                                              <p:pRg st="13" end="13"/>
                                            </p:txEl>
                                          </p:spTgt>
                                        </p:tgtEl>
                                      </p:cBhvr>
                                      <p:to x="100000" y="95000"/>
                                    </p:animScale>
                                    <p:animScale>
                                      <p:cBhvr>
                                        <p:cTn id="207" dur="166" decel="50000">
                                          <p:stCondLst>
                                            <p:cond delay="1834"/>
                                          </p:stCondLst>
                                        </p:cTn>
                                        <p:tgtEl>
                                          <p:spTgt spid="5">
                                            <p:txEl>
                                              <p:pRg st="13" end="13"/>
                                            </p:txEl>
                                          </p:spTgt>
                                        </p:tgtEl>
                                      </p:cBhvr>
                                      <p:to x="100000" y="100000"/>
                                    </p:animScale>
                                  </p:childTnLst>
                                </p:cTn>
                              </p:par>
                              <p:par>
                                <p:cTn id="208" presetID="26" presetClass="entr" presetSubtype="0" fill="hold" nodeType="withEffect">
                                  <p:stCondLst>
                                    <p:cond delay="0"/>
                                  </p:stCondLst>
                                  <p:childTnLst>
                                    <p:set>
                                      <p:cBhvr>
                                        <p:cTn id="209" dur="1" fill="hold">
                                          <p:stCondLst>
                                            <p:cond delay="0"/>
                                          </p:stCondLst>
                                        </p:cTn>
                                        <p:tgtEl>
                                          <p:spTgt spid="5">
                                            <p:txEl>
                                              <p:pRg st="14" end="14"/>
                                            </p:txEl>
                                          </p:spTgt>
                                        </p:tgtEl>
                                        <p:attrNameLst>
                                          <p:attrName>style.visibility</p:attrName>
                                        </p:attrNameLst>
                                      </p:cBhvr>
                                      <p:to>
                                        <p:strVal val="visible"/>
                                      </p:to>
                                    </p:set>
                                    <p:animEffect transition="in" filter="wipe(down)">
                                      <p:cBhvr>
                                        <p:cTn id="210" dur="580">
                                          <p:stCondLst>
                                            <p:cond delay="0"/>
                                          </p:stCondLst>
                                        </p:cTn>
                                        <p:tgtEl>
                                          <p:spTgt spid="5">
                                            <p:txEl>
                                              <p:pRg st="14" end="14"/>
                                            </p:txEl>
                                          </p:spTgt>
                                        </p:tgtEl>
                                      </p:cBhvr>
                                    </p:animEffect>
                                    <p:anim calcmode="lin" valueType="num">
                                      <p:cBhvr>
                                        <p:cTn id="211" dur="1822" tmFilter="0,0; 0.14,0.36; 0.43,0.73; 0.71,0.91; 1.0,1.0">
                                          <p:stCondLst>
                                            <p:cond delay="0"/>
                                          </p:stCondLst>
                                        </p:cTn>
                                        <p:tgtEl>
                                          <p:spTgt spid="5">
                                            <p:txEl>
                                              <p:pRg st="14" end="14"/>
                                            </p:txEl>
                                          </p:spTgt>
                                        </p:tgtEl>
                                        <p:attrNameLst>
                                          <p:attrName>ppt_x</p:attrName>
                                        </p:attrNameLst>
                                      </p:cBhvr>
                                      <p:tavLst>
                                        <p:tav tm="0">
                                          <p:val>
                                            <p:strVal val="#ppt_x-0.25"/>
                                          </p:val>
                                        </p:tav>
                                        <p:tav tm="100000">
                                          <p:val>
                                            <p:strVal val="#ppt_x"/>
                                          </p:val>
                                        </p:tav>
                                      </p:tavLst>
                                    </p:anim>
                                    <p:anim calcmode="lin" valueType="num">
                                      <p:cBhvr>
                                        <p:cTn id="212" dur="664" tmFilter="0.0,0.0; 0.25,0.07; 0.50,0.2; 0.75,0.467; 1.0,1.0">
                                          <p:stCondLst>
                                            <p:cond delay="0"/>
                                          </p:stCondLst>
                                        </p:cTn>
                                        <p:tgtEl>
                                          <p:spTgt spid="5">
                                            <p:txEl>
                                              <p:pRg st="14" end="14"/>
                                            </p:txEl>
                                          </p:spTgt>
                                        </p:tgtEl>
                                        <p:attrNameLst>
                                          <p:attrName>ppt_y</p:attrName>
                                        </p:attrNameLst>
                                      </p:cBhvr>
                                      <p:tavLst>
                                        <p:tav tm="0" fmla="#ppt_y-sin(pi*$)/3">
                                          <p:val>
                                            <p:fltVal val="0.5"/>
                                          </p:val>
                                        </p:tav>
                                        <p:tav tm="100000">
                                          <p:val>
                                            <p:fltVal val="1"/>
                                          </p:val>
                                        </p:tav>
                                      </p:tavLst>
                                    </p:anim>
                                    <p:anim calcmode="lin" valueType="num">
                                      <p:cBhvr>
                                        <p:cTn id="213" dur="664" tmFilter="0, 0; 0.125,0.2665; 0.25,0.4; 0.375,0.465; 0.5,0.5;  0.625,0.535; 0.75,0.6; 0.875,0.7335; 1,1">
                                          <p:stCondLst>
                                            <p:cond delay="664"/>
                                          </p:stCondLst>
                                        </p:cTn>
                                        <p:tgtEl>
                                          <p:spTgt spid="5">
                                            <p:txEl>
                                              <p:pRg st="14" end="14"/>
                                            </p:txEl>
                                          </p:spTgt>
                                        </p:tgtEl>
                                        <p:attrNameLst>
                                          <p:attrName>ppt_y</p:attrName>
                                        </p:attrNameLst>
                                      </p:cBhvr>
                                      <p:tavLst>
                                        <p:tav tm="0" fmla="#ppt_y-sin(pi*$)/9">
                                          <p:val>
                                            <p:fltVal val="0"/>
                                          </p:val>
                                        </p:tav>
                                        <p:tav tm="100000">
                                          <p:val>
                                            <p:fltVal val="1"/>
                                          </p:val>
                                        </p:tav>
                                      </p:tavLst>
                                    </p:anim>
                                    <p:anim calcmode="lin" valueType="num">
                                      <p:cBhvr>
                                        <p:cTn id="214" dur="332" tmFilter="0, 0; 0.125,0.2665; 0.25,0.4; 0.375,0.465; 0.5,0.5;  0.625,0.535; 0.75,0.6; 0.875,0.7335; 1,1">
                                          <p:stCondLst>
                                            <p:cond delay="1324"/>
                                          </p:stCondLst>
                                        </p:cTn>
                                        <p:tgtEl>
                                          <p:spTgt spid="5">
                                            <p:txEl>
                                              <p:pRg st="14" end="14"/>
                                            </p:txEl>
                                          </p:spTgt>
                                        </p:tgtEl>
                                        <p:attrNameLst>
                                          <p:attrName>ppt_y</p:attrName>
                                        </p:attrNameLst>
                                      </p:cBhvr>
                                      <p:tavLst>
                                        <p:tav tm="0" fmla="#ppt_y-sin(pi*$)/27">
                                          <p:val>
                                            <p:fltVal val="0"/>
                                          </p:val>
                                        </p:tav>
                                        <p:tav tm="100000">
                                          <p:val>
                                            <p:fltVal val="1"/>
                                          </p:val>
                                        </p:tav>
                                      </p:tavLst>
                                    </p:anim>
                                    <p:anim calcmode="lin" valueType="num">
                                      <p:cBhvr>
                                        <p:cTn id="215" dur="164" tmFilter="0, 0; 0.125,0.2665; 0.25,0.4; 0.375,0.465; 0.5,0.5;  0.625,0.535; 0.75,0.6; 0.875,0.7335; 1,1">
                                          <p:stCondLst>
                                            <p:cond delay="1656"/>
                                          </p:stCondLst>
                                        </p:cTn>
                                        <p:tgtEl>
                                          <p:spTgt spid="5">
                                            <p:txEl>
                                              <p:pRg st="14" end="14"/>
                                            </p:txEl>
                                          </p:spTgt>
                                        </p:tgtEl>
                                        <p:attrNameLst>
                                          <p:attrName>ppt_y</p:attrName>
                                        </p:attrNameLst>
                                      </p:cBhvr>
                                      <p:tavLst>
                                        <p:tav tm="0" fmla="#ppt_y-sin(pi*$)/81">
                                          <p:val>
                                            <p:fltVal val="0"/>
                                          </p:val>
                                        </p:tav>
                                        <p:tav tm="100000">
                                          <p:val>
                                            <p:fltVal val="1"/>
                                          </p:val>
                                        </p:tav>
                                      </p:tavLst>
                                    </p:anim>
                                    <p:animScale>
                                      <p:cBhvr>
                                        <p:cTn id="216" dur="26">
                                          <p:stCondLst>
                                            <p:cond delay="650"/>
                                          </p:stCondLst>
                                        </p:cTn>
                                        <p:tgtEl>
                                          <p:spTgt spid="5">
                                            <p:txEl>
                                              <p:pRg st="14" end="14"/>
                                            </p:txEl>
                                          </p:spTgt>
                                        </p:tgtEl>
                                      </p:cBhvr>
                                      <p:to x="100000" y="60000"/>
                                    </p:animScale>
                                    <p:animScale>
                                      <p:cBhvr>
                                        <p:cTn id="217" dur="166" decel="50000">
                                          <p:stCondLst>
                                            <p:cond delay="676"/>
                                          </p:stCondLst>
                                        </p:cTn>
                                        <p:tgtEl>
                                          <p:spTgt spid="5">
                                            <p:txEl>
                                              <p:pRg st="14" end="14"/>
                                            </p:txEl>
                                          </p:spTgt>
                                        </p:tgtEl>
                                      </p:cBhvr>
                                      <p:to x="100000" y="100000"/>
                                    </p:animScale>
                                    <p:animScale>
                                      <p:cBhvr>
                                        <p:cTn id="218" dur="26">
                                          <p:stCondLst>
                                            <p:cond delay="1312"/>
                                          </p:stCondLst>
                                        </p:cTn>
                                        <p:tgtEl>
                                          <p:spTgt spid="5">
                                            <p:txEl>
                                              <p:pRg st="14" end="14"/>
                                            </p:txEl>
                                          </p:spTgt>
                                        </p:tgtEl>
                                      </p:cBhvr>
                                      <p:to x="100000" y="80000"/>
                                    </p:animScale>
                                    <p:animScale>
                                      <p:cBhvr>
                                        <p:cTn id="219" dur="166" decel="50000">
                                          <p:stCondLst>
                                            <p:cond delay="1338"/>
                                          </p:stCondLst>
                                        </p:cTn>
                                        <p:tgtEl>
                                          <p:spTgt spid="5">
                                            <p:txEl>
                                              <p:pRg st="14" end="14"/>
                                            </p:txEl>
                                          </p:spTgt>
                                        </p:tgtEl>
                                      </p:cBhvr>
                                      <p:to x="100000" y="100000"/>
                                    </p:animScale>
                                    <p:animScale>
                                      <p:cBhvr>
                                        <p:cTn id="220" dur="26">
                                          <p:stCondLst>
                                            <p:cond delay="1642"/>
                                          </p:stCondLst>
                                        </p:cTn>
                                        <p:tgtEl>
                                          <p:spTgt spid="5">
                                            <p:txEl>
                                              <p:pRg st="14" end="14"/>
                                            </p:txEl>
                                          </p:spTgt>
                                        </p:tgtEl>
                                      </p:cBhvr>
                                      <p:to x="100000" y="90000"/>
                                    </p:animScale>
                                    <p:animScale>
                                      <p:cBhvr>
                                        <p:cTn id="221" dur="166" decel="50000">
                                          <p:stCondLst>
                                            <p:cond delay="1668"/>
                                          </p:stCondLst>
                                        </p:cTn>
                                        <p:tgtEl>
                                          <p:spTgt spid="5">
                                            <p:txEl>
                                              <p:pRg st="14" end="14"/>
                                            </p:txEl>
                                          </p:spTgt>
                                        </p:tgtEl>
                                      </p:cBhvr>
                                      <p:to x="100000" y="100000"/>
                                    </p:animScale>
                                    <p:animScale>
                                      <p:cBhvr>
                                        <p:cTn id="222" dur="26">
                                          <p:stCondLst>
                                            <p:cond delay="1808"/>
                                          </p:stCondLst>
                                        </p:cTn>
                                        <p:tgtEl>
                                          <p:spTgt spid="5">
                                            <p:txEl>
                                              <p:pRg st="14" end="14"/>
                                            </p:txEl>
                                          </p:spTgt>
                                        </p:tgtEl>
                                      </p:cBhvr>
                                      <p:to x="100000" y="95000"/>
                                    </p:animScale>
                                    <p:animScale>
                                      <p:cBhvr>
                                        <p:cTn id="223" dur="166" decel="50000">
                                          <p:stCondLst>
                                            <p:cond delay="1834"/>
                                          </p:stCondLst>
                                        </p:cTn>
                                        <p:tgtEl>
                                          <p:spTgt spid="5">
                                            <p:txEl>
                                              <p:pRg st="14" end="14"/>
                                            </p:txEl>
                                          </p:spTgt>
                                        </p:tgtEl>
                                      </p:cBhvr>
                                      <p:to x="100000" y="100000"/>
                                    </p:animScale>
                                  </p:childTnLst>
                                </p:cTn>
                              </p:par>
                            </p:childTnLst>
                          </p:cTn>
                        </p:par>
                      </p:childTnLst>
                    </p:cTn>
                  </p:par>
                  <p:par>
                    <p:cTn id="224" fill="hold">
                      <p:stCondLst>
                        <p:cond delay="indefinite"/>
                      </p:stCondLst>
                      <p:childTnLst>
                        <p:par>
                          <p:cTn id="225" fill="hold">
                            <p:stCondLst>
                              <p:cond delay="0"/>
                            </p:stCondLst>
                            <p:childTnLst>
                              <p:par>
                                <p:cTn id="226" presetID="26" presetClass="entr" presetSubtype="0" fill="hold" nodeType="clickEffect">
                                  <p:stCondLst>
                                    <p:cond delay="0"/>
                                  </p:stCondLst>
                                  <p:childTnLst>
                                    <p:set>
                                      <p:cBhvr>
                                        <p:cTn id="227" dur="1" fill="hold">
                                          <p:stCondLst>
                                            <p:cond delay="0"/>
                                          </p:stCondLst>
                                        </p:cTn>
                                        <p:tgtEl>
                                          <p:spTgt spid="5">
                                            <p:txEl>
                                              <p:pRg st="16" end="16"/>
                                            </p:txEl>
                                          </p:spTgt>
                                        </p:tgtEl>
                                        <p:attrNameLst>
                                          <p:attrName>style.visibility</p:attrName>
                                        </p:attrNameLst>
                                      </p:cBhvr>
                                      <p:to>
                                        <p:strVal val="visible"/>
                                      </p:to>
                                    </p:set>
                                    <p:animEffect transition="in" filter="wipe(down)">
                                      <p:cBhvr>
                                        <p:cTn id="228" dur="580">
                                          <p:stCondLst>
                                            <p:cond delay="0"/>
                                          </p:stCondLst>
                                        </p:cTn>
                                        <p:tgtEl>
                                          <p:spTgt spid="5">
                                            <p:txEl>
                                              <p:pRg st="16" end="16"/>
                                            </p:txEl>
                                          </p:spTgt>
                                        </p:tgtEl>
                                      </p:cBhvr>
                                    </p:animEffect>
                                    <p:anim calcmode="lin" valueType="num">
                                      <p:cBhvr>
                                        <p:cTn id="229" dur="1822" tmFilter="0,0; 0.14,0.36; 0.43,0.73; 0.71,0.91; 1.0,1.0">
                                          <p:stCondLst>
                                            <p:cond delay="0"/>
                                          </p:stCondLst>
                                        </p:cTn>
                                        <p:tgtEl>
                                          <p:spTgt spid="5">
                                            <p:txEl>
                                              <p:pRg st="16" end="16"/>
                                            </p:txEl>
                                          </p:spTgt>
                                        </p:tgtEl>
                                        <p:attrNameLst>
                                          <p:attrName>ppt_x</p:attrName>
                                        </p:attrNameLst>
                                      </p:cBhvr>
                                      <p:tavLst>
                                        <p:tav tm="0">
                                          <p:val>
                                            <p:strVal val="#ppt_x-0.25"/>
                                          </p:val>
                                        </p:tav>
                                        <p:tav tm="100000">
                                          <p:val>
                                            <p:strVal val="#ppt_x"/>
                                          </p:val>
                                        </p:tav>
                                      </p:tavLst>
                                    </p:anim>
                                    <p:anim calcmode="lin" valueType="num">
                                      <p:cBhvr>
                                        <p:cTn id="230" dur="664" tmFilter="0.0,0.0; 0.25,0.07; 0.50,0.2; 0.75,0.467; 1.0,1.0">
                                          <p:stCondLst>
                                            <p:cond delay="0"/>
                                          </p:stCondLst>
                                        </p:cTn>
                                        <p:tgtEl>
                                          <p:spTgt spid="5">
                                            <p:txEl>
                                              <p:pRg st="16" end="16"/>
                                            </p:txEl>
                                          </p:spTgt>
                                        </p:tgtEl>
                                        <p:attrNameLst>
                                          <p:attrName>ppt_y</p:attrName>
                                        </p:attrNameLst>
                                      </p:cBhvr>
                                      <p:tavLst>
                                        <p:tav tm="0" fmla="#ppt_y-sin(pi*$)/3">
                                          <p:val>
                                            <p:fltVal val="0.5"/>
                                          </p:val>
                                        </p:tav>
                                        <p:tav tm="100000">
                                          <p:val>
                                            <p:fltVal val="1"/>
                                          </p:val>
                                        </p:tav>
                                      </p:tavLst>
                                    </p:anim>
                                    <p:anim calcmode="lin" valueType="num">
                                      <p:cBhvr>
                                        <p:cTn id="231" dur="664" tmFilter="0, 0; 0.125,0.2665; 0.25,0.4; 0.375,0.465; 0.5,0.5;  0.625,0.535; 0.75,0.6; 0.875,0.7335; 1,1">
                                          <p:stCondLst>
                                            <p:cond delay="664"/>
                                          </p:stCondLst>
                                        </p:cTn>
                                        <p:tgtEl>
                                          <p:spTgt spid="5">
                                            <p:txEl>
                                              <p:pRg st="16" end="16"/>
                                            </p:txEl>
                                          </p:spTgt>
                                        </p:tgtEl>
                                        <p:attrNameLst>
                                          <p:attrName>ppt_y</p:attrName>
                                        </p:attrNameLst>
                                      </p:cBhvr>
                                      <p:tavLst>
                                        <p:tav tm="0" fmla="#ppt_y-sin(pi*$)/9">
                                          <p:val>
                                            <p:fltVal val="0"/>
                                          </p:val>
                                        </p:tav>
                                        <p:tav tm="100000">
                                          <p:val>
                                            <p:fltVal val="1"/>
                                          </p:val>
                                        </p:tav>
                                      </p:tavLst>
                                    </p:anim>
                                    <p:anim calcmode="lin" valueType="num">
                                      <p:cBhvr>
                                        <p:cTn id="232" dur="332" tmFilter="0, 0; 0.125,0.2665; 0.25,0.4; 0.375,0.465; 0.5,0.5;  0.625,0.535; 0.75,0.6; 0.875,0.7335; 1,1">
                                          <p:stCondLst>
                                            <p:cond delay="1324"/>
                                          </p:stCondLst>
                                        </p:cTn>
                                        <p:tgtEl>
                                          <p:spTgt spid="5">
                                            <p:txEl>
                                              <p:pRg st="16" end="16"/>
                                            </p:txEl>
                                          </p:spTgt>
                                        </p:tgtEl>
                                        <p:attrNameLst>
                                          <p:attrName>ppt_y</p:attrName>
                                        </p:attrNameLst>
                                      </p:cBhvr>
                                      <p:tavLst>
                                        <p:tav tm="0" fmla="#ppt_y-sin(pi*$)/27">
                                          <p:val>
                                            <p:fltVal val="0"/>
                                          </p:val>
                                        </p:tav>
                                        <p:tav tm="100000">
                                          <p:val>
                                            <p:fltVal val="1"/>
                                          </p:val>
                                        </p:tav>
                                      </p:tavLst>
                                    </p:anim>
                                    <p:anim calcmode="lin" valueType="num">
                                      <p:cBhvr>
                                        <p:cTn id="233" dur="164" tmFilter="0, 0; 0.125,0.2665; 0.25,0.4; 0.375,0.465; 0.5,0.5;  0.625,0.535; 0.75,0.6; 0.875,0.7335; 1,1">
                                          <p:stCondLst>
                                            <p:cond delay="1656"/>
                                          </p:stCondLst>
                                        </p:cTn>
                                        <p:tgtEl>
                                          <p:spTgt spid="5">
                                            <p:txEl>
                                              <p:pRg st="16" end="16"/>
                                            </p:txEl>
                                          </p:spTgt>
                                        </p:tgtEl>
                                        <p:attrNameLst>
                                          <p:attrName>ppt_y</p:attrName>
                                        </p:attrNameLst>
                                      </p:cBhvr>
                                      <p:tavLst>
                                        <p:tav tm="0" fmla="#ppt_y-sin(pi*$)/81">
                                          <p:val>
                                            <p:fltVal val="0"/>
                                          </p:val>
                                        </p:tav>
                                        <p:tav tm="100000">
                                          <p:val>
                                            <p:fltVal val="1"/>
                                          </p:val>
                                        </p:tav>
                                      </p:tavLst>
                                    </p:anim>
                                    <p:animScale>
                                      <p:cBhvr>
                                        <p:cTn id="234" dur="26">
                                          <p:stCondLst>
                                            <p:cond delay="650"/>
                                          </p:stCondLst>
                                        </p:cTn>
                                        <p:tgtEl>
                                          <p:spTgt spid="5">
                                            <p:txEl>
                                              <p:pRg st="16" end="16"/>
                                            </p:txEl>
                                          </p:spTgt>
                                        </p:tgtEl>
                                      </p:cBhvr>
                                      <p:to x="100000" y="60000"/>
                                    </p:animScale>
                                    <p:animScale>
                                      <p:cBhvr>
                                        <p:cTn id="235" dur="166" decel="50000">
                                          <p:stCondLst>
                                            <p:cond delay="676"/>
                                          </p:stCondLst>
                                        </p:cTn>
                                        <p:tgtEl>
                                          <p:spTgt spid="5">
                                            <p:txEl>
                                              <p:pRg st="16" end="16"/>
                                            </p:txEl>
                                          </p:spTgt>
                                        </p:tgtEl>
                                      </p:cBhvr>
                                      <p:to x="100000" y="100000"/>
                                    </p:animScale>
                                    <p:animScale>
                                      <p:cBhvr>
                                        <p:cTn id="236" dur="26">
                                          <p:stCondLst>
                                            <p:cond delay="1312"/>
                                          </p:stCondLst>
                                        </p:cTn>
                                        <p:tgtEl>
                                          <p:spTgt spid="5">
                                            <p:txEl>
                                              <p:pRg st="16" end="16"/>
                                            </p:txEl>
                                          </p:spTgt>
                                        </p:tgtEl>
                                      </p:cBhvr>
                                      <p:to x="100000" y="80000"/>
                                    </p:animScale>
                                    <p:animScale>
                                      <p:cBhvr>
                                        <p:cTn id="237" dur="166" decel="50000">
                                          <p:stCondLst>
                                            <p:cond delay="1338"/>
                                          </p:stCondLst>
                                        </p:cTn>
                                        <p:tgtEl>
                                          <p:spTgt spid="5">
                                            <p:txEl>
                                              <p:pRg st="16" end="16"/>
                                            </p:txEl>
                                          </p:spTgt>
                                        </p:tgtEl>
                                      </p:cBhvr>
                                      <p:to x="100000" y="100000"/>
                                    </p:animScale>
                                    <p:animScale>
                                      <p:cBhvr>
                                        <p:cTn id="238" dur="26">
                                          <p:stCondLst>
                                            <p:cond delay="1642"/>
                                          </p:stCondLst>
                                        </p:cTn>
                                        <p:tgtEl>
                                          <p:spTgt spid="5">
                                            <p:txEl>
                                              <p:pRg st="16" end="16"/>
                                            </p:txEl>
                                          </p:spTgt>
                                        </p:tgtEl>
                                      </p:cBhvr>
                                      <p:to x="100000" y="90000"/>
                                    </p:animScale>
                                    <p:animScale>
                                      <p:cBhvr>
                                        <p:cTn id="239" dur="166" decel="50000">
                                          <p:stCondLst>
                                            <p:cond delay="1668"/>
                                          </p:stCondLst>
                                        </p:cTn>
                                        <p:tgtEl>
                                          <p:spTgt spid="5">
                                            <p:txEl>
                                              <p:pRg st="16" end="16"/>
                                            </p:txEl>
                                          </p:spTgt>
                                        </p:tgtEl>
                                      </p:cBhvr>
                                      <p:to x="100000" y="100000"/>
                                    </p:animScale>
                                    <p:animScale>
                                      <p:cBhvr>
                                        <p:cTn id="240" dur="26">
                                          <p:stCondLst>
                                            <p:cond delay="1808"/>
                                          </p:stCondLst>
                                        </p:cTn>
                                        <p:tgtEl>
                                          <p:spTgt spid="5">
                                            <p:txEl>
                                              <p:pRg st="16" end="16"/>
                                            </p:txEl>
                                          </p:spTgt>
                                        </p:tgtEl>
                                      </p:cBhvr>
                                      <p:to x="100000" y="95000"/>
                                    </p:animScale>
                                    <p:animScale>
                                      <p:cBhvr>
                                        <p:cTn id="241" dur="166" decel="50000">
                                          <p:stCondLst>
                                            <p:cond delay="1834"/>
                                          </p:stCondLst>
                                        </p:cTn>
                                        <p:tgtEl>
                                          <p:spTgt spid="5">
                                            <p:txEl>
                                              <p:pRg st="16" end="16"/>
                                            </p:txEl>
                                          </p:spTgt>
                                        </p:tgtEl>
                                      </p:cBhvr>
                                      <p:to x="100000" y="100000"/>
                                    </p:animScale>
                                  </p:childTnLst>
                                </p:cTn>
                              </p:par>
                            </p:childTnLst>
                          </p:cTn>
                        </p:par>
                      </p:childTnLst>
                    </p:cTn>
                  </p:par>
                  <p:par>
                    <p:cTn id="242" fill="hold">
                      <p:stCondLst>
                        <p:cond delay="indefinite"/>
                      </p:stCondLst>
                      <p:childTnLst>
                        <p:par>
                          <p:cTn id="243" fill="hold">
                            <p:stCondLst>
                              <p:cond delay="0"/>
                            </p:stCondLst>
                            <p:childTnLst>
                              <p:par>
                                <p:cTn id="244" presetID="26" presetClass="entr" presetSubtype="0" fill="hold" nodeType="clickEffect">
                                  <p:stCondLst>
                                    <p:cond delay="0"/>
                                  </p:stCondLst>
                                  <p:childTnLst>
                                    <p:set>
                                      <p:cBhvr>
                                        <p:cTn id="245" dur="1" fill="hold">
                                          <p:stCondLst>
                                            <p:cond delay="0"/>
                                          </p:stCondLst>
                                        </p:cTn>
                                        <p:tgtEl>
                                          <p:spTgt spid="5">
                                            <p:txEl>
                                              <p:pRg st="17" end="17"/>
                                            </p:txEl>
                                          </p:spTgt>
                                        </p:tgtEl>
                                        <p:attrNameLst>
                                          <p:attrName>style.visibility</p:attrName>
                                        </p:attrNameLst>
                                      </p:cBhvr>
                                      <p:to>
                                        <p:strVal val="visible"/>
                                      </p:to>
                                    </p:set>
                                    <p:animEffect transition="in" filter="wipe(down)">
                                      <p:cBhvr>
                                        <p:cTn id="246" dur="580">
                                          <p:stCondLst>
                                            <p:cond delay="0"/>
                                          </p:stCondLst>
                                        </p:cTn>
                                        <p:tgtEl>
                                          <p:spTgt spid="5">
                                            <p:txEl>
                                              <p:pRg st="17" end="17"/>
                                            </p:txEl>
                                          </p:spTgt>
                                        </p:tgtEl>
                                      </p:cBhvr>
                                    </p:animEffect>
                                    <p:anim calcmode="lin" valueType="num">
                                      <p:cBhvr>
                                        <p:cTn id="247" dur="1822" tmFilter="0,0; 0.14,0.36; 0.43,0.73; 0.71,0.91; 1.0,1.0">
                                          <p:stCondLst>
                                            <p:cond delay="0"/>
                                          </p:stCondLst>
                                        </p:cTn>
                                        <p:tgtEl>
                                          <p:spTgt spid="5">
                                            <p:txEl>
                                              <p:pRg st="17" end="17"/>
                                            </p:txEl>
                                          </p:spTgt>
                                        </p:tgtEl>
                                        <p:attrNameLst>
                                          <p:attrName>ppt_x</p:attrName>
                                        </p:attrNameLst>
                                      </p:cBhvr>
                                      <p:tavLst>
                                        <p:tav tm="0">
                                          <p:val>
                                            <p:strVal val="#ppt_x-0.25"/>
                                          </p:val>
                                        </p:tav>
                                        <p:tav tm="100000">
                                          <p:val>
                                            <p:strVal val="#ppt_x"/>
                                          </p:val>
                                        </p:tav>
                                      </p:tavLst>
                                    </p:anim>
                                    <p:anim calcmode="lin" valueType="num">
                                      <p:cBhvr>
                                        <p:cTn id="248" dur="664" tmFilter="0.0,0.0; 0.25,0.07; 0.50,0.2; 0.75,0.467; 1.0,1.0">
                                          <p:stCondLst>
                                            <p:cond delay="0"/>
                                          </p:stCondLst>
                                        </p:cTn>
                                        <p:tgtEl>
                                          <p:spTgt spid="5">
                                            <p:txEl>
                                              <p:pRg st="17" end="17"/>
                                            </p:txEl>
                                          </p:spTgt>
                                        </p:tgtEl>
                                        <p:attrNameLst>
                                          <p:attrName>ppt_y</p:attrName>
                                        </p:attrNameLst>
                                      </p:cBhvr>
                                      <p:tavLst>
                                        <p:tav tm="0" fmla="#ppt_y-sin(pi*$)/3">
                                          <p:val>
                                            <p:fltVal val="0.5"/>
                                          </p:val>
                                        </p:tav>
                                        <p:tav tm="100000">
                                          <p:val>
                                            <p:fltVal val="1"/>
                                          </p:val>
                                        </p:tav>
                                      </p:tavLst>
                                    </p:anim>
                                    <p:anim calcmode="lin" valueType="num">
                                      <p:cBhvr>
                                        <p:cTn id="249" dur="664" tmFilter="0, 0; 0.125,0.2665; 0.25,0.4; 0.375,0.465; 0.5,0.5;  0.625,0.535; 0.75,0.6; 0.875,0.7335; 1,1">
                                          <p:stCondLst>
                                            <p:cond delay="664"/>
                                          </p:stCondLst>
                                        </p:cTn>
                                        <p:tgtEl>
                                          <p:spTgt spid="5">
                                            <p:txEl>
                                              <p:pRg st="17" end="17"/>
                                            </p:txEl>
                                          </p:spTgt>
                                        </p:tgtEl>
                                        <p:attrNameLst>
                                          <p:attrName>ppt_y</p:attrName>
                                        </p:attrNameLst>
                                      </p:cBhvr>
                                      <p:tavLst>
                                        <p:tav tm="0" fmla="#ppt_y-sin(pi*$)/9">
                                          <p:val>
                                            <p:fltVal val="0"/>
                                          </p:val>
                                        </p:tav>
                                        <p:tav tm="100000">
                                          <p:val>
                                            <p:fltVal val="1"/>
                                          </p:val>
                                        </p:tav>
                                      </p:tavLst>
                                    </p:anim>
                                    <p:anim calcmode="lin" valueType="num">
                                      <p:cBhvr>
                                        <p:cTn id="250" dur="332" tmFilter="0, 0; 0.125,0.2665; 0.25,0.4; 0.375,0.465; 0.5,0.5;  0.625,0.535; 0.75,0.6; 0.875,0.7335; 1,1">
                                          <p:stCondLst>
                                            <p:cond delay="1324"/>
                                          </p:stCondLst>
                                        </p:cTn>
                                        <p:tgtEl>
                                          <p:spTgt spid="5">
                                            <p:txEl>
                                              <p:pRg st="17" end="17"/>
                                            </p:txEl>
                                          </p:spTgt>
                                        </p:tgtEl>
                                        <p:attrNameLst>
                                          <p:attrName>ppt_y</p:attrName>
                                        </p:attrNameLst>
                                      </p:cBhvr>
                                      <p:tavLst>
                                        <p:tav tm="0" fmla="#ppt_y-sin(pi*$)/27">
                                          <p:val>
                                            <p:fltVal val="0"/>
                                          </p:val>
                                        </p:tav>
                                        <p:tav tm="100000">
                                          <p:val>
                                            <p:fltVal val="1"/>
                                          </p:val>
                                        </p:tav>
                                      </p:tavLst>
                                    </p:anim>
                                    <p:anim calcmode="lin" valueType="num">
                                      <p:cBhvr>
                                        <p:cTn id="251" dur="164" tmFilter="0, 0; 0.125,0.2665; 0.25,0.4; 0.375,0.465; 0.5,0.5;  0.625,0.535; 0.75,0.6; 0.875,0.7335; 1,1">
                                          <p:stCondLst>
                                            <p:cond delay="1656"/>
                                          </p:stCondLst>
                                        </p:cTn>
                                        <p:tgtEl>
                                          <p:spTgt spid="5">
                                            <p:txEl>
                                              <p:pRg st="17" end="17"/>
                                            </p:txEl>
                                          </p:spTgt>
                                        </p:tgtEl>
                                        <p:attrNameLst>
                                          <p:attrName>ppt_y</p:attrName>
                                        </p:attrNameLst>
                                      </p:cBhvr>
                                      <p:tavLst>
                                        <p:tav tm="0" fmla="#ppt_y-sin(pi*$)/81">
                                          <p:val>
                                            <p:fltVal val="0"/>
                                          </p:val>
                                        </p:tav>
                                        <p:tav tm="100000">
                                          <p:val>
                                            <p:fltVal val="1"/>
                                          </p:val>
                                        </p:tav>
                                      </p:tavLst>
                                    </p:anim>
                                    <p:animScale>
                                      <p:cBhvr>
                                        <p:cTn id="252" dur="26">
                                          <p:stCondLst>
                                            <p:cond delay="650"/>
                                          </p:stCondLst>
                                        </p:cTn>
                                        <p:tgtEl>
                                          <p:spTgt spid="5">
                                            <p:txEl>
                                              <p:pRg st="17" end="17"/>
                                            </p:txEl>
                                          </p:spTgt>
                                        </p:tgtEl>
                                      </p:cBhvr>
                                      <p:to x="100000" y="60000"/>
                                    </p:animScale>
                                    <p:animScale>
                                      <p:cBhvr>
                                        <p:cTn id="253" dur="166" decel="50000">
                                          <p:stCondLst>
                                            <p:cond delay="676"/>
                                          </p:stCondLst>
                                        </p:cTn>
                                        <p:tgtEl>
                                          <p:spTgt spid="5">
                                            <p:txEl>
                                              <p:pRg st="17" end="17"/>
                                            </p:txEl>
                                          </p:spTgt>
                                        </p:tgtEl>
                                      </p:cBhvr>
                                      <p:to x="100000" y="100000"/>
                                    </p:animScale>
                                    <p:animScale>
                                      <p:cBhvr>
                                        <p:cTn id="254" dur="26">
                                          <p:stCondLst>
                                            <p:cond delay="1312"/>
                                          </p:stCondLst>
                                        </p:cTn>
                                        <p:tgtEl>
                                          <p:spTgt spid="5">
                                            <p:txEl>
                                              <p:pRg st="17" end="17"/>
                                            </p:txEl>
                                          </p:spTgt>
                                        </p:tgtEl>
                                      </p:cBhvr>
                                      <p:to x="100000" y="80000"/>
                                    </p:animScale>
                                    <p:animScale>
                                      <p:cBhvr>
                                        <p:cTn id="255" dur="166" decel="50000">
                                          <p:stCondLst>
                                            <p:cond delay="1338"/>
                                          </p:stCondLst>
                                        </p:cTn>
                                        <p:tgtEl>
                                          <p:spTgt spid="5">
                                            <p:txEl>
                                              <p:pRg st="17" end="17"/>
                                            </p:txEl>
                                          </p:spTgt>
                                        </p:tgtEl>
                                      </p:cBhvr>
                                      <p:to x="100000" y="100000"/>
                                    </p:animScale>
                                    <p:animScale>
                                      <p:cBhvr>
                                        <p:cTn id="256" dur="26">
                                          <p:stCondLst>
                                            <p:cond delay="1642"/>
                                          </p:stCondLst>
                                        </p:cTn>
                                        <p:tgtEl>
                                          <p:spTgt spid="5">
                                            <p:txEl>
                                              <p:pRg st="17" end="17"/>
                                            </p:txEl>
                                          </p:spTgt>
                                        </p:tgtEl>
                                      </p:cBhvr>
                                      <p:to x="100000" y="90000"/>
                                    </p:animScale>
                                    <p:animScale>
                                      <p:cBhvr>
                                        <p:cTn id="257" dur="166" decel="50000">
                                          <p:stCondLst>
                                            <p:cond delay="1668"/>
                                          </p:stCondLst>
                                        </p:cTn>
                                        <p:tgtEl>
                                          <p:spTgt spid="5">
                                            <p:txEl>
                                              <p:pRg st="17" end="17"/>
                                            </p:txEl>
                                          </p:spTgt>
                                        </p:tgtEl>
                                      </p:cBhvr>
                                      <p:to x="100000" y="100000"/>
                                    </p:animScale>
                                    <p:animScale>
                                      <p:cBhvr>
                                        <p:cTn id="258" dur="26">
                                          <p:stCondLst>
                                            <p:cond delay="1808"/>
                                          </p:stCondLst>
                                        </p:cTn>
                                        <p:tgtEl>
                                          <p:spTgt spid="5">
                                            <p:txEl>
                                              <p:pRg st="17" end="17"/>
                                            </p:txEl>
                                          </p:spTgt>
                                        </p:tgtEl>
                                      </p:cBhvr>
                                      <p:to x="100000" y="95000"/>
                                    </p:animScale>
                                    <p:animScale>
                                      <p:cBhvr>
                                        <p:cTn id="259" dur="166" decel="50000">
                                          <p:stCondLst>
                                            <p:cond delay="1834"/>
                                          </p:stCondLst>
                                        </p:cTn>
                                        <p:tgtEl>
                                          <p:spTgt spid="5">
                                            <p:txEl>
                                              <p:pRg st="17" end="17"/>
                                            </p:txEl>
                                          </p:spTgt>
                                        </p:tgtEl>
                                      </p:cBhvr>
                                      <p:to x="100000" y="100000"/>
                                    </p:animScale>
                                  </p:childTnLst>
                                </p:cTn>
                              </p:par>
                              <p:par>
                                <p:cTn id="260" presetID="26" presetClass="entr" presetSubtype="0" fill="hold" nodeType="withEffect">
                                  <p:stCondLst>
                                    <p:cond delay="0"/>
                                  </p:stCondLst>
                                  <p:childTnLst>
                                    <p:set>
                                      <p:cBhvr>
                                        <p:cTn id="261" dur="1" fill="hold">
                                          <p:stCondLst>
                                            <p:cond delay="0"/>
                                          </p:stCondLst>
                                        </p:cTn>
                                        <p:tgtEl>
                                          <p:spTgt spid="5">
                                            <p:txEl>
                                              <p:pRg st="18" end="18"/>
                                            </p:txEl>
                                          </p:spTgt>
                                        </p:tgtEl>
                                        <p:attrNameLst>
                                          <p:attrName>style.visibility</p:attrName>
                                        </p:attrNameLst>
                                      </p:cBhvr>
                                      <p:to>
                                        <p:strVal val="visible"/>
                                      </p:to>
                                    </p:set>
                                    <p:animEffect transition="in" filter="wipe(down)">
                                      <p:cBhvr>
                                        <p:cTn id="262" dur="580">
                                          <p:stCondLst>
                                            <p:cond delay="0"/>
                                          </p:stCondLst>
                                        </p:cTn>
                                        <p:tgtEl>
                                          <p:spTgt spid="5">
                                            <p:txEl>
                                              <p:pRg st="18" end="18"/>
                                            </p:txEl>
                                          </p:spTgt>
                                        </p:tgtEl>
                                      </p:cBhvr>
                                    </p:animEffect>
                                    <p:anim calcmode="lin" valueType="num">
                                      <p:cBhvr>
                                        <p:cTn id="263" dur="1822" tmFilter="0,0; 0.14,0.36; 0.43,0.73; 0.71,0.91; 1.0,1.0">
                                          <p:stCondLst>
                                            <p:cond delay="0"/>
                                          </p:stCondLst>
                                        </p:cTn>
                                        <p:tgtEl>
                                          <p:spTgt spid="5">
                                            <p:txEl>
                                              <p:pRg st="18" end="18"/>
                                            </p:txEl>
                                          </p:spTgt>
                                        </p:tgtEl>
                                        <p:attrNameLst>
                                          <p:attrName>ppt_x</p:attrName>
                                        </p:attrNameLst>
                                      </p:cBhvr>
                                      <p:tavLst>
                                        <p:tav tm="0">
                                          <p:val>
                                            <p:strVal val="#ppt_x-0.25"/>
                                          </p:val>
                                        </p:tav>
                                        <p:tav tm="100000">
                                          <p:val>
                                            <p:strVal val="#ppt_x"/>
                                          </p:val>
                                        </p:tav>
                                      </p:tavLst>
                                    </p:anim>
                                    <p:anim calcmode="lin" valueType="num">
                                      <p:cBhvr>
                                        <p:cTn id="264" dur="664" tmFilter="0.0,0.0; 0.25,0.07; 0.50,0.2; 0.75,0.467; 1.0,1.0">
                                          <p:stCondLst>
                                            <p:cond delay="0"/>
                                          </p:stCondLst>
                                        </p:cTn>
                                        <p:tgtEl>
                                          <p:spTgt spid="5">
                                            <p:txEl>
                                              <p:pRg st="18" end="18"/>
                                            </p:txEl>
                                          </p:spTgt>
                                        </p:tgtEl>
                                        <p:attrNameLst>
                                          <p:attrName>ppt_y</p:attrName>
                                        </p:attrNameLst>
                                      </p:cBhvr>
                                      <p:tavLst>
                                        <p:tav tm="0" fmla="#ppt_y-sin(pi*$)/3">
                                          <p:val>
                                            <p:fltVal val="0.5"/>
                                          </p:val>
                                        </p:tav>
                                        <p:tav tm="100000">
                                          <p:val>
                                            <p:fltVal val="1"/>
                                          </p:val>
                                        </p:tav>
                                      </p:tavLst>
                                    </p:anim>
                                    <p:anim calcmode="lin" valueType="num">
                                      <p:cBhvr>
                                        <p:cTn id="265" dur="664" tmFilter="0, 0; 0.125,0.2665; 0.25,0.4; 0.375,0.465; 0.5,0.5;  0.625,0.535; 0.75,0.6; 0.875,0.7335; 1,1">
                                          <p:stCondLst>
                                            <p:cond delay="664"/>
                                          </p:stCondLst>
                                        </p:cTn>
                                        <p:tgtEl>
                                          <p:spTgt spid="5">
                                            <p:txEl>
                                              <p:pRg st="18" end="18"/>
                                            </p:txEl>
                                          </p:spTgt>
                                        </p:tgtEl>
                                        <p:attrNameLst>
                                          <p:attrName>ppt_y</p:attrName>
                                        </p:attrNameLst>
                                      </p:cBhvr>
                                      <p:tavLst>
                                        <p:tav tm="0" fmla="#ppt_y-sin(pi*$)/9">
                                          <p:val>
                                            <p:fltVal val="0"/>
                                          </p:val>
                                        </p:tav>
                                        <p:tav tm="100000">
                                          <p:val>
                                            <p:fltVal val="1"/>
                                          </p:val>
                                        </p:tav>
                                      </p:tavLst>
                                    </p:anim>
                                    <p:anim calcmode="lin" valueType="num">
                                      <p:cBhvr>
                                        <p:cTn id="266" dur="332" tmFilter="0, 0; 0.125,0.2665; 0.25,0.4; 0.375,0.465; 0.5,0.5;  0.625,0.535; 0.75,0.6; 0.875,0.7335; 1,1">
                                          <p:stCondLst>
                                            <p:cond delay="1324"/>
                                          </p:stCondLst>
                                        </p:cTn>
                                        <p:tgtEl>
                                          <p:spTgt spid="5">
                                            <p:txEl>
                                              <p:pRg st="18" end="18"/>
                                            </p:txEl>
                                          </p:spTgt>
                                        </p:tgtEl>
                                        <p:attrNameLst>
                                          <p:attrName>ppt_y</p:attrName>
                                        </p:attrNameLst>
                                      </p:cBhvr>
                                      <p:tavLst>
                                        <p:tav tm="0" fmla="#ppt_y-sin(pi*$)/27">
                                          <p:val>
                                            <p:fltVal val="0"/>
                                          </p:val>
                                        </p:tav>
                                        <p:tav tm="100000">
                                          <p:val>
                                            <p:fltVal val="1"/>
                                          </p:val>
                                        </p:tav>
                                      </p:tavLst>
                                    </p:anim>
                                    <p:anim calcmode="lin" valueType="num">
                                      <p:cBhvr>
                                        <p:cTn id="267" dur="164" tmFilter="0, 0; 0.125,0.2665; 0.25,0.4; 0.375,0.465; 0.5,0.5;  0.625,0.535; 0.75,0.6; 0.875,0.7335; 1,1">
                                          <p:stCondLst>
                                            <p:cond delay="1656"/>
                                          </p:stCondLst>
                                        </p:cTn>
                                        <p:tgtEl>
                                          <p:spTgt spid="5">
                                            <p:txEl>
                                              <p:pRg st="18" end="18"/>
                                            </p:txEl>
                                          </p:spTgt>
                                        </p:tgtEl>
                                        <p:attrNameLst>
                                          <p:attrName>ppt_y</p:attrName>
                                        </p:attrNameLst>
                                      </p:cBhvr>
                                      <p:tavLst>
                                        <p:tav tm="0" fmla="#ppt_y-sin(pi*$)/81">
                                          <p:val>
                                            <p:fltVal val="0"/>
                                          </p:val>
                                        </p:tav>
                                        <p:tav tm="100000">
                                          <p:val>
                                            <p:fltVal val="1"/>
                                          </p:val>
                                        </p:tav>
                                      </p:tavLst>
                                    </p:anim>
                                    <p:animScale>
                                      <p:cBhvr>
                                        <p:cTn id="268" dur="26">
                                          <p:stCondLst>
                                            <p:cond delay="650"/>
                                          </p:stCondLst>
                                        </p:cTn>
                                        <p:tgtEl>
                                          <p:spTgt spid="5">
                                            <p:txEl>
                                              <p:pRg st="18" end="18"/>
                                            </p:txEl>
                                          </p:spTgt>
                                        </p:tgtEl>
                                      </p:cBhvr>
                                      <p:to x="100000" y="60000"/>
                                    </p:animScale>
                                    <p:animScale>
                                      <p:cBhvr>
                                        <p:cTn id="269" dur="166" decel="50000">
                                          <p:stCondLst>
                                            <p:cond delay="676"/>
                                          </p:stCondLst>
                                        </p:cTn>
                                        <p:tgtEl>
                                          <p:spTgt spid="5">
                                            <p:txEl>
                                              <p:pRg st="18" end="18"/>
                                            </p:txEl>
                                          </p:spTgt>
                                        </p:tgtEl>
                                      </p:cBhvr>
                                      <p:to x="100000" y="100000"/>
                                    </p:animScale>
                                    <p:animScale>
                                      <p:cBhvr>
                                        <p:cTn id="270" dur="26">
                                          <p:stCondLst>
                                            <p:cond delay="1312"/>
                                          </p:stCondLst>
                                        </p:cTn>
                                        <p:tgtEl>
                                          <p:spTgt spid="5">
                                            <p:txEl>
                                              <p:pRg st="18" end="18"/>
                                            </p:txEl>
                                          </p:spTgt>
                                        </p:tgtEl>
                                      </p:cBhvr>
                                      <p:to x="100000" y="80000"/>
                                    </p:animScale>
                                    <p:animScale>
                                      <p:cBhvr>
                                        <p:cTn id="271" dur="166" decel="50000">
                                          <p:stCondLst>
                                            <p:cond delay="1338"/>
                                          </p:stCondLst>
                                        </p:cTn>
                                        <p:tgtEl>
                                          <p:spTgt spid="5">
                                            <p:txEl>
                                              <p:pRg st="18" end="18"/>
                                            </p:txEl>
                                          </p:spTgt>
                                        </p:tgtEl>
                                      </p:cBhvr>
                                      <p:to x="100000" y="100000"/>
                                    </p:animScale>
                                    <p:animScale>
                                      <p:cBhvr>
                                        <p:cTn id="272" dur="26">
                                          <p:stCondLst>
                                            <p:cond delay="1642"/>
                                          </p:stCondLst>
                                        </p:cTn>
                                        <p:tgtEl>
                                          <p:spTgt spid="5">
                                            <p:txEl>
                                              <p:pRg st="18" end="18"/>
                                            </p:txEl>
                                          </p:spTgt>
                                        </p:tgtEl>
                                      </p:cBhvr>
                                      <p:to x="100000" y="90000"/>
                                    </p:animScale>
                                    <p:animScale>
                                      <p:cBhvr>
                                        <p:cTn id="273" dur="166" decel="50000">
                                          <p:stCondLst>
                                            <p:cond delay="1668"/>
                                          </p:stCondLst>
                                        </p:cTn>
                                        <p:tgtEl>
                                          <p:spTgt spid="5">
                                            <p:txEl>
                                              <p:pRg st="18" end="18"/>
                                            </p:txEl>
                                          </p:spTgt>
                                        </p:tgtEl>
                                      </p:cBhvr>
                                      <p:to x="100000" y="100000"/>
                                    </p:animScale>
                                    <p:animScale>
                                      <p:cBhvr>
                                        <p:cTn id="274" dur="26">
                                          <p:stCondLst>
                                            <p:cond delay="1808"/>
                                          </p:stCondLst>
                                        </p:cTn>
                                        <p:tgtEl>
                                          <p:spTgt spid="5">
                                            <p:txEl>
                                              <p:pRg st="18" end="18"/>
                                            </p:txEl>
                                          </p:spTgt>
                                        </p:tgtEl>
                                      </p:cBhvr>
                                      <p:to x="100000" y="95000"/>
                                    </p:animScale>
                                    <p:animScale>
                                      <p:cBhvr>
                                        <p:cTn id="275" dur="166" decel="50000">
                                          <p:stCondLst>
                                            <p:cond delay="1834"/>
                                          </p:stCondLst>
                                        </p:cTn>
                                        <p:tgtEl>
                                          <p:spTgt spid="5">
                                            <p:txEl>
                                              <p:pRg st="18" end="18"/>
                                            </p:txEl>
                                          </p:spTgt>
                                        </p:tgtEl>
                                      </p:cBhvr>
                                      <p:to x="100000" y="100000"/>
                                    </p:animScale>
                                  </p:childTnLst>
                                </p:cTn>
                              </p:par>
                            </p:childTnLst>
                          </p:cTn>
                        </p:par>
                      </p:childTnLst>
                    </p:cTn>
                  </p:par>
                  <p:par>
                    <p:cTn id="276" fill="hold">
                      <p:stCondLst>
                        <p:cond delay="indefinite"/>
                      </p:stCondLst>
                      <p:childTnLst>
                        <p:par>
                          <p:cTn id="277" fill="hold">
                            <p:stCondLst>
                              <p:cond delay="0"/>
                            </p:stCondLst>
                            <p:childTnLst>
                              <p:par>
                                <p:cTn id="278" presetID="26" presetClass="entr" presetSubtype="0" fill="hold" nodeType="clickEffect">
                                  <p:stCondLst>
                                    <p:cond delay="0"/>
                                  </p:stCondLst>
                                  <p:childTnLst>
                                    <p:set>
                                      <p:cBhvr>
                                        <p:cTn id="279" dur="1" fill="hold">
                                          <p:stCondLst>
                                            <p:cond delay="0"/>
                                          </p:stCondLst>
                                        </p:cTn>
                                        <p:tgtEl>
                                          <p:spTgt spid="5">
                                            <p:txEl>
                                              <p:pRg st="20" end="20"/>
                                            </p:txEl>
                                          </p:spTgt>
                                        </p:tgtEl>
                                        <p:attrNameLst>
                                          <p:attrName>style.visibility</p:attrName>
                                        </p:attrNameLst>
                                      </p:cBhvr>
                                      <p:to>
                                        <p:strVal val="visible"/>
                                      </p:to>
                                    </p:set>
                                    <p:animEffect transition="in" filter="wipe(down)">
                                      <p:cBhvr>
                                        <p:cTn id="280" dur="580">
                                          <p:stCondLst>
                                            <p:cond delay="0"/>
                                          </p:stCondLst>
                                        </p:cTn>
                                        <p:tgtEl>
                                          <p:spTgt spid="5">
                                            <p:txEl>
                                              <p:pRg st="20" end="20"/>
                                            </p:txEl>
                                          </p:spTgt>
                                        </p:tgtEl>
                                      </p:cBhvr>
                                    </p:animEffect>
                                    <p:anim calcmode="lin" valueType="num">
                                      <p:cBhvr>
                                        <p:cTn id="281" dur="1822" tmFilter="0,0; 0.14,0.36; 0.43,0.73; 0.71,0.91; 1.0,1.0">
                                          <p:stCondLst>
                                            <p:cond delay="0"/>
                                          </p:stCondLst>
                                        </p:cTn>
                                        <p:tgtEl>
                                          <p:spTgt spid="5">
                                            <p:txEl>
                                              <p:pRg st="20" end="20"/>
                                            </p:txEl>
                                          </p:spTgt>
                                        </p:tgtEl>
                                        <p:attrNameLst>
                                          <p:attrName>ppt_x</p:attrName>
                                        </p:attrNameLst>
                                      </p:cBhvr>
                                      <p:tavLst>
                                        <p:tav tm="0">
                                          <p:val>
                                            <p:strVal val="#ppt_x-0.25"/>
                                          </p:val>
                                        </p:tav>
                                        <p:tav tm="100000">
                                          <p:val>
                                            <p:strVal val="#ppt_x"/>
                                          </p:val>
                                        </p:tav>
                                      </p:tavLst>
                                    </p:anim>
                                    <p:anim calcmode="lin" valueType="num">
                                      <p:cBhvr>
                                        <p:cTn id="282" dur="664" tmFilter="0.0,0.0; 0.25,0.07; 0.50,0.2; 0.75,0.467; 1.0,1.0">
                                          <p:stCondLst>
                                            <p:cond delay="0"/>
                                          </p:stCondLst>
                                        </p:cTn>
                                        <p:tgtEl>
                                          <p:spTgt spid="5">
                                            <p:txEl>
                                              <p:pRg st="20" end="20"/>
                                            </p:txEl>
                                          </p:spTgt>
                                        </p:tgtEl>
                                        <p:attrNameLst>
                                          <p:attrName>ppt_y</p:attrName>
                                        </p:attrNameLst>
                                      </p:cBhvr>
                                      <p:tavLst>
                                        <p:tav tm="0" fmla="#ppt_y-sin(pi*$)/3">
                                          <p:val>
                                            <p:fltVal val="0.5"/>
                                          </p:val>
                                        </p:tav>
                                        <p:tav tm="100000">
                                          <p:val>
                                            <p:fltVal val="1"/>
                                          </p:val>
                                        </p:tav>
                                      </p:tavLst>
                                    </p:anim>
                                    <p:anim calcmode="lin" valueType="num">
                                      <p:cBhvr>
                                        <p:cTn id="283" dur="664" tmFilter="0, 0; 0.125,0.2665; 0.25,0.4; 0.375,0.465; 0.5,0.5;  0.625,0.535; 0.75,0.6; 0.875,0.7335; 1,1">
                                          <p:stCondLst>
                                            <p:cond delay="664"/>
                                          </p:stCondLst>
                                        </p:cTn>
                                        <p:tgtEl>
                                          <p:spTgt spid="5">
                                            <p:txEl>
                                              <p:pRg st="20" end="20"/>
                                            </p:txEl>
                                          </p:spTgt>
                                        </p:tgtEl>
                                        <p:attrNameLst>
                                          <p:attrName>ppt_y</p:attrName>
                                        </p:attrNameLst>
                                      </p:cBhvr>
                                      <p:tavLst>
                                        <p:tav tm="0" fmla="#ppt_y-sin(pi*$)/9">
                                          <p:val>
                                            <p:fltVal val="0"/>
                                          </p:val>
                                        </p:tav>
                                        <p:tav tm="100000">
                                          <p:val>
                                            <p:fltVal val="1"/>
                                          </p:val>
                                        </p:tav>
                                      </p:tavLst>
                                    </p:anim>
                                    <p:anim calcmode="lin" valueType="num">
                                      <p:cBhvr>
                                        <p:cTn id="284" dur="332" tmFilter="0, 0; 0.125,0.2665; 0.25,0.4; 0.375,0.465; 0.5,0.5;  0.625,0.535; 0.75,0.6; 0.875,0.7335; 1,1">
                                          <p:stCondLst>
                                            <p:cond delay="1324"/>
                                          </p:stCondLst>
                                        </p:cTn>
                                        <p:tgtEl>
                                          <p:spTgt spid="5">
                                            <p:txEl>
                                              <p:pRg st="20" end="20"/>
                                            </p:txEl>
                                          </p:spTgt>
                                        </p:tgtEl>
                                        <p:attrNameLst>
                                          <p:attrName>ppt_y</p:attrName>
                                        </p:attrNameLst>
                                      </p:cBhvr>
                                      <p:tavLst>
                                        <p:tav tm="0" fmla="#ppt_y-sin(pi*$)/27">
                                          <p:val>
                                            <p:fltVal val="0"/>
                                          </p:val>
                                        </p:tav>
                                        <p:tav tm="100000">
                                          <p:val>
                                            <p:fltVal val="1"/>
                                          </p:val>
                                        </p:tav>
                                      </p:tavLst>
                                    </p:anim>
                                    <p:anim calcmode="lin" valueType="num">
                                      <p:cBhvr>
                                        <p:cTn id="285" dur="164" tmFilter="0, 0; 0.125,0.2665; 0.25,0.4; 0.375,0.465; 0.5,0.5;  0.625,0.535; 0.75,0.6; 0.875,0.7335; 1,1">
                                          <p:stCondLst>
                                            <p:cond delay="1656"/>
                                          </p:stCondLst>
                                        </p:cTn>
                                        <p:tgtEl>
                                          <p:spTgt spid="5">
                                            <p:txEl>
                                              <p:pRg st="20" end="20"/>
                                            </p:txEl>
                                          </p:spTgt>
                                        </p:tgtEl>
                                        <p:attrNameLst>
                                          <p:attrName>ppt_y</p:attrName>
                                        </p:attrNameLst>
                                      </p:cBhvr>
                                      <p:tavLst>
                                        <p:tav tm="0" fmla="#ppt_y-sin(pi*$)/81">
                                          <p:val>
                                            <p:fltVal val="0"/>
                                          </p:val>
                                        </p:tav>
                                        <p:tav tm="100000">
                                          <p:val>
                                            <p:fltVal val="1"/>
                                          </p:val>
                                        </p:tav>
                                      </p:tavLst>
                                    </p:anim>
                                    <p:animScale>
                                      <p:cBhvr>
                                        <p:cTn id="286" dur="26">
                                          <p:stCondLst>
                                            <p:cond delay="650"/>
                                          </p:stCondLst>
                                        </p:cTn>
                                        <p:tgtEl>
                                          <p:spTgt spid="5">
                                            <p:txEl>
                                              <p:pRg st="20" end="20"/>
                                            </p:txEl>
                                          </p:spTgt>
                                        </p:tgtEl>
                                      </p:cBhvr>
                                      <p:to x="100000" y="60000"/>
                                    </p:animScale>
                                    <p:animScale>
                                      <p:cBhvr>
                                        <p:cTn id="287" dur="166" decel="50000">
                                          <p:stCondLst>
                                            <p:cond delay="676"/>
                                          </p:stCondLst>
                                        </p:cTn>
                                        <p:tgtEl>
                                          <p:spTgt spid="5">
                                            <p:txEl>
                                              <p:pRg st="20" end="20"/>
                                            </p:txEl>
                                          </p:spTgt>
                                        </p:tgtEl>
                                      </p:cBhvr>
                                      <p:to x="100000" y="100000"/>
                                    </p:animScale>
                                    <p:animScale>
                                      <p:cBhvr>
                                        <p:cTn id="288" dur="26">
                                          <p:stCondLst>
                                            <p:cond delay="1312"/>
                                          </p:stCondLst>
                                        </p:cTn>
                                        <p:tgtEl>
                                          <p:spTgt spid="5">
                                            <p:txEl>
                                              <p:pRg st="20" end="20"/>
                                            </p:txEl>
                                          </p:spTgt>
                                        </p:tgtEl>
                                      </p:cBhvr>
                                      <p:to x="100000" y="80000"/>
                                    </p:animScale>
                                    <p:animScale>
                                      <p:cBhvr>
                                        <p:cTn id="289" dur="166" decel="50000">
                                          <p:stCondLst>
                                            <p:cond delay="1338"/>
                                          </p:stCondLst>
                                        </p:cTn>
                                        <p:tgtEl>
                                          <p:spTgt spid="5">
                                            <p:txEl>
                                              <p:pRg st="20" end="20"/>
                                            </p:txEl>
                                          </p:spTgt>
                                        </p:tgtEl>
                                      </p:cBhvr>
                                      <p:to x="100000" y="100000"/>
                                    </p:animScale>
                                    <p:animScale>
                                      <p:cBhvr>
                                        <p:cTn id="290" dur="26">
                                          <p:stCondLst>
                                            <p:cond delay="1642"/>
                                          </p:stCondLst>
                                        </p:cTn>
                                        <p:tgtEl>
                                          <p:spTgt spid="5">
                                            <p:txEl>
                                              <p:pRg st="20" end="20"/>
                                            </p:txEl>
                                          </p:spTgt>
                                        </p:tgtEl>
                                      </p:cBhvr>
                                      <p:to x="100000" y="90000"/>
                                    </p:animScale>
                                    <p:animScale>
                                      <p:cBhvr>
                                        <p:cTn id="291" dur="166" decel="50000">
                                          <p:stCondLst>
                                            <p:cond delay="1668"/>
                                          </p:stCondLst>
                                        </p:cTn>
                                        <p:tgtEl>
                                          <p:spTgt spid="5">
                                            <p:txEl>
                                              <p:pRg st="20" end="20"/>
                                            </p:txEl>
                                          </p:spTgt>
                                        </p:tgtEl>
                                      </p:cBhvr>
                                      <p:to x="100000" y="100000"/>
                                    </p:animScale>
                                    <p:animScale>
                                      <p:cBhvr>
                                        <p:cTn id="292" dur="26">
                                          <p:stCondLst>
                                            <p:cond delay="1808"/>
                                          </p:stCondLst>
                                        </p:cTn>
                                        <p:tgtEl>
                                          <p:spTgt spid="5">
                                            <p:txEl>
                                              <p:pRg st="20" end="20"/>
                                            </p:txEl>
                                          </p:spTgt>
                                        </p:tgtEl>
                                      </p:cBhvr>
                                      <p:to x="100000" y="95000"/>
                                    </p:animScale>
                                    <p:animScale>
                                      <p:cBhvr>
                                        <p:cTn id="293" dur="166" decel="50000">
                                          <p:stCondLst>
                                            <p:cond delay="1834"/>
                                          </p:stCondLst>
                                        </p:cTn>
                                        <p:tgtEl>
                                          <p:spTgt spid="5">
                                            <p:txEl>
                                              <p:pRg st="20" end="20"/>
                                            </p:txEl>
                                          </p:spTgt>
                                        </p:tgtEl>
                                      </p:cBhvr>
                                      <p:to x="100000" y="100000"/>
                                    </p:animScale>
                                  </p:childTnLst>
                                </p:cTn>
                              </p:par>
                            </p:childTnLst>
                          </p:cTn>
                        </p:par>
                      </p:childTnLst>
                    </p:cTn>
                  </p:par>
                  <p:par>
                    <p:cTn id="294" fill="hold">
                      <p:stCondLst>
                        <p:cond delay="indefinite"/>
                      </p:stCondLst>
                      <p:childTnLst>
                        <p:par>
                          <p:cTn id="295" fill="hold">
                            <p:stCondLst>
                              <p:cond delay="0"/>
                            </p:stCondLst>
                            <p:childTnLst>
                              <p:par>
                                <p:cTn id="296" presetID="26" presetClass="entr" presetSubtype="0" fill="hold" nodeType="clickEffect">
                                  <p:stCondLst>
                                    <p:cond delay="0"/>
                                  </p:stCondLst>
                                  <p:childTnLst>
                                    <p:set>
                                      <p:cBhvr>
                                        <p:cTn id="297" dur="1" fill="hold">
                                          <p:stCondLst>
                                            <p:cond delay="0"/>
                                          </p:stCondLst>
                                        </p:cTn>
                                        <p:tgtEl>
                                          <p:spTgt spid="5">
                                            <p:txEl>
                                              <p:pRg st="21" end="21"/>
                                            </p:txEl>
                                          </p:spTgt>
                                        </p:tgtEl>
                                        <p:attrNameLst>
                                          <p:attrName>style.visibility</p:attrName>
                                        </p:attrNameLst>
                                      </p:cBhvr>
                                      <p:to>
                                        <p:strVal val="visible"/>
                                      </p:to>
                                    </p:set>
                                    <p:animEffect transition="in" filter="wipe(down)">
                                      <p:cBhvr>
                                        <p:cTn id="298" dur="580">
                                          <p:stCondLst>
                                            <p:cond delay="0"/>
                                          </p:stCondLst>
                                        </p:cTn>
                                        <p:tgtEl>
                                          <p:spTgt spid="5">
                                            <p:txEl>
                                              <p:pRg st="21" end="21"/>
                                            </p:txEl>
                                          </p:spTgt>
                                        </p:tgtEl>
                                      </p:cBhvr>
                                    </p:animEffect>
                                    <p:anim calcmode="lin" valueType="num">
                                      <p:cBhvr>
                                        <p:cTn id="299" dur="1822" tmFilter="0,0; 0.14,0.36; 0.43,0.73; 0.71,0.91; 1.0,1.0">
                                          <p:stCondLst>
                                            <p:cond delay="0"/>
                                          </p:stCondLst>
                                        </p:cTn>
                                        <p:tgtEl>
                                          <p:spTgt spid="5">
                                            <p:txEl>
                                              <p:pRg st="21" end="21"/>
                                            </p:txEl>
                                          </p:spTgt>
                                        </p:tgtEl>
                                        <p:attrNameLst>
                                          <p:attrName>ppt_x</p:attrName>
                                        </p:attrNameLst>
                                      </p:cBhvr>
                                      <p:tavLst>
                                        <p:tav tm="0">
                                          <p:val>
                                            <p:strVal val="#ppt_x-0.25"/>
                                          </p:val>
                                        </p:tav>
                                        <p:tav tm="100000">
                                          <p:val>
                                            <p:strVal val="#ppt_x"/>
                                          </p:val>
                                        </p:tav>
                                      </p:tavLst>
                                    </p:anim>
                                    <p:anim calcmode="lin" valueType="num">
                                      <p:cBhvr>
                                        <p:cTn id="300" dur="664" tmFilter="0.0,0.0; 0.25,0.07; 0.50,0.2; 0.75,0.467; 1.0,1.0">
                                          <p:stCondLst>
                                            <p:cond delay="0"/>
                                          </p:stCondLst>
                                        </p:cTn>
                                        <p:tgtEl>
                                          <p:spTgt spid="5">
                                            <p:txEl>
                                              <p:pRg st="21" end="21"/>
                                            </p:txEl>
                                          </p:spTgt>
                                        </p:tgtEl>
                                        <p:attrNameLst>
                                          <p:attrName>ppt_y</p:attrName>
                                        </p:attrNameLst>
                                      </p:cBhvr>
                                      <p:tavLst>
                                        <p:tav tm="0" fmla="#ppt_y-sin(pi*$)/3">
                                          <p:val>
                                            <p:fltVal val="0.5"/>
                                          </p:val>
                                        </p:tav>
                                        <p:tav tm="100000">
                                          <p:val>
                                            <p:fltVal val="1"/>
                                          </p:val>
                                        </p:tav>
                                      </p:tavLst>
                                    </p:anim>
                                    <p:anim calcmode="lin" valueType="num">
                                      <p:cBhvr>
                                        <p:cTn id="301" dur="664" tmFilter="0, 0; 0.125,0.2665; 0.25,0.4; 0.375,0.465; 0.5,0.5;  0.625,0.535; 0.75,0.6; 0.875,0.7335; 1,1">
                                          <p:stCondLst>
                                            <p:cond delay="664"/>
                                          </p:stCondLst>
                                        </p:cTn>
                                        <p:tgtEl>
                                          <p:spTgt spid="5">
                                            <p:txEl>
                                              <p:pRg st="21" end="21"/>
                                            </p:txEl>
                                          </p:spTgt>
                                        </p:tgtEl>
                                        <p:attrNameLst>
                                          <p:attrName>ppt_y</p:attrName>
                                        </p:attrNameLst>
                                      </p:cBhvr>
                                      <p:tavLst>
                                        <p:tav tm="0" fmla="#ppt_y-sin(pi*$)/9">
                                          <p:val>
                                            <p:fltVal val="0"/>
                                          </p:val>
                                        </p:tav>
                                        <p:tav tm="100000">
                                          <p:val>
                                            <p:fltVal val="1"/>
                                          </p:val>
                                        </p:tav>
                                      </p:tavLst>
                                    </p:anim>
                                    <p:anim calcmode="lin" valueType="num">
                                      <p:cBhvr>
                                        <p:cTn id="302" dur="332" tmFilter="0, 0; 0.125,0.2665; 0.25,0.4; 0.375,0.465; 0.5,0.5;  0.625,0.535; 0.75,0.6; 0.875,0.7335; 1,1">
                                          <p:stCondLst>
                                            <p:cond delay="1324"/>
                                          </p:stCondLst>
                                        </p:cTn>
                                        <p:tgtEl>
                                          <p:spTgt spid="5">
                                            <p:txEl>
                                              <p:pRg st="21" end="21"/>
                                            </p:txEl>
                                          </p:spTgt>
                                        </p:tgtEl>
                                        <p:attrNameLst>
                                          <p:attrName>ppt_y</p:attrName>
                                        </p:attrNameLst>
                                      </p:cBhvr>
                                      <p:tavLst>
                                        <p:tav tm="0" fmla="#ppt_y-sin(pi*$)/27">
                                          <p:val>
                                            <p:fltVal val="0"/>
                                          </p:val>
                                        </p:tav>
                                        <p:tav tm="100000">
                                          <p:val>
                                            <p:fltVal val="1"/>
                                          </p:val>
                                        </p:tav>
                                      </p:tavLst>
                                    </p:anim>
                                    <p:anim calcmode="lin" valueType="num">
                                      <p:cBhvr>
                                        <p:cTn id="303" dur="164" tmFilter="0, 0; 0.125,0.2665; 0.25,0.4; 0.375,0.465; 0.5,0.5;  0.625,0.535; 0.75,0.6; 0.875,0.7335; 1,1">
                                          <p:stCondLst>
                                            <p:cond delay="1656"/>
                                          </p:stCondLst>
                                        </p:cTn>
                                        <p:tgtEl>
                                          <p:spTgt spid="5">
                                            <p:txEl>
                                              <p:pRg st="21" end="21"/>
                                            </p:txEl>
                                          </p:spTgt>
                                        </p:tgtEl>
                                        <p:attrNameLst>
                                          <p:attrName>ppt_y</p:attrName>
                                        </p:attrNameLst>
                                      </p:cBhvr>
                                      <p:tavLst>
                                        <p:tav tm="0" fmla="#ppt_y-sin(pi*$)/81">
                                          <p:val>
                                            <p:fltVal val="0"/>
                                          </p:val>
                                        </p:tav>
                                        <p:tav tm="100000">
                                          <p:val>
                                            <p:fltVal val="1"/>
                                          </p:val>
                                        </p:tav>
                                      </p:tavLst>
                                    </p:anim>
                                    <p:animScale>
                                      <p:cBhvr>
                                        <p:cTn id="304" dur="26">
                                          <p:stCondLst>
                                            <p:cond delay="650"/>
                                          </p:stCondLst>
                                        </p:cTn>
                                        <p:tgtEl>
                                          <p:spTgt spid="5">
                                            <p:txEl>
                                              <p:pRg st="21" end="21"/>
                                            </p:txEl>
                                          </p:spTgt>
                                        </p:tgtEl>
                                      </p:cBhvr>
                                      <p:to x="100000" y="60000"/>
                                    </p:animScale>
                                    <p:animScale>
                                      <p:cBhvr>
                                        <p:cTn id="305" dur="166" decel="50000">
                                          <p:stCondLst>
                                            <p:cond delay="676"/>
                                          </p:stCondLst>
                                        </p:cTn>
                                        <p:tgtEl>
                                          <p:spTgt spid="5">
                                            <p:txEl>
                                              <p:pRg st="21" end="21"/>
                                            </p:txEl>
                                          </p:spTgt>
                                        </p:tgtEl>
                                      </p:cBhvr>
                                      <p:to x="100000" y="100000"/>
                                    </p:animScale>
                                    <p:animScale>
                                      <p:cBhvr>
                                        <p:cTn id="306" dur="26">
                                          <p:stCondLst>
                                            <p:cond delay="1312"/>
                                          </p:stCondLst>
                                        </p:cTn>
                                        <p:tgtEl>
                                          <p:spTgt spid="5">
                                            <p:txEl>
                                              <p:pRg st="21" end="21"/>
                                            </p:txEl>
                                          </p:spTgt>
                                        </p:tgtEl>
                                      </p:cBhvr>
                                      <p:to x="100000" y="80000"/>
                                    </p:animScale>
                                    <p:animScale>
                                      <p:cBhvr>
                                        <p:cTn id="307" dur="166" decel="50000">
                                          <p:stCondLst>
                                            <p:cond delay="1338"/>
                                          </p:stCondLst>
                                        </p:cTn>
                                        <p:tgtEl>
                                          <p:spTgt spid="5">
                                            <p:txEl>
                                              <p:pRg st="21" end="21"/>
                                            </p:txEl>
                                          </p:spTgt>
                                        </p:tgtEl>
                                      </p:cBhvr>
                                      <p:to x="100000" y="100000"/>
                                    </p:animScale>
                                    <p:animScale>
                                      <p:cBhvr>
                                        <p:cTn id="308" dur="26">
                                          <p:stCondLst>
                                            <p:cond delay="1642"/>
                                          </p:stCondLst>
                                        </p:cTn>
                                        <p:tgtEl>
                                          <p:spTgt spid="5">
                                            <p:txEl>
                                              <p:pRg st="21" end="21"/>
                                            </p:txEl>
                                          </p:spTgt>
                                        </p:tgtEl>
                                      </p:cBhvr>
                                      <p:to x="100000" y="90000"/>
                                    </p:animScale>
                                    <p:animScale>
                                      <p:cBhvr>
                                        <p:cTn id="309" dur="166" decel="50000">
                                          <p:stCondLst>
                                            <p:cond delay="1668"/>
                                          </p:stCondLst>
                                        </p:cTn>
                                        <p:tgtEl>
                                          <p:spTgt spid="5">
                                            <p:txEl>
                                              <p:pRg st="21" end="21"/>
                                            </p:txEl>
                                          </p:spTgt>
                                        </p:tgtEl>
                                      </p:cBhvr>
                                      <p:to x="100000" y="100000"/>
                                    </p:animScale>
                                    <p:animScale>
                                      <p:cBhvr>
                                        <p:cTn id="310" dur="26">
                                          <p:stCondLst>
                                            <p:cond delay="1808"/>
                                          </p:stCondLst>
                                        </p:cTn>
                                        <p:tgtEl>
                                          <p:spTgt spid="5">
                                            <p:txEl>
                                              <p:pRg st="21" end="21"/>
                                            </p:txEl>
                                          </p:spTgt>
                                        </p:tgtEl>
                                      </p:cBhvr>
                                      <p:to x="100000" y="95000"/>
                                    </p:animScale>
                                    <p:animScale>
                                      <p:cBhvr>
                                        <p:cTn id="311" dur="166" decel="50000">
                                          <p:stCondLst>
                                            <p:cond delay="1834"/>
                                          </p:stCondLst>
                                        </p:cTn>
                                        <p:tgtEl>
                                          <p:spTgt spid="5">
                                            <p:txEl>
                                              <p:pRg st="21" end="21"/>
                                            </p:txEl>
                                          </p:spTgt>
                                        </p:tgtEl>
                                      </p:cBhvr>
                                      <p:to x="100000" y="100000"/>
                                    </p:animScale>
                                  </p:childTnLst>
                                </p:cTn>
                              </p:par>
                              <p:par>
                                <p:cTn id="312" presetID="26" presetClass="entr" presetSubtype="0" fill="hold" nodeType="withEffect">
                                  <p:stCondLst>
                                    <p:cond delay="0"/>
                                  </p:stCondLst>
                                  <p:childTnLst>
                                    <p:set>
                                      <p:cBhvr>
                                        <p:cTn id="313" dur="1" fill="hold">
                                          <p:stCondLst>
                                            <p:cond delay="0"/>
                                          </p:stCondLst>
                                        </p:cTn>
                                        <p:tgtEl>
                                          <p:spTgt spid="5">
                                            <p:txEl>
                                              <p:pRg st="22" end="22"/>
                                            </p:txEl>
                                          </p:spTgt>
                                        </p:tgtEl>
                                        <p:attrNameLst>
                                          <p:attrName>style.visibility</p:attrName>
                                        </p:attrNameLst>
                                      </p:cBhvr>
                                      <p:to>
                                        <p:strVal val="visible"/>
                                      </p:to>
                                    </p:set>
                                    <p:animEffect transition="in" filter="wipe(down)">
                                      <p:cBhvr>
                                        <p:cTn id="314" dur="580">
                                          <p:stCondLst>
                                            <p:cond delay="0"/>
                                          </p:stCondLst>
                                        </p:cTn>
                                        <p:tgtEl>
                                          <p:spTgt spid="5">
                                            <p:txEl>
                                              <p:pRg st="22" end="22"/>
                                            </p:txEl>
                                          </p:spTgt>
                                        </p:tgtEl>
                                      </p:cBhvr>
                                    </p:animEffect>
                                    <p:anim calcmode="lin" valueType="num">
                                      <p:cBhvr>
                                        <p:cTn id="315" dur="1822" tmFilter="0,0; 0.14,0.36; 0.43,0.73; 0.71,0.91; 1.0,1.0">
                                          <p:stCondLst>
                                            <p:cond delay="0"/>
                                          </p:stCondLst>
                                        </p:cTn>
                                        <p:tgtEl>
                                          <p:spTgt spid="5">
                                            <p:txEl>
                                              <p:pRg st="22" end="22"/>
                                            </p:txEl>
                                          </p:spTgt>
                                        </p:tgtEl>
                                        <p:attrNameLst>
                                          <p:attrName>ppt_x</p:attrName>
                                        </p:attrNameLst>
                                      </p:cBhvr>
                                      <p:tavLst>
                                        <p:tav tm="0">
                                          <p:val>
                                            <p:strVal val="#ppt_x-0.25"/>
                                          </p:val>
                                        </p:tav>
                                        <p:tav tm="100000">
                                          <p:val>
                                            <p:strVal val="#ppt_x"/>
                                          </p:val>
                                        </p:tav>
                                      </p:tavLst>
                                    </p:anim>
                                    <p:anim calcmode="lin" valueType="num">
                                      <p:cBhvr>
                                        <p:cTn id="316" dur="664" tmFilter="0.0,0.0; 0.25,0.07; 0.50,0.2; 0.75,0.467; 1.0,1.0">
                                          <p:stCondLst>
                                            <p:cond delay="0"/>
                                          </p:stCondLst>
                                        </p:cTn>
                                        <p:tgtEl>
                                          <p:spTgt spid="5">
                                            <p:txEl>
                                              <p:pRg st="22" end="22"/>
                                            </p:txEl>
                                          </p:spTgt>
                                        </p:tgtEl>
                                        <p:attrNameLst>
                                          <p:attrName>ppt_y</p:attrName>
                                        </p:attrNameLst>
                                      </p:cBhvr>
                                      <p:tavLst>
                                        <p:tav tm="0" fmla="#ppt_y-sin(pi*$)/3">
                                          <p:val>
                                            <p:fltVal val="0.5"/>
                                          </p:val>
                                        </p:tav>
                                        <p:tav tm="100000">
                                          <p:val>
                                            <p:fltVal val="1"/>
                                          </p:val>
                                        </p:tav>
                                      </p:tavLst>
                                    </p:anim>
                                    <p:anim calcmode="lin" valueType="num">
                                      <p:cBhvr>
                                        <p:cTn id="317" dur="664" tmFilter="0, 0; 0.125,0.2665; 0.25,0.4; 0.375,0.465; 0.5,0.5;  0.625,0.535; 0.75,0.6; 0.875,0.7335; 1,1">
                                          <p:stCondLst>
                                            <p:cond delay="664"/>
                                          </p:stCondLst>
                                        </p:cTn>
                                        <p:tgtEl>
                                          <p:spTgt spid="5">
                                            <p:txEl>
                                              <p:pRg st="22" end="22"/>
                                            </p:txEl>
                                          </p:spTgt>
                                        </p:tgtEl>
                                        <p:attrNameLst>
                                          <p:attrName>ppt_y</p:attrName>
                                        </p:attrNameLst>
                                      </p:cBhvr>
                                      <p:tavLst>
                                        <p:tav tm="0" fmla="#ppt_y-sin(pi*$)/9">
                                          <p:val>
                                            <p:fltVal val="0"/>
                                          </p:val>
                                        </p:tav>
                                        <p:tav tm="100000">
                                          <p:val>
                                            <p:fltVal val="1"/>
                                          </p:val>
                                        </p:tav>
                                      </p:tavLst>
                                    </p:anim>
                                    <p:anim calcmode="lin" valueType="num">
                                      <p:cBhvr>
                                        <p:cTn id="318" dur="332" tmFilter="0, 0; 0.125,0.2665; 0.25,0.4; 0.375,0.465; 0.5,0.5;  0.625,0.535; 0.75,0.6; 0.875,0.7335; 1,1">
                                          <p:stCondLst>
                                            <p:cond delay="1324"/>
                                          </p:stCondLst>
                                        </p:cTn>
                                        <p:tgtEl>
                                          <p:spTgt spid="5">
                                            <p:txEl>
                                              <p:pRg st="22" end="22"/>
                                            </p:txEl>
                                          </p:spTgt>
                                        </p:tgtEl>
                                        <p:attrNameLst>
                                          <p:attrName>ppt_y</p:attrName>
                                        </p:attrNameLst>
                                      </p:cBhvr>
                                      <p:tavLst>
                                        <p:tav tm="0" fmla="#ppt_y-sin(pi*$)/27">
                                          <p:val>
                                            <p:fltVal val="0"/>
                                          </p:val>
                                        </p:tav>
                                        <p:tav tm="100000">
                                          <p:val>
                                            <p:fltVal val="1"/>
                                          </p:val>
                                        </p:tav>
                                      </p:tavLst>
                                    </p:anim>
                                    <p:anim calcmode="lin" valueType="num">
                                      <p:cBhvr>
                                        <p:cTn id="319" dur="164" tmFilter="0, 0; 0.125,0.2665; 0.25,0.4; 0.375,0.465; 0.5,0.5;  0.625,0.535; 0.75,0.6; 0.875,0.7335; 1,1">
                                          <p:stCondLst>
                                            <p:cond delay="1656"/>
                                          </p:stCondLst>
                                        </p:cTn>
                                        <p:tgtEl>
                                          <p:spTgt spid="5">
                                            <p:txEl>
                                              <p:pRg st="22" end="22"/>
                                            </p:txEl>
                                          </p:spTgt>
                                        </p:tgtEl>
                                        <p:attrNameLst>
                                          <p:attrName>ppt_y</p:attrName>
                                        </p:attrNameLst>
                                      </p:cBhvr>
                                      <p:tavLst>
                                        <p:tav tm="0" fmla="#ppt_y-sin(pi*$)/81">
                                          <p:val>
                                            <p:fltVal val="0"/>
                                          </p:val>
                                        </p:tav>
                                        <p:tav tm="100000">
                                          <p:val>
                                            <p:fltVal val="1"/>
                                          </p:val>
                                        </p:tav>
                                      </p:tavLst>
                                    </p:anim>
                                    <p:animScale>
                                      <p:cBhvr>
                                        <p:cTn id="320" dur="26">
                                          <p:stCondLst>
                                            <p:cond delay="650"/>
                                          </p:stCondLst>
                                        </p:cTn>
                                        <p:tgtEl>
                                          <p:spTgt spid="5">
                                            <p:txEl>
                                              <p:pRg st="22" end="22"/>
                                            </p:txEl>
                                          </p:spTgt>
                                        </p:tgtEl>
                                      </p:cBhvr>
                                      <p:to x="100000" y="60000"/>
                                    </p:animScale>
                                    <p:animScale>
                                      <p:cBhvr>
                                        <p:cTn id="321" dur="166" decel="50000">
                                          <p:stCondLst>
                                            <p:cond delay="676"/>
                                          </p:stCondLst>
                                        </p:cTn>
                                        <p:tgtEl>
                                          <p:spTgt spid="5">
                                            <p:txEl>
                                              <p:pRg st="22" end="22"/>
                                            </p:txEl>
                                          </p:spTgt>
                                        </p:tgtEl>
                                      </p:cBhvr>
                                      <p:to x="100000" y="100000"/>
                                    </p:animScale>
                                    <p:animScale>
                                      <p:cBhvr>
                                        <p:cTn id="322" dur="26">
                                          <p:stCondLst>
                                            <p:cond delay="1312"/>
                                          </p:stCondLst>
                                        </p:cTn>
                                        <p:tgtEl>
                                          <p:spTgt spid="5">
                                            <p:txEl>
                                              <p:pRg st="22" end="22"/>
                                            </p:txEl>
                                          </p:spTgt>
                                        </p:tgtEl>
                                      </p:cBhvr>
                                      <p:to x="100000" y="80000"/>
                                    </p:animScale>
                                    <p:animScale>
                                      <p:cBhvr>
                                        <p:cTn id="323" dur="166" decel="50000">
                                          <p:stCondLst>
                                            <p:cond delay="1338"/>
                                          </p:stCondLst>
                                        </p:cTn>
                                        <p:tgtEl>
                                          <p:spTgt spid="5">
                                            <p:txEl>
                                              <p:pRg st="22" end="22"/>
                                            </p:txEl>
                                          </p:spTgt>
                                        </p:tgtEl>
                                      </p:cBhvr>
                                      <p:to x="100000" y="100000"/>
                                    </p:animScale>
                                    <p:animScale>
                                      <p:cBhvr>
                                        <p:cTn id="324" dur="26">
                                          <p:stCondLst>
                                            <p:cond delay="1642"/>
                                          </p:stCondLst>
                                        </p:cTn>
                                        <p:tgtEl>
                                          <p:spTgt spid="5">
                                            <p:txEl>
                                              <p:pRg st="22" end="22"/>
                                            </p:txEl>
                                          </p:spTgt>
                                        </p:tgtEl>
                                      </p:cBhvr>
                                      <p:to x="100000" y="90000"/>
                                    </p:animScale>
                                    <p:animScale>
                                      <p:cBhvr>
                                        <p:cTn id="325" dur="166" decel="50000">
                                          <p:stCondLst>
                                            <p:cond delay="1668"/>
                                          </p:stCondLst>
                                        </p:cTn>
                                        <p:tgtEl>
                                          <p:spTgt spid="5">
                                            <p:txEl>
                                              <p:pRg st="22" end="22"/>
                                            </p:txEl>
                                          </p:spTgt>
                                        </p:tgtEl>
                                      </p:cBhvr>
                                      <p:to x="100000" y="100000"/>
                                    </p:animScale>
                                    <p:animScale>
                                      <p:cBhvr>
                                        <p:cTn id="326" dur="26">
                                          <p:stCondLst>
                                            <p:cond delay="1808"/>
                                          </p:stCondLst>
                                        </p:cTn>
                                        <p:tgtEl>
                                          <p:spTgt spid="5">
                                            <p:txEl>
                                              <p:pRg st="22" end="22"/>
                                            </p:txEl>
                                          </p:spTgt>
                                        </p:tgtEl>
                                      </p:cBhvr>
                                      <p:to x="100000" y="95000"/>
                                    </p:animScale>
                                    <p:animScale>
                                      <p:cBhvr>
                                        <p:cTn id="327" dur="166" decel="50000">
                                          <p:stCondLst>
                                            <p:cond delay="1834"/>
                                          </p:stCondLst>
                                        </p:cTn>
                                        <p:tgtEl>
                                          <p:spTgt spid="5">
                                            <p:txEl>
                                              <p:pRg st="22" end="22"/>
                                            </p:txEl>
                                          </p:spTgt>
                                        </p:tgtEl>
                                      </p:cBhvr>
                                      <p:to x="100000" y="100000"/>
                                    </p:animScale>
                                  </p:childTnLst>
                                </p:cTn>
                              </p:par>
                            </p:childTnLst>
                          </p:cTn>
                        </p:par>
                      </p:childTnLst>
                    </p:cTn>
                  </p:par>
                  <p:par>
                    <p:cTn id="328" fill="hold">
                      <p:stCondLst>
                        <p:cond delay="indefinite"/>
                      </p:stCondLst>
                      <p:childTnLst>
                        <p:par>
                          <p:cTn id="329" fill="hold">
                            <p:stCondLst>
                              <p:cond delay="0"/>
                            </p:stCondLst>
                            <p:childTnLst>
                              <p:par>
                                <p:cTn id="330" presetID="26" presetClass="entr" presetSubtype="0" fill="hold" nodeType="clickEffect">
                                  <p:stCondLst>
                                    <p:cond delay="0"/>
                                  </p:stCondLst>
                                  <p:childTnLst>
                                    <p:set>
                                      <p:cBhvr>
                                        <p:cTn id="331" dur="1" fill="hold">
                                          <p:stCondLst>
                                            <p:cond delay="0"/>
                                          </p:stCondLst>
                                        </p:cTn>
                                        <p:tgtEl>
                                          <p:spTgt spid="5">
                                            <p:txEl>
                                              <p:pRg st="25" end="25"/>
                                            </p:txEl>
                                          </p:spTgt>
                                        </p:tgtEl>
                                        <p:attrNameLst>
                                          <p:attrName>style.visibility</p:attrName>
                                        </p:attrNameLst>
                                      </p:cBhvr>
                                      <p:to>
                                        <p:strVal val="visible"/>
                                      </p:to>
                                    </p:set>
                                    <p:animEffect transition="in" filter="wipe(down)">
                                      <p:cBhvr>
                                        <p:cTn id="332" dur="580">
                                          <p:stCondLst>
                                            <p:cond delay="0"/>
                                          </p:stCondLst>
                                        </p:cTn>
                                        <p:tgtEl>
                                          <p:spTgt spid="5">
                                            <p:txEl>
                                              <p:pRg st="25" end="25"/>
                                            </p:txEl>
                                          </p:spTgt>
                                        </p:tgtEl>
                                      </p:cBhvr>
                                    </p:animEffect>
                                    <p:anim calcmode="lin" valueType="num">
                                      <p:cBhvr>
                                        <p:cTn id="333" dur="1822" tmFilter="0,0; 0.14,0.36; 0.43,0.73; 0.71,0.91; 1.0,1.0">
                                          <p:stCondLst>
                                            <p:cond delay="0"/>
                                          </p:stCondLst>
                                        </p:cTn>
                                        <p:tgtEl>
                                          <p:spTgt spid="5">
                                            <p:txEl>
                                              <p:pRg st="25" end="25"/>
                                            </p:txEl>
                                          </p:spTgt>
                                        </p:tgtEl>
                                        <p:attrNameLst>
                                          <p:attrName>ppt_x</p:attrName>
                                        </p:attrNameLst>
                                      </p:cBhvr>
                                      <p:tavLst>
                                        <p:tav tm="0">
                                          <p:val>
                                            <p:strVal val="#ppt_x-0.25"/>
                                          </p:val>
                                        </p:tav>
                                        <p:tav tm="100000">
                                          <p:val>
                                            <p:strVal val="#ppt_x"/>
                                          </p:val>
                                        </p:tav>
                                      </p:tavLst>
                                    </p:anim>
                                    <p:anim calcmode="lin" valueType="num">
                                      <p:cBhvr>
                                        <p:cTn id="334" dur="664" tmFilter="0.0,0.0; 0.25,0.07; 0.50,0.2; 0.75,0.467; 1.0,1.0">
                                          <p:stCondLst>
                                            <p:cond delay="0"/>
                                          </p:stCondLst>
                                        </p:cTn>
                                        <p:tgtEl>
                                          <p:spTgt spid="5">
                                            <p:txEl>
                                              <p:pRg st="25" end="25"/>
                                            </p:txEl>
                                          </p:spTgt>
                                        </p:tgtEl>
                                        <p:attrNameLst>
                                          <p:attrName>ppt_y</p:attrName>
                                        </p:attrNameLst>
                                      </p:cBhvr>
                                      <p:tavLst>
                                        <p:tav tm="0" fmla="#ppt_y-sin(pi*$)/3">
                                          <p:val>
                                            <p:fltVal val="0.5"/>
                                          </p:val>
                                        </p:tav>
                                        <p:tav tm="100000">
                                          <p:val>
                                            <p:fltVal val="1"/>
                                          </p:val>
                                        </p:tav>
                                      </p:tavLst>
                                    </p:anim>
                                    <p:anim calcmode="lin" valueType="num">
                                      <p:cBhvr>
                                        <p:cTn id="335" dur="664" tmFilter="0, 0; 0.125,0.2665; 0.25,0.4; 0.375,0.465; 0.5,0.5;  0.625,0.535; 0.75,0.6; 0.875,0.7335; 1,1">
                                          <p:stCondLst>
                                            <p:cond delay="664"/>
                                          </p:stCondLst>
                                        </p:cTn>
                                        <p:tgtEl>
                                          <p:spTgt spid="5">
                                            <p:txEl>
                                              <p:pRg st="25" end="25"/>
                                            </p:txEl>
                                          </p:spTgt>
                                        </p:tgtEl>
                                        <p:attrNameLst>
                                          <p:attrName>ppt_y</p:attrName>
                                        </p:attrNameLst>
                                      </p:cBhvr>
                                      <p:tavLst>
                                        <p:tav tm="0" fmla="#ppt_y-sin(pi*$)/9">
                                          <p:val>
                                            <p:fltVal val="0"/>
                                          </p:val>
                                        </p:tav>
                                        <p:tav tm="100000">
                                          <p:val>
                                            <p:fltVal val="1"/>
                                          </p:val>
                                        </p:tav>
                                      </p:tavLst>
                                    </p:anim>
                                    <p:anim calcmode="lin" valueType="num">
                                      <p:cBhvr>
                                        <p:cTn id="336" dur="332" tmFilter="0, 0; 0.125,0.2665; 0.25,0.4; 0.375,0.465; 0.5,0.5;  0.625,0.535; 0.75,0.6; 0.875,0.7335; 1,1">
                                          <p:stCondLst>
                                            <p:cond delay="1324"/>
                                          </p:stCondLst>
                                        </p:cTn>
                                        <p:tgtEl>
                                          <p:spTgt spid="5">
                                            <p:txEl>
                                              <p:pRg st="25" end="25"/>
                                            </p:txEl>
                                          </p:spTgt>
                                        </p:tgtEl>
                                        <p:attrNameLst>
                                          <p:attrName>ppt_y</p:attrName>
                                        </p:attrNameLst>
                                      </p:cBhvr>
                                      <p:tavLst>
                                        <p:tav tm="0" fmla="#ppt_y-sin(pi*$)/27">
                                          <p:val>
                                            <p:fltVal val="0"/>
                                          </p:val>
                                        </p:tav>
                                        <p:tav tm="100000">
                                          <p:val>
                                            <p:fltVal val="1"/>
                                          </p:val>
                                        </p:tav>
                                      </p:tavLst>
                                    </p:anim>
                                    <p:anim calcmode="lin" valueType="num">
                                      <p:cBhvr>
                                        <p:cTn id="337" dur="164" tmFilter="0, 0; 0.125,0.2665; 0.25,0.4; 0.375,0.465; 0.5,0.5;  0.625,0.535; 0.75,0.6; 0.875,0.7335; 1,1">
                                          <p:stCondLst>
                                            <p:cond delay="1656"/>
                                          </p:stCondLst>
                                        </p:cTn>
                                        <p:tgtEl>
                                          <p:spTgt spid="5">
                                            <p:txEl>
                                              <p:pRg st="25" end="25"/>
                                            </p:txEl>
                                          </p:spTgt>
                                        </p:tgtEl>
                                        <p:attrNameLst>
                                          <p:attrName>ppt_y</p:attrName>
                                        </p:attrNameLst>
                                      </p:cBhvr>
                                      <p:tavLst>
                                        <p:tav tm="0" fmla="#ppt_y-sin(pi*$)/81">
                                          <p:val>
                                            <p:fltVal val="0"/>
                                          </p:val>
                                        </p:tav>
                                        <p:tav tm="100000">
                                          <p:val>
                                            <p:fltVal val="1"/>
                                          </p:val>
                                        </p:tav>
                                      </p:tavLst>
                                    </p:anim>
                                    <p:animScale>
                                      <p:cBhvr>
                                        <p:cTn id="338" dur="26">
                                          <p:stCondLst>
                                            <p:cond delay="650"/>
                                          </p:stCondLst>
                                        </p:cTn>
                                        <p:tgtEl>
                                          <p:spTgt spid="5">
                                            <p:txEl>
                                              <p:pRg st="25" end="25"/>
                                            </p:txEl>
                                          </p:spTgt>
                                        </p:tgtEl>
                                      </p:cBhvr>
                                      <p:to x="100000" y="60000"/>
                                    </p:animScale>
                                    <p:animScale>
                                      <p:cBhvr>
                                        <p:cTn id="339" dur="166" decel="50000">
                                          <p:stCondLst>
                                            <p:cond delay="676"/>
                                          </p:stCondLst>
                                        </p:cTn>
                                        <p:tgtEl>
                                          <p:spTgt spid="5">
                                            <p:txEl>
                                              <p:pRg st="25" end="25"/>
                                            </p:txEl>
                                          </p:spTgt>
                                        </p:tgtEl>
                                      </p:cBhvr>
                                      <p:to x="100000" y="100000"/>
                                    </p:animScale>
                                    <p:animScale>
                                      <p:cBhvr>
                                        <p:cTn id="340" dur="26">
                                          <p:stCondLst>
                                            <p:cond delay="1312"/>
                                          </p:stCondLst>
                                        </p:cTn>
                                        <p:tgtEl>
                                          <p:spTgt spid="5">
                                            <p:txEl>
                                              <p:pRg st="25" end="25"/>
                                            </p:txEl>
                                          </p:spTgt>
                                        </p:tgtEl>
                                      </p:cBhvr>
                                      <p:to x="100000" y="80000"/>
                                    </p:animScale>
                                    <p:animScale>
                                      <p:cBhvr>
                                        <p:cTn id="341" dur="166" decel="50000">
                                          <p:stCondLst>
                                            <p:cond delay="1338"/>
                                          </p:stCondLst>
                                        </p:cTn>
                                        <p:tgtEl>
                                          <p:spTgt spid="5">
                                            <p:txEl>
                                              <p:pRg st="25" end="25"/>
                                            </p:txEl>
                                          </p:spTgt>
                                        </p:tgtEl>
                                      </p:cBhvr>
                                      <p:to x="100000" y="100000"/>
                                    </p:animScale>
                                    <p:animScale>
                                      <p:cBhvr>
                                        <p:cTn id="342" dur="26">
                                          <p:stCondLst>
                                            <p:cond delay="1642"/>
                                          </p:stCondLst>
                                        </p:cTn>
                                        <p:tgtEl>
                                          <p:spTgt spid="5">
                                            <p:txEl>
                                              <p:pRg st="25" end="25"/>
                                            </p:txEl>
                                          </p:spTgt>
                                        </p:tgtEl>
                                      </p:cBhvr>
                                      <p:to x="100000" y="90000"/>
                                    </p:animScale>
                                    <p:animScale>
                                      <p:cBhvr>
                                        <p:cTn id="343" dur="166" decel="50000">
                                          <p:stCondLst>
                                            <p:cond delay="1668"/>
                                          </p:stCondLst>
                                        </p:cTn>
                                        <p:tgtEl>
                                          <p:spTgt spid="5">
                                            <p:txEl>
                                              <p:pRg st="25" end="25"/>
                                            </p:txEl>
                                          </p:spTgt>
                                        </p:tgtEl>
                                      </p:cBhvr>
                                      <p:to x="100000" y="100000"/>
                                    </p:animScale>
                                    <p:animScale>
                                      <p:cBhvr>
                                        <p:cTn id="344" dur="26">
                                          <p:stCondLst>
                                            <p:cond delay="1808"/>
                                          </p:stCondLst>
                                        </p:cTn>
                                        <p:tgtEl>
                                          <p:spTgt spid="5">
                                            <p:txEl>
                                              <p:pRg st="25" end="25"/>
                                            </p:txEl>
                                          </p:spTgt>
                                        </p:tgtEl>
                                      </p:cBhvr>
                                      <p:to x="100000" y="95000"/>
                                    </p:animScale>
                                    <p:animScale>
                                      <p:cBhvr>
                                        <p:cTn id="345" dur="166" decel="50000">
                                          <p:stCondLst>
                                            <p:cond delay="1834"/>
                                          </p:stCondLst>
                                        </p:cTn>
                                        <p:tgtEl>
                                          <p:spTgt spid="5">
                                            <p:txEl>
                                              <p:pRg st="25" end="25"/>
                                            </p:txEl>
                                          </p:spTgt>
                                        </p:tgtEl>
                                      </p:cBhvr>
                                      <p:to x="100000" y="100000"/>
                                    </p:animScale>
                                  </p:childTnLst>
                                </p:cTn>
                              </p:par>
                            </p:childTnLst>
                          </p:cTn>
                        </p:par>
                      </p:childTnLst>
                    </p:cTn>
                  </p:par>
                  <p:par>
                    <p:cTn id="346" fill="hold">
                      <p:stCondLst>
                        <p:cond delay="indefinite"/>
                      </p:stCondLst>
                      <p:childTnLst>
                        <p:par>
                          <p:cTn id="347" fill="hold">
                            <p:stCondLst>
                              <p:cond delay="0"/>
                            </p:stCondLst>
                            <p:childTnLst>
                              <p:par>
                                <p:cTn id="348" presetID="26" presetClass="entr" presetSubtype="0" fill="hold" nodeType="clickEffect">
                                  <p:stCondLst>
                                    <p:cond delay="0"/>
                                  </p:stCondLst>
                                  <p:childTnLst>
                                    <p:set>
                                      <p:cBhvr>
                                        <p:cTn id="349" dur="1" fill="hold">
                                          <p:stCondLst>
                                            <p:cond delay="0"/>
                                          </p:stCondLst>
                                        </p:cTn>
                                        <p:tgtEl>
                                          <p:spTgt spid="5">
                                            <p:txEl>
                                              <p:pRg st="26" end="26"/>
                                            </p:txEl>
                                          </p:spTgt>
                                        </p:tgtEl>
                                        <p:attrNameLst>
                                          <p:attrName>style.visibility</p:attrName>
                                        </p:attrNameLst>
                                      </p:cBhvr>
                                      <p:to>
                                        <p:strVal val="visible"/>
                                      </p:to>
                                    </p:set>
                                    <p:animEffect transition="in" filter="wipe(down)">
                                      <p:cBhvr>
                                        <p:cTn id="350" dur="580">
                                          <p:stCondLst>
                                            <p:cond delay="0"/>
                                          </p:stCondLst>
                                        </p:cTn>
                                        <p:tgtEl>
                                          <p:spTgt spid="5">
                                            <p:txEl>
                                              <p:pRg st="26" end="26"/>
                                            </p:txEl>
                                          </p:spTgt>
                                        </p:tgtEl>
                                      </p:cBhvr>
                                    </p:animEffect>
                                    <p:anim calcmode="lin" valueType="num">
                                      <p:cBhvr>
                                        <p:cTn id="351" dur="1822" tmFilter="0,0; 0.14,0.36; 0.43,0.73; 0.71,0.91; 1.0,1.0">
                                          <p:stCondLst>
                                            <p:cond delay="0"/>
                                          </p:stCondLst>
                                        </p:cTn>
                                        <p:tgtEl>
                                          <p:spTgt spid="5">
                                            <p:txEl>
                                              <p:pRg st="26" end="26"/>
                                            </p:txEl>
                                          </p:spTgt>
                                        </p:tgtEl>
                                        <p:attrNameLst>
                                          <p:attrName>ppt_x</p:attrName>
                                        </p:attrNameLst>
                                      </p:cBhvr>
                                      <p:tavLst>
                                        <p:tav tm="0">
                                          <p:val>
                                            <p:strVal val="#ppt_x-0.25"/>
                                          </p:val>
                                        </p:tav>
                                        <p:tav tm="100000">
                                          <p:val>
                                            <p:strVal val="#ppt_x"/>
                                          </p:val>
                                        </p:tav>
                                      </p:tavLst>
                                    </p:anim>
                                    <p:anim calcmode="lin" valueType="num">
                                      <p:cBhvr>
                                        <p:cTn id="352" dur="664" tmFilter="0.0,0.0; 0.25,0.07; 0.50,0.2; 0.75,0.467; 1.0,1.0">
                                          <p:stCondLst>
                                            <p:cond delay="0"/>
                                          </p:stCondLst>
                                        </p:cTn>
                                        <p:tgtEl>
                                          <p:spTgt spid="5">
                                            <p:txEl>
                                              <p:pRg st="26" end="26"/>
                                            </p:txEl>
                                          </p:spTgt>
                                        </p:tgtEl>
                                        <p:attrNameLst>
                                          <p:attrName>ppt_y</p:attrName>
                                        </p:attrNameLst>
                                      </p:cBhvr>
                                      <p:tavLst>
                                        <p:tav tm="0" fmla="#ppt_y-sin(pi*$)/3">
                                          <p:val>
                                            <p:fltVal val="0.5"/>
                                          </p:val>
                                        </p:tav>
                                        <p:tav tm="100000">
                                          <p:val>
                                            <p:fltVal val="1"/>
                                          </p:val>
                                        </p:tav>
                                      </p:tavLst>
                                    </p:anim>
                                    <p:anim calcmode="lin" valueType="num">
                                      <p:cBhvr>
                                        <p:cTn id="353" dur="664" tmFilter="0, 0; 0.125,0.2665; 0.25,0.4; 0.375,0.465; 0.5,0.5;  0.625,0.535; 0.75,0.6; 0.875,0.7335; 1,1">
                                          <p:stCondLst>
                                            <p:cond delay="664"/>
                                          </p:stCondLst>
                                        </p:cTn>
                                        <p:tgtEl>
                                          <p:spTgt spid="5">
                                            <p:txEl>
                                              <p:pRg st="26" end="26"/>
                                            </p:txEl>
                                          </p:spTgt>
                                        </p:tgtEl>
                                        <p:attrNameLst>
                                          <p:attrName>ppt_y</p:attrName>
                                        </p:attrNameLst>
                                      </p:cBhvr>
                                      <p:tavLst>
                                        <p:tav tm="0" fmla="#ppt_y-sin(pi*$)/9">
                                          <p:val>
                                            <p:fltVal val="0"/>
                                          </p:val>
                                        </p:tav>
                                        <p:tav tm="100000">
                                          <p:val>
                                            <p:fltVal val="1"/>
                                          </p:val>
                                        </p:tav>
                                      </p:tavLst>
                                    </p:anim>
                                    <p:anim calcmode="lin" valueType="num">
                                      <p:cBhvr>
                                        <p:cTn id="354" dur="332" tmFilter="0, 0; 0.125,0.2665; 0.25,0.4; 0.375,0.465; 0.5,0.5;  0.625,0.535; 0.75,0.6; 0.875,0.7335; 1,1">
                                          <p:stCondLst>
                                            <p:cond delay="1324"/>
                                          </p:stCondLst>
                                        </p:cTn>
                                        <p:tgtEl>
                                          <p:spTgt spid="5">
                                            <p:txEl>
                                              <p:pRg st="26" end="26"/>
                                            </p:txEl>
                                          </p:spTgt>
                                        </p:tgtEl>
                                        <p:attrNameLst>
                                          <p:attrName>ppt_y</p:attrName>
                                        </p:attrNameLst>
                                      </p:cBhvr>
                                      <p:tavLst>
                                        <p:tav tm="0" fmla="#ppt_y-sin(pi*$)/27">
                                          <p:val>
                                            <p:fltVal val="0"/>
                                          </p:val>
                                        </p:tav>
                                        <p:tav tm="100000">
                                          <p:val>
                                            <p:fltVal val="1"/>
                                          </p:val>
                                        </p:tav>
                                      </p:tavLst>
                                    </p:anim>
                                    <p:anim calcmode="lin" valueType="num">
                                      <p:cBhvr>
                                        <p:cTn id="355" dur="164" tmFilter="0, 0; 0.125,0.2665; 0.25,0.4; 0.375,0.465; 0.5,0.5;  0.625,0.535; 0.75,0.6; 0.875,0.7335; 1,1">
                                          <p:stCondLst>
                                            <p:cond delay="1656"/>
                                          </p:stCondLst>
                                        </p:cTn>
                                        <p:tgtEl>
                                          <p:spTgt spid="5">
                                            <p:txEl>
                                              <p:pRg st="26" end="26"/>
                                            </p:txEl>
                                          </p:spTgt>
                                        </p:tgtEl>
                                        <p:attrNameLst>
                                          <p:attrName>ppt_y</p:attrName>
                                        </p:attrNameLst>
                                      </p:cBhvr>
                                      <p:tavLst>
                                        <p:tav tm="0" fmla="#ppt_y-sin(pi*$)/81">
                                          <p:val>
                                            <p:fltVal val="0"/>
                                          </p:val>
                                        </p:tav>
                                        <p:tav tm="100000">
                                          <p:val>
                                            <p:fltVal val="1"/>
                                          </p:val>
                                        </p:tav>
                                      </p:tavLst>
                                    </p:anim>
                                    <p:animScale>
                                      <p:cBhvr>
                                        <p:cTn id="356" dur="26">
                                          <p:stCondLst>
                                            <p:cond delay="650"/>
                                          </p:stCondLst>
                                        </p:cTn>
                                        <p:tgtEl>
                                          <p:spTgt spid="5">
                                            <p:txEl>
                                              <p:pRg st="26" end="26"/>
                                            </p:txEl>
                                          </p:spTgt>
                                        </p:tgtEl>
                                      </p:cBhvr>
                                      <p:to x="100000" y="60000"/>
                                    </p:animScale>
                                    <p:animScale>
                                      <p:cBhvr>
                                        <p:cTn id="357" dur="166" decel="50000">
                                          <p:stCondLst>
                                            <p:cond delay="676"/>
                                          </p:stCondLst>
                                        </p:cTn>
                                        <p:tgtEl>
                                          <p:spTgt spid="5">
                                            <p:txEl>
                                              <p:pRg st="26" end="26"/>
                                            </p:txEl>
                                          </p:spTgt>
                                        </p:tgtEl>
                                      </p:cBhvr>
                                      <p:to x="100000" y="100000"/>
                                    </p:animScale>
                                    <p:animScale>
                                      <p:cBhvr>
                                        <p:cTn id="358" dur="26">
                                          <p:stCondLst>
                                            <p:cond delay="1312"/>
                                          </p:stCondLst>
                                        </p:cTn>
                                        <p:tgtEl>
                                          <p:spTgt spid="5">
                                            <p:txEl>
                                              <p:pRg st="26" end="26"/>
                                            </p:txEl>
                                          </p:spTgt>
                                        </p:tgtEl>
                                      </p:cBhvr>
                                      <p:to x="100000" y="80000"/>
                                    </p:animScale>
                                    <p:animScale>
                                      <p:cBhvr>
                                        <p:cTn id="359" dur="166" decel="50000">
                                          <p:stCondLst>
                                            <p:cond delay="1338"/>
                                          </p:stCondLst>
                                        </p:cTn>
                                        <p:tgtEl>
                                          <p:spTgt spid="5">
                                            <p:txEl>
                                              <p:pRg st="26" end="26"/>
                                            </p:txEl>
                                          </p:spTgt>
                                        </p:tgtEl>
                                      </p:cBhvr>
                                      <p:to x="100000" y="100000"/>
                                    </p:animScale>
                                    <p:animScale>
                                      <p:cBhvr>
                                        <p:cTn id="360" dur="26">
                                          <p:stCondLst>
                                            <p:cond delay="1642"/>
                                          </p:stCondLst>
                                        </p:cTn>
                                        <p:tgtEl>
                                          <p:spTgt spid="5">
                                            <p:txEl>
                                              <p:pRg st="26" end="26"/>
                                            </p:txEl>
                                          </p:spTgt>
                                        </p:tgtEl>
                                      </p:cBhvr>
                                      <p:to x="100000" y="90000"/>
                                    </p:animScale>
                                    <p:animScale>
                                      <p:cBhvr>
                                        <p:cTn id="361" dur="166" decel="50000">
                                          <p:stCondLst>
                                            <p:cond delay="1668"/>
                                          </p:stCondLst>
                                        </p:cTn>
                                        <p:tgtEl>
                                          <p:spTgt spid="5">
                                            <p:txEl>
                                              <p:pRg st="26" end="26"/>
                                            </p:txEl>
                                          </p:spTgt>
                                        </p:tgtEl>
                                      </p:cBhvr>
                                      <p:to x="100000" y="100000"/>
                                    </p:animScale>
                                    <p:animScale>
                                      <p:cBhvr>
                                        <p:cTn id="362" dur="26">
                                          <p:stCondLst>
                                            <p:cond delay="1808"/>
                                          </p:stCondLst>
                                        </p:cTn>
                                        <p:tgtEl>
                                          <p:spTgt spid="5">
                                            <p:txEl>
                                              <p:pRg st="26" end="26"/>
                                            </p:txEl>
                                          </p:spTgt>
                                        </p:tgtEl>
                                      </p:cBhvr>
                                      <p:to x="100000" y="95000"/>
                                    </p:animScale>
                                    <p:animScale>
                                      <p:cBhvr>
                                        <p:cTn id="363" dur="166" decel="50000">
                                          <p:stCondLst>
                                            <p:cond delay="1834"/>
                                          </p:stCondLst>
                                        </p:cTn>
                                        <p:tgtEl>
                                          <p:spTgt spid="5">
                                            <p:txEl>
                                              <p:pRg st="26" end="26"/>
                                            </p:txEl>
                                          </p:spTgt>
                                        </p:tgtEl>
                                      </p:cBhvr>
                                      <p:to x="100000" y="100000"/>
                                    </p:animScale>
                                  </p:childTnLst>
                                </p:cTn>
                              </p:par>
                            </p:childTnLst>
                          </p:cTn>
                        </p:par>
                      </p:childTnLst>
                    </p:cTn>
                  </p:par>
                  <p:par>
                    <p:cTn id="364" fill="hold">
                      <p:stCondLst>
                        <p:cond delay="indefinite"/>
                      </p:stCondLst>
                      <p:childTnLst>
                        <p:par>
                          <p:cTn id="365" fill="hold">
                            <p:stCondLst>
                              <p:cond delay="0"/>
                            </p:stCondLst>
                            <p:childTnLst>
                              <p:par>
                                <p:cTn id="366" presetID="26" presetClass="entr" presetSubtype="0" fill="hold" nodeType="clickEffect">
                                  <p:stCondLst>
                                    <p:cond delay="0"/>
                                  </p:stCondLst>
                                  <p:childTnLst>
                                    <p:set>
                                      <p:cBhvr>
                                        <p:cTn id="367" dur="1" fill="hold">
                                          <p:stCondLst>
                                            <p:cond delay="0"/>
                                          </p:stCondLst>
                                        </p:cTn>
                                        <p:tgtEl>
                                          <p:spTgt spid="5">
                                            <p:txEl>
                                              <p:pRg st="28" end="28"/>
                                            </p:txEl>
                                          </p:spTgt>
                                        </p:tgtEl>
                                        <p:attrNameLst>
                                          <p:attrName>style.visibility</p:attrName>
                                        </p:attrNameLst>
                                      </p:cBhvr>
                                      <p:to>
                                        <p:strVal val="visible"/>
                                      </p:to>
                                    </p:set>
                                    <p:animEffect transition="in" filter="wipe(down)">
                                      <p:cBhvr>
                                        <p:cTn id="368" dur="580">
                                          <p:stCondLst>
                                            <p:cond delay="0"/>
                                          </p:stCondLst>
                                        </p:cTn>
                                        <p:tgtEl>
                                          <p:spTgt spid="5">
                                            <p:txEl>
                                              <p:pRg st="28" end="28"/>
                                            </p:txEl>
                                          </p:spTgt>
                                        </p:tgtEl>
                                      </p:cBhvr>
                                    </p:animEffect>
                                    <p:anim calcmode="lin" valueType="num">
                                      <p:cBhvr>
                                        <p:cTn id="369" dur="1822" tmFilter="0,0; 0.14,0.36; 0.43,0.73; 0.71,0.91; 1.0,1.0">
                                          <p:stCondLst>
                                            <p:cond delay="0"/>
                                          </p:stCondLst>
                                        </p:cTn>
                                        <p:tgtEl>
                                          <p:spTgt spid="5">
                                            <p:txEl>
                                              <p:pRg st="28" end="28"/>
                                            </p:txEl>
                                          </p:spTgt>
                                        </p:tgtEl>
                                        <p:attrNameLst>
                                          <p:attrName>ppt_x</p:attrName>
                                        </p:attrNameLst>
                                      </p:cBhvr>
                                      <p:tavLst>
                                        <p:tav tm="0">
                                          <p:val>
                                            <p:strVal val="#ppt_x-0.25"/>
                                          </p:val>
                                        </p:tav>
                                        <p:tav tm="100000">
                                          <p:val>
                                            <p:strVal val="#ppt_x"/>
                                          </p:val>
                                        </p:tav>
                                      </p:tavLst>
                                    </p:anim>
                                    <p:anim calcmode="lin" valueType="num">
                                      <p:cBhvr>
                                        <p:cTn id="370" dur="664" tmFilter="0.0,0.0; 0.25,0.07; 0.50,0.2; 0.75,0.467; 1.0,1.0">
                                          <p:stCondLst>
                                            <p:cond delay="0"/>
                                          </p:stCondLst>
                                        </p:cTn>
                                        <p:tgtEl>
                                          <p:spTgt spid="5">
                                            <p:txEl>
                                              <p:pRg st="28" end="28"/>
                                            </p:txEl>
                                          </p:spTgt>
                                        </p:tgtEl>
                                        <p:attrNameLst>
                                          <p:attrName>ppt_y</p:attrName>
                                        </p:attrNameLst>
                                      </p:cBhvr>
                                      <p:tavLst>
                                        <p:tav tm="0" fmla="#ppt_y-sin(pi*$)/3">
                                          <p:val>
                                            <p:fltVal val="0.5"/>
                                          </p:val>
                                        </p:tav>
                                        <p:tav tm="100000">
                                          <p:val>
                                            <p:fltVal val="1"/>
                                          </p:val>
                                        </p:tav>
                                      </p:tavLst>
                                    </p:anim>
                                    <p:anim calcmode="lin" valueType="num">
                                      <p:cBhvr>
                                        <p:cTn id="371" dur="664" tmFilter="0, 0; 0.125,0.2665; 0.25,0.4; 0.375,0.465; 0.5,0.5;  0.625,0.535; 0.75,0.6; 0.875,0.7335; 1,1">
                                          <p:stCondLst>
                                            <p:cond delay="664"/>
                                          </p:stCondLst>
                                        </p:cTn>
                                        <p:tgtEl>
                                          <p:spTgt spid="5">
                                            <p:txEl>
                                              <p:pRg st="28" end="28"/>
                                            </p:txEl>
                                          </p:spTgt>
                                        </p:tgtEl>
                                        <p:attrNameLst>
                                          <p:attrName>ppt_y</p:attrName>
                                        </p:attrNameLst>
                                      </p:cBhvr>
                                      <p:tavLst>
                                        <p:tav tm="0" fmla="#ppt_y-sin(pi*$)/9">
                                          <p:val>
                                            <p:fltVal val="0"/>
                                          </p:val>
                                        </p:tav>
                                        <p:tav tm="100000">
                                          <p:val>
                                            <p:fltVal val="1"/>
                                          </p:val>
                                        </p:tav>
                                      </p:tavLst>
                                    </p:anim>
                                    <p:anim calcmode="lin" valueType="num">
                                      <p:cBhvr>
                                        <p:cTn id="372" dur="332" tmFilter="0, 0; 0.125,0.2665; 0.25,0.4; 0.375,0.465; 0.5,0.5;  0.625,0.535; 0.75,0.6; 0.875,0.7335; 1,1">
                                          <p:stCondLst>
                                            <p:cond delay="1324"/>
                                          </p:stCondLst>
                                        </p:cTn>
                                        <p:tgtEl>
                                          <p:spTgt spid="5">
                                            <p:txEl>
                                              <p:pRg st="28" end="28"/>
                                            </p:txEl>
                                          </p:spTgt>
                                        </p:tgtEl>
                                        <p:attrNameLst>
                                          <p:attrName>ppt_y</p:attrName>
                                        </p:attrNameLst>
                                      </p:cBhvr>
                                      <p:tavLst>
                                        <p:tav tm="0" fmla="#ppt_y-sin(pi*$)/27">
                                          <p:val>
                                            <p:fltVal val="0"/>
                                          </p:val>
                                        </p:tav>
                                        <p:tav tm="100000">
                                          <p:val>
                                            <p:fltVal val="1"/>
                                          </p:val>
                                        </p:tav>
                                      </p:tavLst>
                                    </p:anim>
                                    <p:anim calcmode="lin" valueType="num">
                                      <p:cBhvr>
                                        <p:cTn id="373" dur="164" tmFilter="0, 0; 0.125,0.2665; 0.25,0.4; 0.375,0.465; 0.5,0.5;  0.625,0.535; 0.75,0.6; 0.875,0.7335; 1,1">
                                          <p:stCondLst>
                                            <p:cond delay="1656"/>
                                          </p:stCondLst>
                                        </p:cTn>
                                        <p:tgtEl>
                                          <p:spTgt spid="5">
                                            <p:txEl>
                                              <p:pRg st="28" end="28"/>
                                            </p:txEl>
                                          </p:spTgt>
                                        </p:tgtEl>
                                        <p:attrNameLst>
                                          <p:attrName>ppt_y</p:attrName>
                                        </p:attrNameLst>
                                      </p:cBhvr>
                                      <p:tavLst>
                                        <p:tav tm="0" fmla="#ppt_y-sin(pi*$)/81">
                                          <p:val>
                                            <p:fltVal val="0"/>
                                          </p:val>
                                        </p:tav>
                                        <p:tav tm="100000">
                                          <p:val>
                                            <p:fltVal val="1"/>
                                          </p:val>
                                        </p:tav>
                                      </p:tavLst>
                                    </p:anim>
                                    <p:animScale>
                                      <p:cBhvr>
                                        <p:cTn id="374" dur="26">
                                          <p:stCondLst>
                                            <p:cond delay="650"/>
                                          </p:stCondLst>
                                        </p:cTn>
                                        <p:tgtEl>
                                          <p:spTgt spid="5">
                                            <p:txEl>
                                              <p:pRg st="28" end="28"/>
                                            </p:txEl>
                                          </p:spTgt>
                                        </p:tgtEl>
                                      </p:cBhvr>
                                      <p:to x="100000" y="60000"/>
                                    </p:animScale>
                                    <p:animScale>
                                      <p:cBhvr>
                                        <p:cTn id="375" dur="166" decel="50000">
                                          <p:stCondLst>
                                            <p:cond delay="676"/>
                                          </p:stCondLst>
                                        </p:cTn>
                                        <p:tgtEl>
                                          <p:spTgt spid="5">
                                            <p:txEl>
                                              <p:pRg st="28" end="28"/>
                                            </p:txEl>
                                          </p:spTgt>
                                        </p:tgtEl>
                                      </p:cBhvr>
                                      <p:to x="100000" y="100000"/>
                                    </p:animScale>
                                    <p:animScale>
                                      <p:cBhvr>
                                        <p:cTn id="376" dur="26">
                                          <p:stCondLst>
                                            <p:cond delay="1312"/>
                                          </p:stCondLst>
                                        </p:cTn>
                                        <p:tgtEl>
                                          <p:spTgt spid="5">
                                            <p:txEl>
                                              <p:pRg st="28" end="28"/>
                                            </p:txEl>
                                          </p:spTgt>
                                        </p:tgtEl>
                                      </p:cBhvr>
                                      <p:to x="100000" y="80000"/>
                                    </p:animScale>
                                    <p:animScale>
                                      <p:cBhvr>
                                        <p:cTn id="377" dur="166" decel="50000">
                                          <p:stCondLst>
                                            <p:cond delay="1338"/>
                                          </p:stCondLst>
                                        </p:cTn>
                                        <p:tgtEl>
                                          <p:spTgt spid="5">
                                            <p:txEl>
                                              <p:pRg st="28" end="28"/>
                                            </p:txEl>
                                          </p:spTgt>
                                        </p:tgtEl>
                                      </p:cBhvr>
                                      <p:to x="100000" y="100000"/>
                                    </p:animScale>
                                    <p:animScale>
                                      <p:cBhvr>
                                        <p:cTn id="378" dur="26">
                                          <p:stCondLst>
                                            <p:cond delay="1642"/>
                                          </p:stCondLst>
                                        </p:cTn>
                                        <p:tgtEl>
                                          <p:spTgt spid="5">
                                            <p:txEl>
                                              <p:pRg st="28" end="28"/>
                                            </p:txEl>
                                          </p:spTgt>
                                        </p:tgtEl>
                                      </p:cBhvr>
                                      <p:to x="100000" y="90000"/>
                                    </p:animScale>
                                    <p:animScale>
                                      <p:cBhvr>
                                        <p:cTn id="379" dur="166" decel="50000">
                                          <p:stCondLst>
                                            <p:cond delay="1668"/>
                                          </p:stCondLst>
                                        </p:cTn>
                                        <p:tgtEl>
                                          <p:spTgt spid="5">
                                            <p:txEl>
                                              <p:pRg st="28" end="28"/>
                                            </p:txEl>
                                          </p:spTgt>
                                        </p:tgtEl>
                                      </p:cBhvr>
                                      <p:to x="100000" y="100000"/>
                                    </p:animScale>
                                    <p:animScale>
                                      <p:cBhvr>
                                        <p:cTn id="380" dur="26">
                                          <p:stCondLst>
                                            <p:cond delay="1808"/>
                                          </p:stCondLst>
                                        </p:cTn>
                                        <p:tgtEl>
                                          <p:spTgt spid="5">
                                            <p:txEl>
                                              <p:pRg st="28" end="28"/>
                                            </p:txEl>
                                          </p:spTgt>
                                        </p:tgtEl>
                                      </p:cBhvr>
                                      <p:to x="100000" y="95000"/>
                                    </p:animScale>
                                    <p:animScale>
                                      <p:cBhvr>
                                        <p:cTn id="381" dur="166" decel="50000">
                                          <p:stCondLst>
                                            <p:cond delay="1834"/>
                                          </p:stCondLst>
                                        </p:cTn>
                                        <p:tgtEl>
                                          <p:spTgt spid="5">
                                            <p:txEl>
                                              <p:pRg st="28" end="28"/>
                                            </p:txEl>
                                          </p:spTgt>
                                        </p:tgtEl>
                                      </p:cBhvr>
                                      <p:to x="100000" y="100000"/>
                                    </p:animScale>
                                  </p:childTnLst>
                                </p:cTn>
                              </p:par>
                            </p:childTnLst>
                          </p:cTn>
                        </p:par>
                      </p:childTnLst>
                    </p:cTn>
                  </p:par>
                  <p:par>
                    <p:cTn id="382" fill="hold">
                      <p:stCondLst>
                        <p:cond delay="indefinite"/>
                      </p:stCondLst>
                      <p:childTnLst>
                        <p:par>
                          <p:cTn id="383" fill="hold">
                            <p:stCondLst>
                              <p:cond delay="0"/>
                            </p:stCondLst>
                            <p:childTnLst>
                              <p:par>
                                <p:cTn id="384" presetID="26" presetClass="entr" presetSubtype="0" fill="hold" nodeType="clickEffect">
                                  <p:stCondLst>
                                    <p:cond delay="0"/>
                                  </p:stCondLst>
                                  <p:childTnLst>
                                    <p:set>
                                      <p:cBhvr>
                                        <p:cTn id="385" dur="1" fill="hold">
                                          <p:stCondLst>
                                            <p:cond delay="0"/>
                                          </p:stCondLst>
                                        </p:cTn>
                                        <p:tgtEl>
                                          <p:spTgt spid="5">
                                            <p:txEl>
                                              <p:pRg st="29" end="29"/>
                                            </p:txEl>
                                          </p:spTgt>
                                        </p:tgtEl>
                                        <p:attrNameLst>
                                          <p:attrName>style.visibility</p:attrName>
                                        </p:attrNameLst>
                                      </p:cBhvr>
                                      <p:to>
                                        <p:strVal val="visible"/>
                                      </p:to>
                                    </p:set>
                                    <p:animEffect transition="in" filter="wipe(down)">
                                      <p:cBhvr>
                                        <p:cTn id="386" dur="580">
                                          <p:stCondLst>
                                            <p:cond delay="0"/>
                                          </p:stCondLst>
                                        </p:cTn>
                                        <p:tgtEl>
                                          <p:spTgt spid="5">
                                            <p:txEl>
                                              <p:pRg st="29" end="29"/>
                                            </p:txEl>
                                          </p:spTgt>
                                        </p:tgtEl>
                                      </p:cBhvr>
                                    </p:animEffect>
                                    <p:anim calcmode="lin" valueType="num">
                                      <p:cBhvr>
                                        <p:cTn id="387" dur="1822" tmFilter="0,0; 0.14,0.36; 0.43,0.73; 0.71,0.91; 1.0,1.0">
                                          <p:stCondLst>
                                            <p:cond delay="0"/>
                                          </p:stCondLst>
                                        </p:cTn>
                                        <p:tgtEl>
                                          <p:spTgt spid="5">
                                            <p:txEl>
                                              <p:pRg st="29" end="29"/>
                                            </p:txEl>
                                          </p:spTgt>
                                        </p:tgtEl>
                                        <p:attrNameLst>
                                          <p:attrName>ppt_x</p:attrName>
                                        </p:attrNameLst>
                                      </p:cBhvr>
                                      <p:tavLst>
                                        <p:tav tm="0">
                                          <p:val>
                                            <p:strVal val="#ppt_x-0.25"/>
                                          </p:val>
                                        </p:tav>
                                        <p:tav tm="100000">
                                          <p:val>
                                            <p:strVal val="#ppt_x"/>
                                          </p:val>
                                        </p:tav>
                                      </p:tavLst>
                                    </p:anim>
                                    <p:anim calcmode="lin" valueType="num">
                                      <p:cBhvr>
                                        <p:cTn id="388" dur="664" tmFilter="0.0,0.0; 0.25,0.07; 0.50,0.2; 0.75,0.467; 1.0,1.0">
                                          <p:stCondLst>
                                            <p:cond delay="0"/>
                                          </p:stCondLst>
                                        </p:cTn>
                                        <p:tgtEl>
                                          <p:spTgt spid="5">
                                            <p:txEl>
                                              <p:pRg st="29" end="29"/>
                                            </p:txEl>
                                          </p:spTgt>
                                        </p:tgtEl>
                                        <p:attrNameLst>
                                          <p:attrName>ppt_y</p:attrName>
                                        </p:attrNameLst>
                                      </p:cBhvr>
                                      <p:tavLst>
                                        <p:tav tm="0" fmla="#ppt_y-sin(pi*$)/3">
                                          <p:val>
                                            <p:fltVal val="0.5"/>
                                          </p:val>
                                        </p:tav>
                                        <p:tav tm="100000">
                                          <p:val>
                                            <p:fltVal val="1"/>
                                          </p:val>
                                        </p:tav>
                                      </p:tavLst>
                                    </p:anim>
                                    <p:anim calcmode="lin" valueType="num">
                                      <p:cBhvr>
                                        <p:cTn id="389" dur="664" tmFilter="0, 0; 0.125,0.2665; 0.25,0.4; 0.375,0.465; 0.5,0.5;  0.625,0.535; 0.75,0.6; 0.875,0.7335; 1,1">
                                          <p:stCondLst>
                                            <p:cond delay="664"/>
                                          </p:stCondLst>
                                        </p:cTn>
                                        <p:tgtEl>
                                          <p:spTgt spid="5">
                                            <p:txEl>
                                              <p:pRg st="29" end="29"/>
                                            </p:txEl>
                                          </p:spTgt>
                                        </p:tgtEl>
                                        <p:attrNameLst>
                                          <p:attrName>ppt_y</p:attrName>
                                        </p:attrNameLst>
                                      </p:cBhvr>
                                      <p:tavLst>
                                        <p:tav tm="0" fmla="#ppt_y-sin(pi*$)/9">
                                          <p:val>
                                            <p:fltVal val="0"/>
                                          </p:val>
                                        </p:tav>
                                        <p:tav tm="100000">
                                          <p:val>
                                            <p:fltVal val="1"/>
                                          </p:val>
                                        </p:tav>
                                      </p:tavLst>
                                    </p:anim>
                                    <p:anim calcmode="lin" valueType="num">
                                      <p:cBhvr>
                                        <p:cTn id="390" dur="332" tmFilter="0, 0; 0.125,0.2665; 0.25,0.4; 0.375,0.465; 0.5,0.5;  0.625,0.535; 0.75,0.6; 0.875,0.7335; 1,1">
                                          <p:stCondLst>
                                            <p:cond delay="1324"/>
                                          </p:stCondLst>
                                        </p:cTn>
                                        <p:tgtEl>
                                          <p:spTgt spid="5">
                                            <p:txEl>
                                              <p:pRg st="29" end="29"/>
                                            </p:txEl>
                                          </p:spTgt>
                                        </p:tgtEl>
                                        <p:attrNameLst>
                                          <p:attrName>ppt_y</p:attrName>
                                        </p:attrNameLst>
                                      </p:cBhvr>
                                      <p:tavLst>
                                        <p:tav tm="0" fmla="#ppt_y-sin(pi*$)/27">
                                          <p:val>
                                            <p:fltVal val="0"/>
                                          </p:val>
                                        </p:tav>
                                        <p:tav tm="100000">
                                          <p:val>
                                            <p:fltVal val="1"/>
                                          </p:val>
                                        </p:tav>
                                      </p:tavLst>
                                    </p:anim>
                                    <p:anim calcmode="lin" valueType="num">
                                      <p:cBhvr>
                                        <p:cTn id="391" dur="164" tmFilter="0, 0; 0.125,0.2665; 0.25,0.4; 0.375,0.465; 0.5,0.5;  0.625,0.535; 0.75,0.6; 0.875,0.7335; 1,1">
                                          <p:stCondLst>
                                            <p:cond delay="1656"/>
                                          </p:stCondLst>
                                        </p:cTn>
                                        <p:tgtEl>
                                          <p:spTgt spid="5">
                                            <p:txEl>
                                              <p:pRg st="29" end="29"/>
                                            </p:txEl>
                                          </p:spTgt>
                                        </p:tgtEl>
                                        <p:attrNameLst>
                                          <p:attrName>ppt_y</p:attrName>
                                        </p:attrNameLst>
                                      </p:cBhvr>
                                      <p:tavLst>
                                        <p:tav tm="0" fmla="#ppt_y-sin(pi*$)/81">
                                          <p:val>
                                            <p:fltVal val="0"/>
                                          </p:val>
                                        </p:tav>
                                        <p:tav tm="100000">
                                          <p:val>
                                            <p:fltVal val="1"/>
                                          </p:val>
                                        </p:tav>
                                      </p:tavLst>
                                    </p:anim>
                                    <p:animScale>
                                      <p:cBhvr>
                                        <p:cTn id="392" dur="26">
                                          <p:stCondLst>
                                            <p:cond delay="650"/>
                                          </p:stCondLst>
                                        </p:cTn>
                                        <p:tgtEl>
                                          <p:spTgt spid="5">
                                            <p:txEl>
                                              <p:pRg st="29" end="29"/>
                                            </p:txEl>
                                          </p:spTgt>
                                        </p:tgtEl>
                                      </p:cBhvr>
                                      <p:to x="100000" y="60000"/>
                                    </p:animScale>
                                    <p:animScale>
                                      <p:cBhvr>
                                        <p:cTn id="393" dur="166" decel="50000">
                                          <p:stCondLst>
                                            <p:cond delay="676"/>
                                          </p:stCondLst>
                                        </p:cTn>
                                        <p:tgtEl>
                                          <p:spTgt spid="5">
                                            <p:txEl>
                                              <p:pRg st="29" end="29"/>
                                            </p:txEl>
                                          </p:spTgt>
                                        </p:tgtEl>
                                      </p:cBhvr>
                                      <p:to x="100000" y="100000"/>
                                    </p:animScale>
                                    <p:animScale>
                                      <p:cBhvr>
                                        <p:cTn id="394" dur="26">
                                          <p:stCondLst>
                                            <p:cond delay="1312"/>
                                          </p:stCondLst>
                                        </p:cTn>
                                        <p:tgtEl>
                                          <p:spTgt spid="5">
                                            <p:txEl>
                                              <p:pRg st="29" end="29"/>
                                            </p:txEl>
                                          </p:spTgt>
                                        </p:tgtEl>
                                      </p:cBhvr>
                                      <p:to x="100000" y="80000"/>
                                    </p:animScale>
                                    <p:animScale>
                                      <p:cBhvr>
                                        <p:cTn id="395" dur="166" decel="50000">
                                          <p:stCondLst>
                                            <p:cond delay="1338"/>
                                          </p:stCondLst>
                                        </p:cTn>
                                        <p:tgtEl>
                                          <p:spTgt spid="5">
                                            <p:txEl>
                                              <p:pRg st="29" end="29"/>
                                            </p:txEl>
                                          </p:spTgt>
                                        </p:tgtEl>
                                      </p:cBhvr>
                                      <p:to x="100000" y="100000"/>
                                    </p:animScale>
                                    <p:animScale>
                                      <p:cBhvr>
                                        <p:cTn id="396" dur="26">
                                          <p:stCondLst>
                                            <p:cond delay="1642"/>
                                          </p:stCondLst>
                                        </p:cTn>
                                        <p:tgtEl>
                                          <p:spTgt spid="5">
                                            <p:txEl>
                                              <p:pRg st="29" end="29"/>
                                            </p:txEl>
                                          </p:spTgt>
                                        </p:tgtEl>
                                      </p:cBhvr>
                                      <p:to x="100000" y="90000"/>
                                    </p:animScale>
                                    <p:animScale>
                                      <p:cBhvr>
                                        <p:cTn id="397" dur="166" decel="50000">
                                          <p:stCondLst>
                                            <p:cond delay="1668"/>
                                          </p:stCondLst>
                                        </p:cTn>
                                        <p:tgtEl>
                                          <p:spTgt spid="5">
                                            <p:txEl>
                                              <p:pRg st="29" end="29"/>
                                            </p:txEl>
                                          </p:spTgt>
                                        </p:tgtEl>
                                      </p:cBhvr>
                                      <p:to x="100000" y="100000"/>
                                    </p:animScale>
                                    <p:animScale>
                                      <p:cBhvr>
                                        <p:cTn id="398" dur="26">
                                          <p:stCondLst>
                                            <p:cond delay="1808"/>
                                          </p:stCondLst>
                                        </p:cTn>
                                        <p:tgtEl>
                                          <p:spTgt spid="5">
                                            <p:txEl>
                                              <p:pRg st="29" end="29"/>
                                            </p:txEl>
                                          </p:spTgt>
                                        </p:tgtEl>
                                      </p:cBhvr>
                                      <p:to x="100000" y="95000"/>
                                    </p:animScale>
                                    <p:animScale>
                                      <p:cBhvr>
                                        <p:cTn id="399" dur="166" decel="50000">
                                          <p:stCondLst>
                                            <p:cond delay="1834"/>
                                          </p:stCondLst>
                                        </p:cTn>
                                        <p:tgtEl>
                                          <p:spTgt spid="5">
                                            <p:txEl>
                                              <p:pRg st="29" end="29"/>
                                            </p:txEl>
                                          </p:spTgt>
                                        </p:tgtEl>
                                      </p:cBhvr>
                                      <p:to x="100000" y="100000"/>
                                    </p:animScale>
                                  </p:childTnLst>
                                </p:cTn>
                              </p:par>
                            </p:childTnLst>
                          </p:cTn>
                        </p:par>
                      </p:childTnLst>
                    </p:cTn>
                  </p:par>
                  <p:par>
                    <p:cTn id="400" fill="hold">
                      <p:stCondLst>
                        <p:cond delay="indefinite"/>
                      </p:stCondLst>
                      <p:childTnLst>
                        <p:par>
                          <p:cTn id="401" fill="hold">
                            <p:stCondLst>
                              <p:cond delay="0"/>
                            </p:stCondLst>
                            <p:childTnLst>
                              <p:par>
                                <p:cTn id="402" presetID="26" presetClass="entr" presetSubtype="0" fill="hold" nodeType="clickEffect">
                                  <p:stCondLst>
                                    <p:cond delay="0"/>
                                  </p:stCondLst>
                                  <p:childTnLst>
                                    <p:set>
                                      <p:cBhvr>
                                        <p:cTn id="403" dur="1" fill="hold">
                                          <p:stCondLst>
                                            <p:cond delay="0"/>
                                          </p:stCondLst>
                                        </p:cTn>
                                        <p:tgtEl>
                                          <p:spTgt spid="5">
                                            <p:txEl>
                                              <p:pRg st="31" end="31"/>
                                            </p:txEl>
                                          </p:spTgt>
                                        </p:tgtEl>
                                        <p:attrNameLst>
                                          <p:attrName>style.visibility</p:attrName>
                                        </p:attrNameLst>
                                      </p:cBhvr>
                                      <p:to>
                                        <p:strVal val="visible"/>
                                      </p:to>
                                    </p:set>
                                    <p:animEffect transition="in" filter="wipe(down)">
                                      <p:cBhvr>
                                        <p:cTn id="404" dur="580">
                                          <p:stCondLst>
                                            <p:cond delay="0"/>
                                          </p:stCondLst>
                                        </p:cTn>
                                        <p:tgtEl>
                                          <p:spTgt spid="5">
                                            <p:txEl>
                                              <p:pRg st="31" end="31"/>
                                            </p:txEl>
                                          </p:spTgt>
                                        </p:tgtEl>
                                      </p:cBhvr>
                                    </p:animEffect>
                                    <p:anim calcmode="lin" valueType="num">
                                      <p:cBhvr>
                                        <p:cTn id="405" dur="1822" tmFilter="0,0; 0.14,0.36; 0.43,0.73; 0.71,0.91; 1.0,1.0">
                                          <p:stCondLst>
                                            <p:cond delay="0"/>
                                          </p:stCondLst>
                                        </p:cTn>
                                        <p:tgtEl>
                                          <p:spTgt spid="5">
                                            <p:txEl>
                                              <p:pRg st="31" end="31"/>
                                            </p:txEl>
                                          </p:spTgt>
                                        </p:tgtEl>
                                        <p:attrNameLst>
                                          <p:attrName>ppt_x</p:attrName>
                                        </p:attrNameLst>
                                      </p:cBhvr>
                                      <p:tavLst>
                                        <p:tav tm="0">
                                          <p:val>
                                            <p:strVal val="#ppt_x-0.25"/>
                                          </p:val>
                                        </p:tav>
                                        <p:tav tm="100000">
                                          <p:val>
                                            <p:strVal val="#ppt_x"/>
                                          </p:val>
                                        </p:tav>
                                      </p:tavLst>
                                    </p:anim>
                                    <p:anim calcmode="lin" valueType="num">
                                      <p:cBhvr>
                                        <p:cTn id="406" dur="664" tmFilter="0.0,0.0; 0.25,0.07; 0.50,0.2; 0.75,0.467; 1.0,1.0">
                                          <p:stCondLst>
                                            <p:cond delay="0"/>
                                          </p:stCondLst>
                                        </p:cTn>
                                        <p:tgtEl>
                                          <p:spTgt spid="5">
                                            <p:txEl>
                                              <p:pRg st="31" end="31"/>
                                            </p:txEl>
                                          </p:spTgt>
                                        </p:tgtEl>
                                        <p:attrNameLst>
                                          <p:attrName>ppt_y</p:attrName>
                                        </p:attrNameLst>
                                      </p:cBhvr>
                                      <p:tavLst>
                                        <p:tav tm="0" fmla="#ppt_y-sin(pi*$)/3">
                                          <p:val>
                                            <p:fltVal val="0.5"/>
                                          </p:val>
                                        </p:tav>
                                        <p:tav tm="100000">
                                          <p:val>
                                            <p:fltVal val="1"/>
                                          </p:val>
                                        </p:tav>
                                      </p:tavLst>
                                    </p:anim>
                                    <p:anim calcmode="lin" valueType="num">
                                      <p:cBhvr>
                                        <p:cTn id="407" dur="664" tmFilter="0, 0; 0.125,0.2665; 0.25,0.4; 0.375,0.465; 0.5,0.5;  0.625,0.535; 0.75,0.6; 0.875,0.7335; 1,1">
                                          <p:stCondLst>
                                            <p:cond delay="664"/>
                                          </p:stCondLst>
                                        </p:cTn>
                                        <p:tgtEl>
                                          <p:spTgt spid="5">
                                            <p:txEl>
                                              <p:pRg st="31" end="31"/>
                                            </p:txEl>
                                          </p:spTgt>
                                        </p:tgtEl>
                                        <p:attrNameLst>
                                          <p:attrName>ppt_y</p:attrName>
                                        </p:attrNameLst>
                                      </p:cBhvr>
                                      <p:tavLst>
                                        <p:tav tm="0" fmla="#ppt_y-sin(pi*$)/9">
                                          <p:val>
                                            <p:fltVal val="0"/>
                                          </p:val>
                                        </p:tav>
                                        <p:tav tm="100000">
                                          <p:val>
                                            <p:fltVal val="1"/>
                                          </p:val>
                                        </p:tav>
                                      </p:tavLst>
                                    </p:anim>
                                    <p:anim calcmode="lin" valueType="num">
                                      <p:cBhvr>
                                        <p:cTn id="408" dur="332" tmFilter="0, 0; 0.125,0.2665; 0.25,0.4; 0.375,0.465; 0.5,0.5;  0.625,0.535; 0.75,0.6; 0.875,0.7335; 1,1">
                                          <p:stCondLst>
                                            <p:cond delay="1324"/>
                                          </p:stCondLst>
                                        </p:cTn>
                                        <p:tgtEl>
                                          <p:spTgt spid="5">
                                            <p:txEl>
                                              <p:pRg st="31" end="31"/>
                                            </p:txEl>
                                          </p:spTgt>
                                        </p:tgtEl>
                                        <p:attrNameLst>
                                          <p:attrName>ppt_y</p:attrName>
                                        </p:attrNameLst>
                                      </p:cBhvr>
                                      <p:tavLst>
                                        <p:tav tm="0" fmla="#ppt_y-sin(pi*$)/27">
                                          <p:val>
                                            <p:fltVal val="0"/>
                                          </p:val>
                                        </p:tav>
                                        <p:tav tm="100000">
                                          <p:val>
                                            <p:fltVal val="1"/>
                                          </p:val>
                                        </p:tav>
                                      </p:tavLst>
                                    </p:anim>
                                    <p:anim calcmode="lin" valueType="num">
                                      <p:cBhvr>
                                        <p:cTn id="409" dur="164" tmFilter="0, 0; 0.125,0.2665; 0.25,0.4; 0.375,0.465; 0.5,0.5;  0.625,0.535; 0.75,0.6; 0.875,0.7335; 1,1">
                                          <p:stCondLst>
                                            <p:cond delay="1656"/>
                                          </p:stCondLst>
                                        </p:cTn>
                                        <p:tgtEl>
                                          <p:spTgt spid="5">
                                            <p:txEl>
                                              <p:pRg st="31" end="31"/>
                                            </p:txEl>
                                          </p:spTgt>
                                        </p:tgtEl>
                                        <p:attrNameLst>
                                          <p:attrName>ppt_y</p:attrName>
                                        </p:attrNameLst>
                                      </p:cBhvr>
                                      <p:tavLst>
                                        <p:tav tm="0" fmla="#ppt_y-sin(pi*$)/81">
                                          <p:val>
                                            <p:fltVal val="0"/>
                                          </p:val>
                                        </p:tav>
                                        <p:tav tm="100000">
                                          <p:val>
                                            <p:fltVal val="1"/>
                                          </p:val>
                                        </p:tav>
                                      </p:tavLst>
                                    </p:anim>
                                    <p:animScale>
                                      <p:cBhvr>
                                        <p:cTn id="410" dur="26">
                                          <p:stCondLst>
                                            <p:cond delay="650"/>
                                          </p:stCondLst>
                                        </p:cTn>
                                        <p:tgtEl>
                                          <p:spTgt spid="5">
                                            <p:txEl>
                                              <p:pRg st="31" end="31"/>
                                            </p:txEl>
                                          </p:spTgt>
                                        </p:tgtEl>
                                      </p:cBhvr>
                                      <p:to x="100000" y="60000"/>
                                    </p:animScale>
                                    <p:animScale>
                                      <p:cBhvr>
                                        <p:cTn id="411" dur="166" decel="50000">
                                          <p:stCondLst>
                                            <p:cond delay="676"/>
                                          </p:stCondLst>
                                        </p:cTn>
                                        <p:tgtEl>
                                          <p:spTgt spid="5">
                                            <p:txEl>
                                              <p:pRg st="31" end="31"/>
                                            </p:txEl>
                                          </p:spTgt>
                                        </p:tgtEl>
                                      </p:cBhvr>
                                      <p:to x="100000" y="100000"/>
                                    </p:animScale>
                                    <p:animScale>
                                      <p:cBhvr>
                                        <p:cTn id="412" dur="26">
                                          <p:stCondLst>
                                            <p:cond delay="1312"/>
                                          </p:stCondLst>
                                        </p:cTn>
                                        <p:tgtEl>
                                          <p:spTgt spid="5">
                                            <p:txEl>
                                              <p:pRg st="31" end="31"/>
                                            </p:txEl>
                                          </p:spTgt>
                                        </p:tgtEl>
                                      </p:cBhvr>
                                      <p:to x="100000" y="80000"/>
                                    </p:animScale>
                                    <p:animScale>
                                      <p:cBhvr>
                                        <p:cTn id="413" dur="166" decel="50000">
                                          <p:stCondLst>
                                            <p:cond delay="1338"/>
                                          </p:stCondLst>
                                        </p:cTn>
                                        <p:tgtEl>
                                          <p:spTgt spid="5">
                                            <p:txEl>
                                              <p:pRg st="31" end="31"/>
                                            </p:txEl>
                                          </p:spTgt>
                                        </p:tgtEl>
                                      </p:cBhvr>
                                      <p:to x="100000" y="100000"/>
                                    </p:animScale>
                                    <p:animScale>
                                      <p:cBhvr>
                                        <p:cTn id="414" dur="26">
                                          <p:stCondLst>
                                            <p:cond delay="1642"/>
                                          </p:stCondLst>
                                        </p:cTn>
                                        <p:tgtEl>
                                          <p:spTgt spid="5">
                                            <p:txEl>
                                              <p:pRg st="31" end="31"/>
                                            </p:txEl>
                                          </p:spTgt>
                                        </p:tgtEl>
                                      </p:cBhvr>
                                      <p:to x="100000" y="90000"/>
                                    </p:animScale>
                                    <p:animScale>
                                      <p:cBhvr>
                                        <p:cTn id="415" dur="166" decel="50000">
                                          <p:stCondLst>
                                            <p:cond delay="1668"/>
                                          </p:stCondLst>
                                        </p:cTn>
                                        <p:tgtEl>
                                          <p:spTgt spid="5">
                                            <p:txEl>
                                              <p:pRg st="31" end="31"/>
                                            </p:txEl>
                                          </p:spTgt>
                                        </p:tgtEl>
                                      </p:cBhvr>
                                      <p:to x="100000" y="100000"/>
                                    </p:animScale>
                                    <p:animScale>
                                      <p:cBhvr>
                                        <p:cTn id="416" dur="26">
                                          <p:stCondLst>
                                            <p:cond delay="1808"/>
                                          </p:stCondLst>
                                        </p:cTn>
                                        <p:tgtEl>
                                          <p:spTgt spid="5">
                                            <p:txEl>
                                              <p:pRg st="31" end="31"/>
                                            </p:txEl>
                                          </p:spTgt>
                                        </p:tgtEl>
                                      </p:cBhvr>
                                      <p:to x="100000" y="95000"/>
                                    </p:animScale>
                                    <p:animScale>
                                      <p:cBhvr>
                                        <p:cTn id="417" dur="166" decel="50000">
                                          <p:stCondLst>
                                            <p:cond delay="1834"/>
                                          </p:stCondLst>
                                        </p:cTn>
                                        <p:tgtEl>
                                          <p:spTgt spid="5">
                                            <p:txEl>
                                              <p:pRg st="31" end="31"/>
                                            </p:txEl>
                                          </p:spTgt>
                                        </p:tgtEl>
                                      </p:cBhvr>
                                      <p:to x="100000" y="100000"/>
                                    </p:animScale>
                                  </p:childTnLst>
                                </p:cTn>
                              </p:par>
                            </p:childTnLst>
                          </p:cTn>
                        </p:par>
                      </p:childTnLst>
                    </p:cTn>
                  </p:par>
                  <p:par>
                    <p:cTn id="418" fill="hold">
                      <p:stCondLst>
                        <p:cond delay="indefinite"/>
                      </p:stCondLst>
                      <p:childTnLst>
                        <p:par>
                          <p:cTn id="419" fill="hold">
                            <p:stCondLst>
                              <p:cond delay="0"/>
                            </p:stCondLst>
                            <p:childTnLst>
                              <p:par>
                                <p:cTn id="420" presetID="26" presetClass="entr" presetSubtype="0" fill="hold" nodeType="clickEffect">
                                  <p:stCondLst>
                                    <p:cond delay="0"/>
                                  </p:stCondLst>
                                  <p:childTnLst>
                                    <p:set>
                                      <p:cBhvr>
                                        <p:cTn id="421" dur="1" fill="hold">
                                          <p:stCondLst>
                                            <p:cond delay="0"/>
                                          </p:stCondLst>
                                        </p:cTn>
                                        <p:tgtEl>
                                          <p:spTgt spid="5">
                                            <p:txEl>
                                              <p:pRg st="32" end="32"/>
                                            </p:txEl>
                                          </p:spTgt>
                                        </p:tgtEl>
                                        <p:attrNameLst>
                                          <p:attrName>style.visibility</p:attrName>
                                        </p:attrNameLst>
                                      </p:cBhvr>
                                      <p:to>
                                        <p:strVal val="visible"/>
                                      </p:to>
                                    </p:set>
                                    <p:animEffect transition="in" filter="wipe(down)">
                                      <p:cBhvr>
                                        <p:cTn id="422" dur="580">
                                          <p:stCondLst>
                                            <p:cond delay="0"/>
                                          </p:stCondLst>
                                        </p:cTn>
                                        <p:tgtEl>
                                          <p:spTgt spid="5">
                                            <p:txEl>
                                              <p:pRg st="32" end="32"/>
                                            </p:txEl>
                                          </p:spTgt>
                                        </p:tgtEl>
                                      </p:cBhvr>
                                    </p:animEffect>
                                    <p:anim calcmode="lin" valueType="num">
                                      <p:cBhvr>
                                        <p:cTn id="423" dur="1822" tmFilter="0,0; 0.14,0.36; 0.43,0.73; 0.71,0.91; 1.0,1.0">
                                          <p:stCondLst>
                                            <p:cond delay="0"/>
                                          </p:stCondLst>
                                        </p:cTn>
                                        <p:tgtEl>
                                          <p:spTgt spid="5">
                                            <p:txEl>
                                              <p:pRg st="32" end="32"/>
                                            </p:txEl>
                                          </p:spTgt>
                                        </p:tgtEl>
                                        <p:attrNameLst>
                                          <p:attrName>ppt_x</p:attrName>
                                        </p:attrNameLst>
                                      </p:cBhvr>
                                      <p:tavLst>
                                        <p:tav tm="0">
                                          <p:val>
                                            <p:strVal val="#ppt_x-0.25"/>
                                          </p:val>
                                        </p:tav>
                                        <p:tav tm="100000">
                                          <p:val>
                                            <p:strVal val="#ppt_x"/>
                                          </p:val>
                                        </p:tav>
                                      </p:tavLst>
                                    </p:anim>
                                    <p:anim calcmode="lin" valueType="num">
                                      <p:cBhvr>
                                        <p:cTn id="424" dur="664" tmFilter="0.0,0.0; 0.25,0.07; 0.50,0.2; 0.75,0.467; 1.0,1.0">
                                          <p:stCondLst>
                                            <p:cond delay="0"/>
                                          </p:stCondLst>
                                        </p:cTn>
                                        <p:tgtEl>
                                          <p:spTgt spid="5">
                                            <p:txEl>
                                              <p:pRg st="32" end="32"/>
                                            </p:txEl>
                                          </p:spTgt>
                                        </p:tgtEl>
                                        <p:attrNameLst>
                                          <p:attrName>ppt_y</p:attrName>
                                        </p:attrNameLst>
                                      </p:cBhvr>
                                      <p:tavLst>
                                        <p:tav tm="0" fmla="#ppt_y-sin(pi*$)/3">
                                          <p:val>
                                            <p:fltVal val="0.5"/>
                                          </p:val>
                                        </p:tav>
                                        <p:tav tm="100000">
                                          <p:val>
                                            <p:fltVal val="1"/>
                                          </p:val>
                                        </p:tav>
                                      </p:tavLst>
                                    </p:anim>
                                    <p:anim calcmode="lin" valueType="num">
                                      <p:cBhvr>
                                        <p:cTn id="425" dur="664" tmFilter="0, 0; 0.125,0.2665; 0.25,0.4; 0.375,0.465; 0.5,0.5;  0.625,0.535; 0.75,0.6; 0.875,0.7335; 1,1">
                                          <p:stCondLst>
                                            <p:cond delay="664"/>
                                          </p:stCondLst>
                                        </p:cTn>
                                        <p:tgtEl>
                                          <p:spTgt spid="5">
                                            <p:txEl>
                                              <p:pRg st="32" end="32"/>
                                            </p:txEl>
                                          </p:spTgt>
                                        </p:tgtEl>
                                        <p:attrNameLst>
                                          <p:attrName>ppt_y</p:attrName>
                                        </p:attrNameLst>
                                      </p:cBhvr>
                                      <p:tavLst>
                                        <p:tav tm="0" fmla="#ppt_y-sin(pi*$)/9">
                                          <p:val>
                                            <p:fltVal val="0"/>
                                          </p:val>
                                        </p:tav>
                                        <p:tav tm="100000">
                                          <p:val>
                                            <p:fltVal val="1"/>
                                          </p:val>
                                        </p:tav>
                                      </p:tavLst>
                                    </p:anim>
                                    <p:anim calcmode="lin" valueType="num">
                                      <p:cBhvr>
                                        <p:cTn id="426" dur="332" tmFilter="0, 0; 0.125,0.2665; 0.25,0.4; 0.375,0.465; 0.5,0.5;  0.625,0.535; 0.75,0.6; 0.875,0.7335; 1,1">
                                          <p:stCondLst>
                                            <p:cond delay="1324"/>
                                          </p:stCondLst>
                                        </p:cTn>
                                        <p:tgtEl>
                                          <p:spTgt spid="5">
                                            <p:txEl>
                                              <p:pRg st="32" end="32"/>
                                            </p:txEl>
                                          </p:spTgt>
                                        </p:tgtEl>
                                        <p:attrNameLst>
                                          <p:attrName>ppt_y</p:attrName>
                                        </p:attrNameLst>
                                      </p:cBhvr>
                                      <p:tavLst>
                                        <p:tav tm="0" fmla="#ppt_y-sin(pi*$)/27">
                                          <p:val>
                                            <p:fltVal val="0"/>
                                          </p:val>
                                        </p:tav>
                                        <p:tav tm="100000">
                                          <p:val>
                                            <p:fltVal val="1"/>
                                          </p:val>
                                        </p:tav>
                                      </p:tavLst>
                                    </p:anim>
                                    <p:anim calcmode="lin" valueType="num">
                                      <p:cBhvr>
                                        <p:cTn id="427" dur="164" tmFilter="0, 0; 0.125,0.2665; 0.25,0.4; 0.375,0.465; 0.5,0.5;  0.625,0.535; 0.75,0.6; 0.875,0.7335; 1,1">
                                          <p:stCondLst>
                                            <p:cond delay="1656"/>
                                          </p:stCondLst>
                                        </p:cTn>
                                        <p:tgtEl>
                                          <p:spTgt spid="5">
                                            <p:txEl>
                                              <p:pRg st="32" end="32"/>
                                            </p:txEl>
                                          </p:spTgt>
                                        </p:tgtEl>
                                        <p:attrNameLst>
                                          <p:attrName>ppt_y</p:attrName>
                                        </p:attrNameLst>
                                      </p:cBhvr>
                                      <p:tavLst>
                                        <p:tav tm="0" fmla="#ppt_y-sin(pi*$)/81">
                                          <p:val>
                                            <p:fltVal val="0"/>
                                          </p:val>
                                        </p:tav>
                                        <p:tav tm="100000">
                                          <p:val>
                                            <p:fltVal val="1"/>
                                          </p:val>
                                        </p:tav>
                                      </p:tavLst>
                                    </p:anim>
                                    <p:animScale>
                                      <p:cBhvr>
                                        <p:cTn id="428" dur="26">
                                          <p:stCondLst>
                                            <p:cond delay="650"/>
                                          </p:stCondLst>
                                        </p:cTn>
                                        <p:tgtEl>
                                          <p:spTgt spid="5">
                                            <p:txEl>
                                              <p:pRg st="32" end="32"/>
                                            </p:txEl>
                                          </p:spTgt>
                                        </p:tgtEl>
                                      </p:cBhvr>
                                      <p:to x="100000" y="60000"/>
                                    </p:animScale>
                                    <p:animScale>
                                      <p:cBhvr>
                                        <p:cTn id="429" dur="166" decel="50000">
                                          <p:stCondLst>
                                            <p:cond delay="676"/>
                                          </p:stCondLst>
                                        </p:cTn>
                                        <p:tgtEl>
                                          <p:spTgt spid="5">
                                            <p:txEl>
                                              <p:pRg st="32" end="32"/>
                                            </p:txEl>
                                          </p:spTgt>
                                        </p:tgtEl>
                                      </p:cBhvr>
                                      <p:to x="100000" y="100000"/>
                                    </p:animScale>
                                    <p:animScale>
                                      <p:cBhvr>
                                        <p:cTn id="430" dur="26">
                                          <p:stCondLst>
                                            <p:cond delay="1312"/>
                                          </p:stCondLst>
                                        </p:cTn>
                                        <p:tgtEl>
                                          <p:spTgt spid="5">
                                            <p:txEl>
                                              <p:pRg st="32" end="32"/>
                                            </p:txEl>
                                          </p:spTgt>
                                        </p:tgtEl>
                                      </p:cBhvr>
                                      <p:to x="100000" y="80000"/>
                                    </p:animScale>
                                    <p:animScale>
                                      <p:cBhvr>
                                        <p:cTn id="431" dur="166" decel="50000">
                                          <p:stCondLst>
                                            <p:cond delay="1338"/>
                                          </p:stCondLst>
                                        </p:cTn>
                                        <p:tgtEl>
                                          <p:spTgt spid="5">
                                            <p:txEl>
                                              <p:pRg st="32" end="32"/>
                                            </p:txEl>
                                          </p:spTgt>
                                        </p:tgtEl>
                                      </p:cBhvr>
                                      <p:to x="100000" y="100000"/>
                                    </p:animScale>
                                    <p:animScale>
                                      <p:cBhvr>
                                        <p:cTn id="432" dur="26">
                                          <p:stCondLst>
                                            <p:cond delay="1642"/>
                                          </p:stCondLst>
                                        </p:cTn>
                                        <p:tgtEl>
                                          <p:spTgt spid="5">
                                            <p:txEl>
                                              <p:pRg st="32" end="32"/>
                                            </p:txEl>
                                          </p:spTgt>
                                        </p:tgtEl>
                                      </p:cBhvr>
                                      <p:to x="100000" y="90000"/>
                                    </p:animScale>
                                    <p:animScale>
                                      <p:cBhvr>
                                        <p:cTn id="433" dur="166" decel="50000">
                                          <p:stCondLst>
                                            <p:cond delay="1668"/>
                                          </p:stCondLst>
                                        </p:cTn>
                                        <p:tgtEl>
                                          <p:spTgt spid="5">
                                            <p:txEl>
                                              <p:pRg st="32" end="32"/>
                                            </p:txEl>
                                          </p:spTgt>
                                        </p:tgtEl>
                                      </p:cBhvr>
                                      <p:to x="100000" y="100000"/>
                                    </p:animScale>
                                    <p:animScale>
                                      <p:cBhvr>
                                        <p:cTn id="434" dur="26">
                                          <p:stCondLst>
                                            <p:cond delay="1808"/>
                                          </p:stCondLst>
                                        </p:cTn>
                                        <p:tgtEl>
                                          <p:spTgt spid="5">
                                            <p:txEl>
                                              <p:pRg st="32" end="32"/>
                                            </p:txEl>
                                          </p:spTgt>
                                        </p:tgtEl>
                                      </p:cBhvr>
                                      <p:to x="100000" y="95000"/>
                                    </p:animScale>
                                    <p:animScale>
                                      <p:cBhvr>
                                        <p:cTn id="435" dur="166" decel="50000">
                                          <p:stCondLst>
                                            <p:cond delay="1834"/>
                                          </p:stCondLst>
                                        </p:cTn>
                                        <p:tgtEl>
                                          <p:spTgt spid="5">
                                            <p:txEl>
                                              <p:pRg st="32" end="32"/>
                                            </p:txEl>
                                          </p:spTgt>
                                        </p:tgtEl>
                                      </p:cBhvr>
                                      <p:to x="100000" y="100000"/>
                                    </p:animScale>
                                  </p:childTnLst>
                                </p:cTn>
                              </p:par>
                            </p:childTnLst>
                          </p:cTn>
                        </p:par>
                      </p:childTnLst>
                    </p:cTn>
                  </p:par>
                  <p:par>
                    <p:cTn id="436" fill="hold">
                      <p:stCondLst>
                        <p:cond delay="indefinite"/>
                      </p:stCondLst>
                      <p:childTnLst>
                        <p:par>
                          <p:cTn id="437" fill="hold">
                            <p:stCondLst>
                              <p:cond delay="0"/>
                            </p:stCondLst>
                            <p:childTnLst>
                              <p:par>
                                <p:cTn id="438" presetID="26" presetClass="entr" presetSubtype="0" fill="hold" nodeType="clickEffect">
                                  <p:stCondLst>
                                    <p:cond delay="0"/>
                                  </p:stCondLst>
                                  <p:childTnLst>
                                    <p:set>
                                      <p:cBhvr>
                                        <p:cTn id="439" dur="1" fill="hold">
                                          <p:stCondLst>
                                            <p:cond delay="0"/>
                                          </p:stCondLst>
                                        </p:cTn>
                                        <p:tgtEl>
                                          <p:spTgt spid="5">
                                            <p:txEl>
                                              <p:pRg st="34" end="34"/>
                                            </p:txEl>
                                          </p:spTgt>
                                        </p:tgtEl>
                                        <p:attrNameLst>
                                          <p:attrName>style.visibility</p:attrName>
                                        </p:attrNameLst>
                                      </p:cBhvr>
                                      <p:to>
                                        <p:strVal val="visible"/>
                                      </p:to>
                                    </p:set>
                                    <p:animEffect transition="in" filter="wipe(down)">
                                      <p:cBhvr>
                                        <p:cTn id="440" dur="580">
                                          <p:stCondLst>
                                            <p:cond delay="0"/>
                                          </p:stCondLst>
                                        </p:cTn>
                                        <p:tgtEl>
                                          <p:spTgt spid="5">
                                            <p:txEl>
                                              <p:pRg st="34" end="34"/>
                                            </p:txEl>
                                          </p:spTgt>
                                        </p:tgtEl>
                                      </p:cBhvr>
                                    </p:animEffect>
                                    <p:anim calcmode="lin" valueType="num">
                                      <p:cBhvr>
                                        <p:cTn id="441" dur="1822" tmFilter="0,0; 0.14,0.36; 0.43,0.73; 0.71,0.91; 1.0,1.0">
                                          <p:stCondLst>
                                            <p:cond delay="0"/>
                                          </p:stCondLst>
                                        </p:cTn>
                                        <p:tgtEl>
                                          <p:spTgt spid="5">
                                            <p:txEl>
                                              <p:pRg st="34" end="34"/>
                                            </p:txEl>
                                          </p:spTgt>
                                        </p:tgtEl>
                                        <p:attrNameLst>
                                          <p:attrName>ppt_x</p:attrName>
                                        </p:attrNameLst>
                                      </p:cBhvr>
                                      <p:tavLst>
                                        <p:tav tm="0">
                                          <p:val>
                                            <p:strVal val="#ppt_x-0.25"/>
                                          </p:val>
                                        </p:tav>
                                        <p:tav tm="100000">
                                          <p:val>
                                            <p:strVal val="#ppt_x"/>
                                          </p:val>
                                        </p:tav>
                                      </p:tavLst>
                                    </p:anim>
                                    <p:anim calcmode="lin" valueType="num">
                                      <p:cBhvr>
                                        <p:cTn id="442" dur="664" tmFilter="0.0,0.0; 0.25,0.07; 0.50,0.2; 0.75,0.467; 1.0,1.0">
                                          <p:stCondLst>
                                            <p:cond delay="0"/>
                                          </p:stCondLst>
                                        </p:cTn>
                                        <p:tgtEl>
                                          <p:spTgt spid="5">
                                            <p:txEl>
                                              <p:pRg st="34" end="34"/>
                                            </p:txEl>
                                          </p:spTgt>
                                        </p:tgtEl>
                                        <p:attrNameLst>
                                          <p:attrName>ppt_y</p:attrName>
                                        </p:attrNameLst>
                                      </p:cBhvr>
                                      <p:tavLst>
                                        <p:tav tm="0" fmla="#ppt_y-sin(pi*$)/3">
                                          <p:val>
                                            <p:fltVal val="0.5"/>
                                          </p:val>
                                        </p:tav>
                                        <p:tav tm="100000">
                                          <p:val>
                                            <p:fltVal val="1"/>
                                          </p:val>
                                        </p:tav>
                                      </p:tavLst>
                                    </p:anim>
                                    <p:anim calcmode="lin" valueType="num">
                                      <p:cBhvr>
                                        <p:cTn id="443" dur="664" tmFilter="0, 0; 0.125,0.2665; 0.25,0.4; 0.375,0.465; 0.5,0.5;  0.625,0.535; 0.75,0.6; 0.875,0.7335; 1,1">
                                          <p:stCondLst>
                                            <p:cond delay="664"/>
                                          </p:stCondLst>
                                        </p:cTn>
                                        <p:tgtEl>
                                          <p:spTgt spid="5">
                                            <p:txEl>
                                              <p:pRg st="34" end="34"/>
                                            </p:txEl>
                                          </p:spTgt>
                                        </p:tgtEl>
                                        <p:attrNameLst>
                                          <p:attrName>ppt_y</p:attrName>
                                        </p:attrNameLst>
                                      </p:cBhvr>
                                      <p:tavLst>
                                        <p:tav tm="0" fmla="#ppt_y-sin(pi*$)/9">
                                          <p:val>
                                            <p:fltVal val="0"/>
                                          </p:val>
                                        </p:tav>
                                        <p:tav tm="100000">
                                          <p:val>
                                            <p:fltVal val="1"/>
                                          </p:val>
                                        </p:tav>
                                      </p:tavLst>
                                    </p:anim>
                                    <p:anim calcmode="lin" valueType="num">
                                      <p:cBhvr>
                                        <p:cTn id="444" dur="332" tmFilter="0, 0; 0.125,0.2665; 0.25,0.4; 0.375,0.465; 0.5,0.5;  0.625,0.535; 0.75,0.6; 0.875,0.7335; 1,1">
                                          <p:stCondLst>
                                            <p:cond delay="1324"/>
                                          </p:stCondLst>
                                        </p:cTn>
                                        <p:tgtEl>
                                          <p:spTgt spid="5">
                                            <p:txEl>
                                              <p:pRg st="34" end="34"/>
                                            </p:txEl>
                                          </p:spTgt>
                                        </p:tgtEl>
                                        <p:attrNameLst>
                                          <p:attrName>ppt_y</p:attrName>
                                        </p:attrNameLst>
                                      </p:cBhvr>
                                      <p:tavLst>
                                        <p:tav tm="0" fmla="#ppt_y-sin(pi*$)/27">
                                          <p:val>
                                            <p:fltVal val="0"/>
                                          </p:val>
                                        </p:tav>
                                        <p:tav tm="100000">
                                          <p:val>
                                            <p:fltVal val="1"/>
                                          </p:val>
                                        </p:tav>
                                      </p:tavLst>
                                    </p:anim>
                                    <p:anim calcmode="lin" valueType="num">
                                      <p:cBhvr>
                                        <p:cTn id="445" dur="164" tmFilter="0, 0; 0.125,0.2665; 0.25,0.4; 0.375,0.465; 0.5,0.5;  0.625,0.535; 0.75,0.6; 0.875,0.7335; 1,1">
                                          <p:stCondLst>
                                            <p:cond delay="1656"/>
                                          </p:stCondLst>
                                        </p:cTn>
                                        <p:tgtEl>
                                          <p:spTgt spid="5">
                                            <p:txEl>
                                              <p:pRg st="34" end="34"/>
                                            </p:txEl>
                                          </p:spTgt>
                                        </p:tgtEl>
                                        <p:attrNameLst>
                                          <p:attrName>ppt_y</p:attrName>
                                        </p:attrNameLst>
                                      </p:cBhvr>
                                      <p:tavLst>
                                        <p:tav tm="0" fmla="#ppt_y-sin(pi*$)/81">
                                          <p:val>
                                            <p:fltVal val="0"/>
                                          </p:val>
                                        </p:tav>
                                        <p:tav tm="100000">
                                          <p:val>
                                            <p:fltVal val="1"/>
                                          </p:val>
                                        </p:tav>
                                      </p:tavLst>
                                    </p:anim>
                                    <p:animScale>
                                      <p:cBhvr>
                                        <p:cTn id="446" dur="26">
                                          <p:stCondLst>
                                            <p:cond delay="650"/>
                                          </p:stCondLst>
                                        </p:cTn>
                                        <p:tgtEl>
                                          <p:spTgt spid="5">
                                            <p:txEl>
                                              <p:pRg st="34" end="34"/>
                                            </p:txEl>
                                          </p:spTgt>
                                        </p:tgtEl>
                                      </p:cBhvr>
                                      <p:to x="100000" y="60000"/>
                                    </p:animScale>
                                    <p:animScale>
                                      <p:cBhvr>
                                        <p:cTn id="447" dur="166" decel="50000">
                                          <p:stCondLst>
                                            <p:cond delay="676"/>
                                          </p:stCondLst>
                                        </p:cTn>
                                        <p:tgtEl>
                                          <p:spTgt spid="5">
                                            <p:txEl>
                                              <p:pRg st="34" end="34"/>
                                            </p:txEl>
                                          </p:spTgt>
                                        </p:tgtEl>
                                      </p:cBhvr>
                                      <p:to x="100000" y="100000"/>
                                    </p:animScale>
                                    <p:animScale>
                                      <p:cBhvr>
                                        <p:cTn id="448" dur="26">
                                          <p:stCondLst>
                                            <p:cond delay="1312"/>
                                          </p:stCondLst>
                                        </p:cTn>
                                        <p:tgtEl>
                                          <p:spTgt spid="5">
                                            <p:txEl>
                                              <p:pRg st="34" end="34"/>
                                            </p:txEl>
                                          </p:spTgt>
                                        </p:tgtEl>
                                      </p:cBhvr>
                                      <p:to x="100000" y="80000"/>
                                    </p:animScale>
                                    <p:animScale>
                                      <p:cBhvr>
                                        <p:cTn id="449" dur="166" decel="50000">
                                          <p:stCondLst>
                                            <p:cond delay="1338"/>
                                          </p:stCondLst>
                                        </p:cTn>
                                        <p:tgtEl>
                                          <p:spTgt spid="5">
                                            <p:txEl>
                                              <p:pRg st="34" end="34"/>
                                            </p:txEl>
                                          </p:spTgt>
                                        </p:tgtEl>
                                      </p:cBhvr>
                                      <p:to x="100000" y="100000"/>
                                    </p:animScale>
                                    <p:animScale>
                                      <p:cBhvr>
                                        <p:cTn id="450" dur="26">
                                          <p:stCondLst>
                                            <p:cond delay="1642"/>
                                          </p:stCondLst>
                                        </p:cTn>
                                        <p:tgtEl>
                                          <p:spTgt spid="5">
                                            <p:txEl>
                                              <p:pRg st="34" end="34"/>
                                            </p:txEl>
                                          </p:spTgt>
                                        </p:tgtEl>
                                      </p:cBhvr>
                                      <p:to x="100000" y="90000"/>
                                    </p:animScale>
                                    <p:animScale>
                                      <p:cBhvr>
                                        <p:cTn id="451" dur="166" decel="50000">
                                          <p:stCondLst>
                                            <p:cond delay="1668"/>
                                          </p:stCondLst>
                                        </p:cTn>
                                        <p:tgtEl>
                                          <p:spTgt spid="5">
                                            <p:txEl>
                                              <p:pRg st="34" end="34"/>
                                            </p:txEl>
                                          </p:spTgt>
                                        </p:tgtEl>
                                      </p:cBhvr>
                                      <p:to x="100000" y="100000"/>
                                    </p:animScale>
                                    <p:animScale>
                                      <p:cBhvr>
                                        <p:cTn id="452" dur="26">
                                          <p:stCondLst>
                                            <p:cond delay="1808"/>
                                          </p:stCondLst>
                                        </p:cTn>
                                        <p:tgtEl>
                                          <p:spTgt spid="5">
                                            <p:txEl>
                                              <p:pRg st="34" end="34"/>
                                            </p:txEl>
                                          </p:spTgt>
                                        </p:tgtEl>
                                      </p:cBhvr>
                                      <p:to x="100000" y="95000"/>
                                    </p:animScale>
                                    <p:animScale>
                                      <p:cBhvr>
                                        <p:cTn id="453" dur="166" decel="50000">
                                          <p:stCondLst>
                                            <p:cond delay="1834"/>
                                          </p:stCondLst>
                                        </p:cTn>
                                        <p:tgtEl>
                                          <p:spTgt spid="5">
                                            <p:txEl>
                                              <p:pRg st="34" end="34"/>
                                            </p:txEl>
                                          </p:spTgt>
                                        </p:tgtEl>
                                      </p:cBhvr>
                                      <p:to x="100000" y="100000"/>
                                    </p:animScale>
                                  </p:childTnLst>
                                </p:cTn>
                              </p:par>
                            </p:childTnLst>
                          </p:cTn>
                        </p:par>
                      </p:childTnLst>
                    </p:cTn>
                  </p:par>
                  <p:par>
                    <p:cTn id="454" fill="hold">
                      <p:stCondLst>
                        <p:cond delay="indefinite"/>
                      </p:stCondLst>
                      <p:childTnLst>
                        <p:par>
                          <p:cTn id="455" fill="hold">
                            <p:stCondLst>
                              <p:cond delay="0"/>
                            </p:stCondLst>
                            <p:childTnLst>
                              <p:par>
                                <p:cTn id="456" presetID="26" presetClass="entr" presetSubtype="0" fill="hold" nodeType="clickEffect">
                                  <p:stCondLst>
                                    <p:cond delay="0"/>
                                  </p:stCondLst>
                                  <p:childTnLst>
                                    <p:set>
                                      <p:cBhvr>
                                        <p:cTn id="457" dur="1" fill="hold">
                                          <p:stCondLst>
                                            <p:cond delay="0"/>
                                          </p:stCondLst>
                                        </p:cTn>
                                        <p:tgtEl>
                                          <p:spTgt spid="5">
                                            <p:txEl>
                                              <p:pRg st="35" end="35"/>
                                            </p:txEl>
                                          </p:spTgt>
                                        </p:tgtEl>
                                        <p:attrNameLst>
                                          <p:attrName>style.visibility</p:attrName>
                                        </p:attrNameLst>
                                      </p:cBhvr>
                                      <p:to>
                                        <p:strVal val="visible"/>
                                      </p:to>
                                    </p:set>
                                    <p:animEffect transition="in" filter="wipe(down)">
                                      <p:cBhvr>
                                        <p:cTn id="458" dur="580">
                                          <p:stCondLst>
                                            <p:cond delay="0"/>
                                          </p:stCondLst>
                                        </p:cTn>
                                        <p:tgtEl>
                                          <p:spTgt spid="5">
                                            <p:txEl>
                                              <p:pRg st="35" end="35"/>
                                            </p:txEl>
                                          </p:spTgt>
                                        </p:tgtEl>
                                      </p:cBhvr>
                                    </p:animEffect>
                                    <p:anim calcmode="lin" valueType="num">
                                      <p:cBhvr>
                                        <p:cTn id="459" dur="1822" tmFilter="0,0; 0.14,0.36; 0.43,0.73; 0.71,0.91; 1.0,1.0">
                                          <p:stCondLst>
                                            <p:cond delay="0"/>
                                          </p:stCondLst>
                                        </p:cTn>
                                        <p:tgtEl>
                                          <p:spTgt spid="5">
                                            <p:txEl>
                                              <p:pRg st="35" end="35"/>
                                            </p:txEl>
                                          </p:spTgt>
                                        </p:tgtEl>
                                        <p:attrNameLst>
                                          <p:attrName>ppt_x</p:attrName>
                                        </p:attrNameLst>
                                      </p:cBhvr>
                                      <p:tavLst>
                                        <p:tav tm="0">
                                          <p:val>
                                            <p:strVal val="#ppt_x-0.25"/>
                                          </p:val>
                                        </p:tav>
                                        <p:tav tm="100000">
                                          <p:val>
                                            <p:strVal val="#ppt_x"/>
                                          </p:val>
                                        </p:tav>
                                      </p:tavLst>
                                    </p:anim>
                                    <p:anim calcmode="lin" valueType="num">
                                      <p:cBhvr>
                                        <p:cTn id="460" dur="664" tmFilter="0.0,0.0; 0.25,0.07; 0.50,0.2; 0.75,0.467; 1.0,1.0">
                                          <p:stCondLst>
                                            <p:cond delay="0"/>
                                          </p:stCondLst>
                                        </p:cTn>
                                        <p:tgtEl>
                                          <p:spTgt spid="5">
                                            <p:txEl>
                                              <p:pRg st="35" end="35"/>
                                            </p:txEl>
                                          </p:spTgt>
                                        </p:tgtEl>
                                        <p:attrNameLst>
                                          <p:attrName>ppt_y</p:attrName>
                                        </p:attrNameLst>
                                      </p:cBhvr>
                                      <p:tavLst>
                                        <p:tav tm="0" fmla="#ppt_y-sin(pi*$)/3">
                                          <p:val>
                                            <p:fltVal val="0.5"/>
                                          </p:val>
                                        </p:tav>
                                        <p:tav tm="100000">
                                          <p:val>
                                            <p:fltVal val="1"/>
                                          </p:val>
                                        </p:tav>
                                      </p:tavLst>
                                    </p:anim>
                                    <p:anim calcmode="lin" valueType="num">
                                      <p:cBhvr>
                                        <p:cTn id="461" dur="664" tmFilter="0, 0; 0.125,0.2665; 0.25,0.4; 0.375,0.465; 0.5,0.5;  0.625,0.535; 0.75,0.6; 0.875,0.7335; 1,1">
                                          <p:stCondLst>
                                            <p:cond delay="664"/>
                                          </p:stCondLst>
                                        </p:cTn>
                                        <p:tgtEl>
                                          <p:spTgt spid="5">
                                            <p:txEl>
                                              <p:pRg st="35" end="35"/>
                                            </p:txEl>
                                          </p:spTgt>
                                        </p:tgtEl>
                                        <p:attrNameLst>
                                          <p:attrName>ppt_y</p:attrName>
                                        </p:attrNameLst>
                                      </p:cBhvr>
                                      <p:tavLst>
                                        <p:tav tm="0" fmla="#ppt_y-sin(pi*$)/9">
                                          <p:val>
                                            <p:fltVal val="0"/>
                                          </p:val>
                                        </p:tav>
                                        <p:tav tm="100000">
                                          <p:val>
                                            <p:fltVal val="1"/>
                                          </p:val>
                                        </p:tav>
                                      </p:tavLst>
                                    </p:anim>
                                    <p:anim calcmode="lin" valueType="num">
                                      <p:cBhvr>
                                        <p:cTn id="462" dur="332" tmFilter="0, 0; 0.125,0.2665; 0.25,0.4; 0.375,0.465; 0.5,0.5;  0.625,0.535; 0.75,0.6; 0.875,0.7335; 1,1">
                                          <p:stCondLst>
                                            <p:cond delay="1324"/>
                                          </p:stCondLst>
                                        </p:cTn>
                                        <p:tgtEl>
                                          <p:spTgt spid="5">
                                            <p:txEl>
                                              <p:pRg st="35" end="35"/>
                                            </p:txEl>
                                          </p:spTgt>
                                        </p:tgtEl>
                                        <p:attrNameLst>
                                          <p:attrName>ppt_y</p:attrName>
                                        </p:attrNameLst>
                                      </p:cBhvr>
                                      <p:tavLst>
                                        <p:tav tm="0" fmla="#ppt_y-sin(pi*$)/27">
                                          <p:val>
                                            <p:fltVal val="0"/>
                                          </p:val>
                                        </p:tav>
                                        <p:tav tm="100000">
                                          <p:val>
                                            <p:fltVal val="1"/>
                                          </p:val>
                                        </p:tav>
                                      </p:tavLst>
                                    </p:anim>
                                    <p:anim calcmode="lin" valueType="num">
                                      <p:cBhvr>
                                        <p:cTn id="463" dur="164" tmFilter="0, 0; 0.125,0.2665; 0.25,0.4; 0.375,0.465; 0.5,0.5;  0.625,0.535; 0.75,0.6; 0.875,0.7335; 1,1">
                                          <p:stCondLst>
                                            <p:cond delay="1656"/>
                                          </p:stCondLst>
                                        </p:cTn>
                                        <p:tgtEl>
                                          <p:spTgt spid="5">
                                            <p:txEl>
                                              <p:pRg st="35" end="35"/>
                                            </p:txEl>
                                          </p:spTgt>
                                        </p:tgtEl>
                                        <p:attrNameLst>
                                          <p:attrName>ppt_y</p:attrName>
                                        </p:attrNameLst>
                                      </p:cBhvr>
                                      <p:tavLst>
                                        <p:tav tm="0" fmla="#ppt_y-sin(pi*$)/81">
                                          <p:val>
                                            <p:fltVal val="0"/>
                                          </p:val>
                                        </p:tav>
                                        <p:tav tm="100000">
                                          <p:val>
                                            <p:fltVal val="1"/>
                                          </p:val>
                                        </p:tav>
                                      </p:tavLst>
                                    </p:anim>
                                    <p:animScale>
                                      <p:cBhvr>
                                        <p:cTn id="464" dur="26">
                                          <p:stCondLst>
                                            <p:cond delay="650"/>
                                          </p:stCondLst>
                                        </p:cTn>
                                        <p:tgtEl>
                                          <p:spTgt spid="5">
                                            <p:txEl>
                                              <p:pRg st="35" end="35"/>
                                            </p:txEl>
                                          </p:spTgt>
                                        </p:tgtEl>
                                      </p:cBhvr>
                                      <p:to x="100000" y="60000"/>
                                    </p:animScale>
                                    <p:animScale>
                                      <p:cBhvr>
                                        <p:cTn id="465" dur="166" decel="50000">
                                          <p:stCondLst>
                                            <p:cond delay="676"/>
                                          </p:stCondLst>
                                        </p:cTn>
                                        <p:tgtEl>
                                          <p:spTgt spid="5">
                                            <p:txEl>
                                              <p:pRg st="35" end="35"/>
                                            </p:txEl>
                                          </p:spTgt>
                                        </p:tgtEl>
                                      </p:cBhvr>
                                      <p:to x="100000" y="100000"/>
                                    </p:animScale>
                                    <p:animScale>
                                      <p:cBhvr>
                                        <p:cTn id="466" dur="26">
                                          <p:stCondLst>
                                            <p:cond delay="1312"/>
                                          </p:stCondLst>
                                        </p:cTn>
                                        <p:tgtEl>
                                          <p:spTgt spid="5">
                                            <p:txEl>
                                              <p:pRg st="35" end="35"/>
                                            </p:txEl>
                                          </p:spTgt>
                                        </p:tgtEl>
                                      </p:cBhvr>
                                      <p:to x="100000" y="80000"/>
                                    </p:animScale>
                                    <p:animScale>
                                      <p:cBhvr>
                                        <p:cTn id="467" dur="166" decel="50000">
                                          <p:stCondLst>
                                            <p:cond delay="1338"/>
                                          </p:stCondLst>
                                        </p:cTn>
                                        <p:tgtEl>
                                          <p:spTgt spid="5">
                                            <p:txEl>
                                              <p:pRg st="35" end="35"/>
                                            </p:txEl>
                                          </p:spTgt>
                                        </p:tgtEl>
                                      </p:cBhvr>
                                      <p:to x="100000" y="100000"/>
                                    </p:animScale>
                                    <p:animScale>
                                      <p:cBhvr>
                                        <p:cTn id="468" dur="26">
                                          <p:stCondLst>
                                            <p:cond delay="1642"/>
                                          </p:stCondLst>
                                        </p:cTn>
                                        <p:tgtEl>
                                          <p:spTgt spid="5">
                                            <p:txEl>
                                              <p:pRg st="35" end="35"/>
                                            </p:txEl>
                                          </p:spTgt>
                                        </p:tgtEl>
                                      </p:cBhvr>
                                      <p:to x="100000" y="90000"/>
                                    </p:animScale>
                                    <p:animScale>
                                      <p:cBhvr>
                                        <p:cTn id="469" dur="166" decel="50000">
                                          <p:stCondLst>
                                            <p:cond delay="1668"/>
                                          </p:stCondLst>
                                        </p:cTn>
                                        <p:tgtEl>
                                          <p:spTgt spid="5">
                                            <p:txEl>
                                              <p:pRg st="35" end="35"/>
                                            </p:txEl>
                                          </p:spTgt>
                                        </p:tgtEl>
                                      </p:cBhvr>
                                      <p:to x="100000" y="100000"/>
                                    </p:animScale>
                                    <p:animScale>
                                      <p:cBhvr>
                                        <p:cTn id="470" dur="26">
                                          <p:stCondLst>
                                            <p:cond delay="1808"/>
                                          </p:stCondLst>
                                        </p:cTn>
                                        <p:tgtEl>
                                          <p:spTgt spid="5">
                                            <p:txEl>
                                              <p:pRg st="35" end="35"/>
                                            </p:txEl>
                                          </p:spTgt>
                                        </p:tgtEl>
                                      </p:cBhvr>
                                      <p:to x="100000" y="95000"/>
                                    </p:animScale>
                                    <p:animScale>
                                      <p:cBhvr>
                                        <p:cTn id="471" dur="166" decel="50000">
                                          <p:stCondLst>
                                            <p:cond delay="1834"/>
                                          </p:stCondLst>
                                        </p:cTn>
                                        <p:tgtEl>
                                          <p:spTgt spid="5">
                                            <p:txEl>
                                              <p:pRg st="35" end="35"/>
                                            </p:txEl>
                                          </p:spTgt>
                                        </p:tgtEl>
                                      </p:cBhvr>
                                      <p:to x="100000" y="100000"/>
                                    </p:animScale>
                                  </p:childTnLst>
                                </p:cTn>
                              </p:par>
                            </p:childTnLst>
                          </p:cTn>
                        </p:par>
                      </p:childTnLst>
                    </p:cTn>
                  </p:par>
                  <p:par>
                    <p:cTn id="472" fill="hold">
                      <p:stCondLst>
                        <p:cond delay="indefinite"/>
                      </p:stCondLst>
                      <p:childTnLst>
                        <p:par>
                          <p:cTn id="473" fill="hold">
                            <p:stCondLst>
                              <p:cond delay="0"/>
                            </p:stCondLst>
                            <p:childTnLst>
                              <p:par>
                                <p:cTn id="474" presetID="26" presetClass="entr" presetSubtype="0" fill="hold" nodeType="clickEffect">
                                  <p:stCondLst>
                                    <p:cond delay="0"/>
                                  </p:stCondLst>
                                  <p:childTnLst>
                                    <p:set>
                                      <p:cBhvr>
                                        <p:cTn id="475" dur="1" fill="hold">
                                          <p:stCondLst>
                                            <p:cond delay="0"/>
                                          </p:stCondLst>
                                        </p:cTn>
                                        <p:tgtEl>
                                          <p:spTgt spid="5">
                                            <p:txEl>
                                              <p:pRg st="36" end="36"/>
                                            </p:txEl>
                                          </p:spTgt>
                                        </p:tgtEl>
                                        <p:attrNameLst>
                                          <p:attrName>style.visibility</p:attrName>
                                        </p:attrNameLst>
                                      </p:cBhvr>
                                      <p:to>
                                        <p:strVal val="visible"/>
                                      </p:to>
                                    </p:set>
                                    <p:animEffect transition="in" filter="wipe(down)">
                                      <p:cBhvr>
                                        <p:cTn id="476" dur="580">
                                          <p:stCondLst>
                                            <p:cond delay="0"/>
                                          </p:stCondLst>
                                        </p:cTn>
                                        <p:tgtEl>
                                          <p:spTgt spid="5">
                                            <p:txEl>
                                              <p:pRg st="36" end="36"/>
                                            </p:txEl>
                                          </p:spTgt>
                                        </p:tgtEl>
                                      </p:cBhvr>
                                    </p:animEffect>
                                    <p:anim calcmode="lin" valueType="num">
                                      <p:cBhvr>
                                        <p:cTn id="477" dur="1822" tmFilter="0,0; 0.14,0.36; 0.43,0.73; 0.71,0.91; 1.0,1.0">
                                          <p:stCondLst>
                                            <p:cond delay="0"/>
                                          </p:stCondLst>
                                        </p:cTn>
                                        <p:tgtEl>
                                          <p:spTgt spid="5">
                                            <p:txEl>
                                              <p:pRg st="36" end="36"/>
                                            </p:txEl>
                                          </p:spTgt>
                                        </p:tgtEl>
                                        <p:attrNameLst>
                                          <p:attrName>ppt_x</p:attrName>
                                        </p:attrNameLst>
                                      </p:cBhvr>
                                      <p:tavLst>
                                        <p:tav tm="0">
                                          <p:val>
                                            <p:strVal val="#ppt_x-0.25"/>
                                          </p:val>
                                        </p:tav>
                                        <p:tav tm="100000">
                                          <p:val>
                                            <p:strVal val="#ppt_x"/>
                                          </p:val>
                                        </p:tav>
                                      </p:tavLst>
                                    </p:anim>
                                    <p:anim calcmode="lin" valueType="num">
                                      <p:cBhvr>
                                        <p:cTn id="478" dur="664" tmFilter="0.0,0.0; 0.25,0.07; 0.50,0.2; 0.75,0.467; 1.0,1.0">
                                          <p:stCondLst>
                                            <p:cond delay="0"/>
                                          </p:stCondLst>
                                        </p:cTn>
                                        <p:tgtEl>
                                          <p:spTgt spid="5">
                                            <p:txEl>
                                              <p:pRg st="36" end="36"/>
                                            </p:txEl>
                                          </p:spTgt>
                                        </p:tgtEl>
                                        <p:attrNameLst>
                                          <p:attrName>ppt_y</p:attrName>
                                        </p:attrNameLst>
                                      </p:cBhvr>
                                      <p:tavLst>
                                        <p:tav tm="0" fmla="#ppt_y-sin(pi*$)/3">
                                          <p:val>
                                            <p:fltVal val="0.5"/>
                                          </p:val>
                                        </p:tav>
                                        <p:tav tm="100000">
                                          <p:val>
                                            <p:fltVal val="1"/>
                                          </p:val>
                                        </p:tav>
                                      </p:tavLst>
                                    </p:anim>
                                    <p:anim calcmode="lin" valueType="num">
                                      <p:cBhvr>
                                        <p:cTn id="479" dur="664" tmFilter="0, 0; 0.125,0.2665; 0.25,0.4; 0.375,0.465; 0.5,0.5;  0.625,0.535; 0.75,0.6; 0.875,0.7335; 1,1">
                                          <p:stCondLst>
                                            <p:cond delay="664"/>
                                          </p:stCondLst>
                                        </p:cTn>
                                        <p:tgtEl>
                                          <p:spTgt spid="5">
                                            <p:txEl>
                                              <p:pRg st="36" end="36"/>
                                            </p:txEl>
                                          </p:spTgt>
                                        </p:tgtEl>
                                        <p:attrNameLst>
                                          <p:attrName>ppt_y</p:attrName>
                                        </p:attrNameLst>
                                      </p:cBhvr>
                                      <p:tavLst>
                                        <p:tav tm="0" fmla="#ppt_y-sin(pi*$)/9">
                                          <p:val>
                                            <p:fltVal val="0"/>
                                          </p:val>
                                        </p:tav>
                                        <p:tav tm="100000">
                                          <p:val>
                                            <p:fltVal val="1"/>
                                          </p:val>
                                        </p:tav>
                                      </p:tavLst>
                                    </p:anim>
                                    <p:anim calcmode="lin" valueType="num">
                                      <p:cBhvr>
                                        <p:cTn id="480" dur="332" tmFilter="0, 0; 0.125,0.2665; 0.25,0.4; 0.375,0.465; 0.5,0.5;  0.625,0.535; 0.75,0.6; 0.875,0.7335; 1,1">
                                          <p:stCondLst>
                                            <p:cond delay="1324"/>
                                          </p:stCondLst>
                                        </p:cTn>
                                        <p:tgtEl>
                                          <p:spTgt spid="5">
                                            <p:txEl>
                                              <p:pRg st="36" end="36"/>
                                            </p:txEl>
                                          </p:spTgt>
                                        </p:tgtEl>
                                        <p:attrNameLst>
                                          <p:attrName>ppt_y</p:attrName>
                                        </p:attrNameLst>
                                      </p:cBhvr>
                                      <p:tavLst>
                                        <p:tav tm="0" fmla="#ppt_y-sin(pi*$)/27">
                                          <p:val>
                                            <p:fltVal val="0"/>
                                          </p:val>
                                        </p:tav>
                                        <p:tav tm="100000">
                                          <p:val>
                                            <p:fltVal val="1"/>
                                          </p:val>
                                        </p:tav>
                                      </p:tavLst>
                                    </p:anim>
                                    <p:anim calcmode="lin" valueType="num">
                                      <p:cBhvr>
                                        <p:cTn id="481" dur="164" tmFilter="0, 0; 0.125,0.2665; 0.25,0.4; 0.375,0.465; 0.5,0.5;  0.625,0.535; 0.75,0.6; 0.875,0.7335; 1,1">
                                          <p:stCondLst>
                                            <p:cond delay="1656"/>
                                          </p:stCondLst>
                                        </p:cTn>
                                        <p:tgtEl>
                                          <p:spTgt spid="5">
                                            <p:txEl>
                                              <p:pRg st="36" end="36"/>
                                            </p:txEl>
                                          </p:spTgt>
                                        </p:tgtEl>
                                        <p:attrNameLst>
                                          <p:attrName>ppt_y</p:attrName>
                                        </p:attrNameLst>
                                      </p:cBhvr>
                                      <p:tavLst>
                                        <p:tav tm="0" fmla="#ppt_y-sin(pi*$)/81">
                                          <p:val>
                                            <p:fltVal val="0"/>
                                          </p:val>
                                        </p:tav>
                                        <p:tav tm="100000">
                                          <p:val>
                                            <p:fltVal val="1"/>
                                          </p:val>
                                        </p:tav>
                                      </p:tavLst>
                                    </p:anim>
                                    <p:animScale>
                                      <p:cBhvr>
                                        <p:cTn id="482" dur="26">
                                          <p:stCondLst>
                                            <p:cond delay="650"/>
                                          </p:stCondLst>
                                        </p:cTn>
                                        <p:tgtEl>
                                          <p:spTgt spid="5">
                                            <p:txEl>
                                              <p:pRg st="36" end="36"/>
                                            </p:txEl>
                                          </p:spTgt>
                                        </p:tgtEl>
                                      </p:cBhvr>
                                      <p:to x="100000" y="60000"/>
                                    </p:animScale>
                                    <p:animScale>
                                      <p:cBhvr>
                                        <p:cTn id="483" dur="166" decel="50000">
                                          <p:stCondLst>
                                            <p:cond delay="676"/>
                                          </p:stCondLst>
                                        </p:cTn>
                                        <p:tgtEl>
                                          <p:spTgt spid="5">
                                            <p:txEl>
                                              <p:pRg st="36" end="36"/>
                                            </p:txEl>
                                          </p:spTgt>
                                        </p:tgtEl>
                                      </p:cBhvr>
                                      <p:to x="100000" y="100000"/>
                                    </p:animScale>
                                    <p:animScale>
                                      <p:cBhvr>
                                        <p:cTn id="484" dur="26">
                                          <p:stCondLst>
                                            <p:cond delay="1312"/>
                                          </p:stCondLst>
                                        </p:cTn>
                                        <p:tgtEl>
                                          <p:spTgt spid="5">
                                            <p:txEl>
                                              <p:pRg st="36" end="36"/>
                                            </p:txEl>
                                          </p:spTgt>
                                        </p:tgtEl>
                                      </p:cBhvr>
                                      <p:to x="100000" y="80000"/>
                                    </p:animScale>
                                    <p:animScale>
                                      <p:cBhvr>
                                        <p:cTn id="485" dur="166" decel="50000">
                                          <p:stCondLst>
                                            <p:cond delay="1338"/>
                                          </p:stCondLst>
                                        </p:cTn>
                                        <p:tgtEl>
                                          <p:spTgt spid="5">
                                            <p:txEl>
                                              <p:pRg st="36" end="36"/>
                                            </p:txEl>
                                          </p:spTgt>
                                        </p:tgtEl>
                                      </p:cBhvr>
                                      <p:to x="100000" y="100000"/>
                                    </p:animScale>
                                    <p:animScale>
                                      <p:cBhvr>
                                        <p:cTn id="486" dur="26">
                                          <p:stCondLst>
                                            <p:cond delay="1642"/>
                                          </p:stCondLst>
                                        </p:cTn>
                                        <p:tgtEl>
                                          <p:spTgt spid="5">
                                            <p:txEl>
                                              <p:pRg st="36" end="36"/>
                                            </p:txEl>
                                          </p:spTgt>
                                        </p:tgtEl>
                                      </p:cBhvr>
                                      <p:to x="100000" y="90000"/>
                                    </p:animScale>
                                    <p:animScale>
                                      <p:cBhvr>
                                        <p:cTn id="487" dur="166" decel="50000">
                                          <p:stCondLst>
                                            <p:cond delay="1668"/>
                                          </p:stCondLst>
                                        </p:cTn>
                                        <p:tgtEl>
                                          <p:spTgt spid="5">
                                            <p:txEl>
                                              <p:pRg st="36" end="36"/>
                                            </p:txEl>
                                          </p:spTgt>
                                        </p:tgtEl>
                                      </p:cBhvr>
                                      <p:to x="100000" y="100000"/>
                                    </p:animScale>
                                    <p:animScale>
                                      <p:cBhvr>
                                        <p:cTn id="488" dur="26">
                                          <p:stCondLst>
                                            <p:cond delay="1808"/>
                                          </p:stCondLst>
                                        </p:cTn>
                                        <p:tgtEl>
                                          <p:spTgt spid="5">
                                            <p:txEl>
                                              <p:pRg st="36" end="36"/>
                                            </p:txEl>
                                          </p:spTgt>
                                        </p:tgtEl>
                                      </p:cBhvr>
                                      <p:to x="100000" y="95000"/>
                                    </p:animScale>
                                    <p:animScale>
                                      <p:cBhvr>
                                        <p:cTn id="489" dur="166" decel="50000">
                                          <p:stCondLst>
                                            <p:cond delay="1834"/>
                                          </p:stCondLst>
                                        </p:cTn>
                                        <p:tgtEl>
                                          <p:spTgt spid="5">
                                            <p:txEl>
                                              <p:pRg st="36" end="36"/>
                                            </p:txEl>
                                          </p:spTgt>
                                        </p:tgtEl>
                                      </p:cBhvr>
                                      <p:to x="100000" y="100000"/>
                                    </p:animScale>
                                  </p:childTnLst>
                                </p:cTn>
                              </p:par>
                            </p:childTnLst>
                          </p:cTn>
                        </p:par>
                      </p:childTnLst>
                    </p:cTn>
                  </p:par>
                  <p:par>
                    <p:cTn id="490" fill="hold">
                      <p:stCondLst>
                        <p:cond delay="indefinite"/>
                      </p:stCondLst>
                      <p:childTnLst>
                        <p:par>
                          <p:cTn id="491" fill="hold">
                            <p:stCondLst>
                              <p:cond delay="0"/>
                            </p:stCondLst>
                            <p:childTnLst>
                              <p:par>
                                <p:cTn id="492" presetID="26" presetClass="entr" presetSubtype="0" fill="hold" nodeType="clickEffect">
                                  <p:stCondLst>
                                    <p:cond delay="0"/>
                                  </p:stCondLst>
                                  <p:childTnLst>
                                    <p:set>
                                      <p:cBhvr>
                                        <p:cTn id="493" dur="1" fill="hold">
                                          <p:stCondLst>
                                            <p:cond delay="0"/>
                                          </p:stCondLst>
                                        </p:cTn>
                                        <p:tgtEl>
                                          <p:spTgt spid="5">
                                            <p:txEl>
                                              <p:pRg st="37" end="37"/>
                                            </p:txEl>
                                          </p:spTgt>
                                        </p:tgtEl>
                                        <p:attrNameLst>
                                          <p:attrName>style.visibility</p:attrName>
                                        </p:attrNameLst>
                                      </p:cBhvr>
                                      <p:to>
                                        <p:strVal val="visible"/>
                                      </p:to>
                                    </p:set>
                                    <p:animEffect transition="in" filter="wipe(down)">
                                      <p:cBhvr>
                                        <p:cTn id="494" dur="580">
                                          <p:stCondLst>
                                            <p:cond delay="0"/>
                                          </p:stCondLst>
                                        </p:cTn>
                                        <p:tgtEl>
                                          <p:spTgt spid="5">
                                            <p:txEl>
                                              <p:pRg st="37" end="37"/>
                                            </p:txEl>
                                          </p:spTgt>
                                        </p:tgtEl>
                                      </p:cBhvr>
                                    </p:animEffect>
                                    <p:anim calcmode="lin" valueType="num">
                                      <p:cBhvr>
                                        <p:cTn id="495" dur="1822" tmFilter="0,0; 0.14,0.36; 0.43,0.73; 0.71,0.91; 1.0,1.0">
                                          <p:stCondLst>
                                            <p:cond delay="0"/>
                                          </p:stCondLst>
                                        </p:cTn>
                                        <p:tgtEl>
                                          <p:spTgt spid="5">
                                            <p:txEl>
                                              <p:pRg st="37" end="37"/>
                                            </p:txEl>
                                          </p:spTgt>
                                        </p:tgtEl>
                                        <p:attrNameLst>
                                          <p:attrName>ppt_x</p:attrName>
                                        </p:attrNameLst>
                                      </p:cBhvr>
                                      <p:tavLst>
                                        <p:tav tm="0">
                                          <p:val>
                                            <p:strVal val="#ppt_x-0.25"/>
                                          </p:val>
                                        </p:tav>
                                        <p:tav tm="100000">
                                          <p:val>
                                            <p:strVal val="#ppt_x"/>
                                          </p:val>
                                        </p:tav>
                                      </p:tavLst>
                                    </p:anim>
                                    <p:anim calcmode="lin" valueType="num">
                                      <p:cBhvr>
                                        <p:cTn id="496" dur="664" tmFilter="0.0,0.0; 0.25,0.07; 0.50,0.2; 0.75,0.467; 1.0,1.0">
                                          <p:stCondLst>
                                            <p:cond delay="0"/>
                                          </p:stCondLst>
                                        </p:cTn>
                                        <p:tgtEl>
                                          <p:spTgt spid="5">
                                            <p:txEl>
                                              <p:pRg st="37" end="37"/>
                                            </p:txEl>
                                          </p:spTgt>
                                        </p:tgtEl>
                                        <p:attrNameLst>
                                          <p:attrName>ppt_y</p:attrName>
                                        </p:attrNameLst>
                                      </p:cBhvr>
                                      <p:tavLst>
                                        <p:tav tm="0" fmla="#ppt_y-sin(pi*$)/3">
                                          <p:val>
                                            <p:fltVal val="0.5"/>
                                          </p:val>
                                        </p:tav>
                                        <p:tav tm="100000">
                                          <p:val>
                                            <p:fltVal val="1"/>
                                          </p:val>
                                        </p:tav>
                                      </p:tavLst>
                                    </p:anim>
                                    <p:anim calcmode="lin" valueType="num">
                                      <p:cBhvr>
                                        <p:cTn id="497" dur="664" tmFilter="0, 0; 0.125,0.2665; 0.25,0.4; 0.375,0.465; 0.5,0.5;  0.625,0.535; 0.75,0.6; 0.875,0.7335; 1,1">
                                          <p:stCondLst>
                                            <p:cond delay="664"/>
                                          </p:stCondLst>
                                        </p:cTn>
                                        <p:tgtEl>
                                          <p:spTgt spid="5">
                                            <p:txEl>
                                              <p:pRg st="37" end="37"/>
                                            </p:txEl>
                                          </p:spTgt>
                                        </p:tgtEl>
                                        <p:attrNameLst>
                                          <p:attrName>ppt_y</p:attrName>
                                        </p:attrNameLst>
                                      </p:cBhvr>
                                      <p:tavLst>
                                        <p:tav tm="0" fmla="#ppt_y-sin(pi*$)/9">
                                          <p:val>
                                            <p:fltVal val="0"/>
                                          </p:val>
                                        </p:tav>
                                        <p:tav tm="100000">
                                          <p:val>
                                            <p:fltVal val="1"/>
                                          </p:val>
                                        </p:tav>
                                      </p:tavLst>
                                    </p:anim>
                                    <p:anim calcmode="lin" valueType="num">
                                      <p:cBhvr>
                                        <p:cTn id="498" dur="332" tmFilter="0, 0; 0.125,0.2665; 0.25,0.4; 0.375,0.465; 0.5,0.5;  0.625,0.535; 0.75,0.6; 0.875,0.7335; 1,1">
                                          <p:stCondLst>
                                            <p:cond delay="1324"/>
                                          </p:stCondLst>
                                        </p:cTn>
                                        <p:tgtEl>
                                          <p:spTgt spid="5">
                                            <p:txEl>
                                              <p:pRg st="37" end="37"/>
                                            </p:txEl>
                                          </p:spTgt>
                                        </p:tgtEl>
                                        <p:attrNameLst>
                                          <p:attrName>ppt_y</p:attrName>
                                        </p:attrNameLst>
                                      </p:cBhvr>
                                      <p:tavLst>
                                        <p:tav tm="0" fmla="#ppt_y-sin(pi*$)/27">
                                          <p:val>
                                            <p:fltVal val="0"/>
                                          </p:val>
                                        </p:tav>
                                        <p:tav tm="100000">
                                          <p:val>
                                            <p:fltVal val="1"/>
                                          </p:val>
                                        </p:tav>
                                      </p:tavLst>
                                    </p:anim>
                                    <p:anim calcmode="lin" valueType="num">
                                      <p:cBhvr>
                                        <p:cTn id="499" dur="164" tmFilter="0, 0; 0.125,0.2665; 0.25,0.4; 0.375,0.465; 0.5,0.5;  0.625,0.535; 0.75,0.6; 0.875,0.7335; 1,1">
                                          <p:stCondLst>
                                            <p:cond delay="1656"/>
                                          </p:stCondLst>
                                        </p:cTn>
                                        <p:tgtEl>
                                          <p:spTgt spid="5">
                                            <p:txEl>
                                              <p:pRg st="37" end="37"/>
                                            </p:txEl>
                                          </p:spTgt>
                                        </p:tgtEl>
                                        <p:attrNameLst>
                                          <p:attrName>ppt_y</p:attrName>
                                        </p:attrNameLst>
                                      </p:cBhvr>
                                      <p:tavLst>
                                        <p:tav tm="0" fmla="#ppt_y-sin(pi*$)/81">
                                          <p:val>
                                            <p:fltVal val="0"/>
                                          </p:val>
                                        </p:tav>
                                        <p:tav tm="100000">
                                          <p:val>
                                            <p:fltVal val="1"/>
                                          </p:val>
                                        </p:tav>
                                      </p:tavLst>
                                    </p:anim>
                                    <p:animScale>
                                      <p:cBhvr>
                                        <p:cTn id="500" dur="26">
                                          <p:stCondLst>
                                            <p:cond delay="650"/>
                                          </p:stCondLst>
                                        </p:cTn>
                                        <p:tgtEl>
                                          <p:spTgt spid="5">
                                            <p:txEl>
                                              <p:pRg st="37" end="37"/>
                                            </p:txEl>
                                          </p:spTgt>
                                        </p:tgtEl>
                                      </p:cBhvr>
                                      <p:to x="100000" y="60000"/>
                                    </p:animScale>
                                    <p:animScale>
                                      <p:cBhvr>
                                        <p:cTn id="501" dur="166" decel="50000">
                                          <p:stCondLst>
                                            <p:cond delay="676"/>
                                          </p:stCondLst>
                                        </p:cTn>
                                        <p:tgtEl>
                                          <p:spTgt spid="5">
                                            <p:txEl>
                                              <p:pRg st="37" end="37"/>
                                            </p:txEl>
                                          </p:spTgt>
                                        </p:tgtEl>
                                      </p:cBhvr>
                                      <p:to x="100000" y="100000"/>
                                    </p:animScale>
                                    <p:animScale>
                                      <p:cBhvr>
                                        <p:cTn id="502" dur="26">
                                          <p:stCondLst>
                                            <p:cond delay="1312"/>
                                          </p:stCondLst>
                                        </p:cTn>
                                        <p:tgtEl>
                                          <p:spTgt spid="5">
                                            <p:txEl>
                                              <p:pRg st="37" end="37"/>
                                            </p:txEl>
                                          </p:spTgt>
                                        </p:tgtEl>
                                      </p:cBhvr>
                                      <p:to x="100000" y="80000"/>
                                    </p:animScale>
                                    <p:animScale>
                                      <p:cBhvr>
                                        <p:cTn id="503" dur="166" decel="50000">
                                          <p:stCondLst>
                                            <p:cond delay="1338"/>
                                          </p:stCondLst>
                                        </p:cTn>
                                        <p:tgtEl>
                                          <p:spTgt spid="5">
                                            <p:txEl>
                                              <p:pRg st="37" end="37"/>
                                            </p:txEl>
                                          </p:spTgt>
                                        </p:tgtEl>
                                      </p:cBhvr>
                                      <p:to x="100000" y="100000"/>
                                    </p:animScale>
                                    <p:animScale>
                                      <p:cBhvr>
                                        <p:cTn id="504" dur="26">
                                          <p:stCondLst>
                                            <p:cond delay="1642"/>
                                          </p:stCondLst>
                                        </p:cTn>
                                        <p:tgtEl>
                                          <p:spTgt spid="5">
                                            <p:txEl>
                                              <p:pRg st="37" end="37"/>
                                            </p:txEl>
                                          </p:spTgt>
                                        </p:tgtEl>
                                      </p:cBhvr>
                                      <p:to x="100000" y="90000"/>
                                    </p:animScale>
                                    <p:animScale>
                                      <p:cBhvr>
                                        <p:cTn id="505" dur="166" decel="50000">
                                          <p:stCondLst>
                                            <p:cond delay="1668"/>
                                          </p:stCondLst>
                                        </p:cTn>
                                        <p:tgtEl>
                                          <p:spTgt spid="5">
                                            <p:txEl>
                                              <p:pRg st="37" end="37"/>
                                            </p:txEl>
                                          </p:spTgt>
                                        </p:tgtEl>
                                      </p:cBhvr>
                                      <p:to x="100000" y="100000"/>
                                    </p:animScale>
                                    <p:animScale>
                                      <p:cBhvr>
                                        <p:cTn id="506" dur="26">
                                          <p:stCondLst>
                                            <p:cond delay="1808"/>
                                          </p:stCondLst>
                                        </p:cTn>
                                        <p:tgtEl>
                                          <p:spTgt spid="5">
                                            <p:txEl>
                                              <p:pRg st="37" end="37"/>
                                            </p:txEl>
                                          </p:spTgt>
                                        </p:tgtEl>
                                      </p:cBhvr>
                                      <p:to x="100000" y="95000"/>
                                    </p:animScale>
                                    <p:animScale>
                                      <p:cBhvr>
                                        <p:cTn id="507" dur="166" decel="50000">
                                          <p:stCondLst>
                                            <p:cond delay="1834"/>
                                          </p:stCondLst>
                                        </p:cTn>
                                        <p:tgtEl>
                                          <p:spTgt spid="5">
                                            <p:txEl>
                                              <p:pRg st="37" end="37"/>
                                            </p:txEl>
                                          </p:spTgt>
                                        </p:tgtEl>
                                      </p:cBhvr>
                                      <p:to x="100000" y="100000"/>
                                    </p:animScale>
                                  </p:childTnLst>
                                </p:cTn>
                              </p:par>
                            </p:childTnLst>
                          </p:cTn>
                        </p:par>
                      </p:childTnLst>
                    </p:cTn>
                  </p:par>
                  <p:par>
                    <p:cTn id="508" fill="hold">
                      <p:stCondLst>
                        <p:cond delay="indefinite"/>
                      </p:stCondLst>
                      <p:childTnLst>
                        <p:par>
                          <p:cTn id="509" fill="hold">
                            <p:stCondLst>
                              <p:cond delay="0"/>
                            </p:stCondLst>
                            <p:childTnLst>
                              <p:par>
                                <p:cTn id="510" presetID="26" presetClass="entr" presetSubtype="0" fill="hold" nodeType="clickEffect">
                                  <p:stCondLst>
                                    <p:cond delay="0"/>
                                  </p:stCondLst>
                                  <p:childTnLst>
                                    <p:set>
                                      <p:cBhvr>
                                        <p:cTn id="511" dur="1" fill="hold">
                                          <p:stCondLst>
                                            <p:cond delay="0"/>
                                          </p:stCondLst>
                                        </p:cTn>
                                        <p:tgtEl>
                                          <p:spTgt spid="5">
                                            <p:txEl>
                                              <p:pRg st="38" end="38"/>
                                            </p:txEl>
                                          </p:spTgt>
                                        </p:tgtEl>
                                        <p:attrNameLst>
                                          <p:attrName>style.visibility</p:attrName>
                                        </p:attrNameLst>
                                      </p:cBhvr>
                                      <p:to>
                                        <p:strVal val="visible"/>
                                      </p:to>
                                    </p:set>
                                    <p:animEffect transition="in" filter="wipe(down)">
                                      <p:cBhvr>
                                        <p:cTn id="512" dur="580">
                                          <p:stCondLst>
                                            <p:cond delay="0"/>
                                          </p:stCondLst>
                                        </p:cTn>
                                        <p:tgtEl>
                                          <p:spTgt spid="5">
                                            <p:txEl>
                                              <p:pRg st="38" end="38"/>
                                            </p:txEl>
                                          </p:spTgt>
                                        </p:tgtEl>
                                      </p:cBhvr>
                                    </p:animEffect>
                                    <p:anim calcmode="lin" valueType="num">
                                      <p:cBhvr>
                                        <p:cTn id="513" dur="1822" tmFilter="0,0; 0.14,0.36; 0.43,0.73; 0.71,0.91; 1.0,1.0">
                                          <p:stCondLst>
                                            <p:cond delay="0"/>
                                          </p:stCondLst>
                                        </p:cTn>
                                        <p:tgtEl>
                                          <p:spTgt spid="5">
                                            <p:txEl>
                                              <p:pRg st="38" end="38"/>
                                            </p:txEl>
                                          </p:spTgt>
                                        </p:tgtEl>
                                        <p:attrNameLst>
                                          <p:attrName>ppt_x</p:attrName>
                                        </p:attrNameLst>
                                      </p:cBhvr>
                                      <p:tavLst>
                                        <p:tav tm="0">
                                          <p:val>
                                            <p:strVal val="#ppt_x-0.25"/>
                                          </p:val>
                                        </p:tav>
                                        <p:tav tm="100000">
                                          <p:val>
                                            <p:strVal val="#ppt_x"/>
                                          </p:val>
                                        </p:tav>
                                      </p:tavLst>
                                    </p:anim>
                                    <p:anim calcmode="lin" valueType="num">
                                      <p:cBhvr>
                                        <p:cTn id="514" dur="664" tmFilter="0.0,0.0; 0.25,0.07; 0.50,0.2; 0.75,0.467; 1.0,1.0">
                                          <p:stCondLst>
                                            <p:cond delay="0"/>
                                          </p:stCondLst>
                                        </p:cTn>
                                        <p:tgtEl>
                                          <p:spTgt spid="5">
                                            <p:txEl>
                                              <p:pRg st="38" end="38"/>
                                            </p:txEl>
                                          </p:spTgt>
                                        </p:tgtEl>
                                        <p:attrNameLst>
                                          <p:attrName>ppt_y</p:attrName>
                                        </p:attrNameLst>
                                      </p:cBhvr>
                                      <p:tavLst>
                                        <p:tav tm="0" fmla="#ppt_y-sin(pi*$)/3">
                                          <p:val>
                                            <p:fltVal val="0.5"/>
                                          </p:val>
                                        </p:tav>
                                        <p:tav tm="100000">
                                          <p:val>
                                            <p:fltVal val="1"/>
                                          </p:val>
                                        </p:tav>
                                      </p:tavLst>
                                    </p:anim>
                                    <p:anim calcmode="lin" valueType="num">
                                      <p:cBhvr>
                                        <p:cTn id="515" dur="664" tmFilter="0, 0; 0.125,0.2665; 0.25,0.4; 0.375,0.465; 0.5,0.5;  0.625,0.535; 0.75,0.6; 0.875,0.7335; 1,1">
                                          <p:stCondLst>
                                            <p:cond delay="664"/>
                                          </p:stCondLst>
                                        </p:cTn>
                                        <p:tgtEl>
                                          <p:spTgt spid="5">
                                            <p:txEl>
                                              <p:pRg st="38" end="38"/>
                                            </p:txEl>
                                          </p:spTgt>
                                        </p:tgtEl>
                                        <p:attrNameLst>
                                          <p:attrName>ppt_y</p:attrName>
                                        </p:attrNameLst>
                                      </p:cBhvr>
                                      <p:tavLst>
                                        <p:tav tm="0" fmla="#ppt_y-sin(pi*$)/9">
                                          <p:val>
                                            <p:fltVal val="0"/>
                                          </p:val>
                                        </p:tav>
                                        <p:tav tm="100000">
                                          <p:val>
                                            <p:fltVal val="1"/>
                                          </p:val>
                                        </p:tav>
                                      </p:tavLst>
                                    </p:anim>
                                    <p:anim calcmode="lin" valueType="num">
                                      <p:cBhvr>
                                        <p:cTn id="516" dur="332" tmFilter="0, 0; 0.125,0.2665; 0.25,0.4; 0.375,0.465; 0.5,0.5;  0.625,0.535; 0.75,0.6; 0.875,0.7335; 1,1">
                                          <p:stCondLst>
                                            <p:cond delay="1324"/>
                                          </p:stCondLst>
                                        </p:cTn>
                                        <p:tgtEl>
                                          <p:spTgt spid="5">
                                            <p:txEl>
                                              <p:pRg st="38" end="38"/>
                                            </p:txEl>
                                          </p:spTgt>
                                        </p:tgtEl>
                                        <p:attrNameLst>
                                          <p:attrName>ppt_y</p:attrName>
                                        </p:attrNameLst>
                                      </p:cBhvr>
                                      <p:tavLst>
                                        <p:tav tm="0" fmla="#ppt_y-sin(pi*$)/27">
                                          <p:val>
                                            <p:fltVal val="0"/>
                                          </p:val>
                                        </p:tav>
                                        <p:tav tm="100000">
                                          <p:val>
                                            <p:fltVal val="1"/>
                                          </p:val>
                                        </p:tav>
                                      </p:tavLst>
                                    </p:anim>
                                    <p:anim calcmode="lin" valueType="num">
                                      <p:cBhvr>
                                        <p:cTn id="517" dur="164" tmFilter="0, 0; 0.125,0.2665; 0.25,0.4; 0.375,0.465; 0.5,0.5;  0.625,0.535; 0.75,0.6; 0.875,0.7335; 1,1">
                                          <p:stCondLst>
                                            <p:cond delay="1656"/>
                                          </p:stCondLst>
                                        </p:cTn>
                                        <p:tgtEl>
                                          <p:spTgt spid="5">
                                            <p:txEl>
                                              <p:pRg st="38" end="38"/>
                                            </p:txEl>
                                          </p:spTgt>
                                        </p:tgtEl>
                                        <p:attrNameLst>
                                          <p:attrName>ppt_y</p:attrName>
                                        </p:attrNameLst>
                                      </p:cBhvr>
                                      <p:tavLst>
                                        <p:tav tm="0" fmla="#ppt_y-sin(pi*$)/81">
                                          <p:val>
                                            <p:fltVal val="0"/>
                                          </p:val>
                                        </p:tav>
                                        <p:tav tm="100000">
                                          <p:val>
                                            <p:fltVal val="1"/>
                                          </p:val>
                                        </p:tav>
                                      </p:tavLst>
                                    </p:anim>
                                    <p:animScale>
                                      <p:cBhvr>
                                        <p:cTn id="518" dur="26">
                                          <p:stCondLst>
                                            <p:cond delay="650"/>
                                          </p:stCondLst>
                                        </p:cTn>
                                        <p:tgtEl>
                                          <p:spTgt spid="5">
                                            <p:txEl>
                                              <p:pRg st="38" end="38"/>
                                            </p:txEl>
                                          </p:spTgt>
                                        </p:tgtEl>
                                      </p:cBhvr>
                                      <p:to x="100000" y="60000"/>
                                    </p:animScale>
                                    <p:animScale>
                                      <p:cBhvr>
                                        <p:cTn id="519" dur="166" decel="50000">
                                          <p:stCondLst>
                                            <p:cond delay="676"/>
                                          </p:stCondLst>
                                        </p:cTn>
                                        <p:tgtEl>
                                          <p:spTgt spid="5">
                                            <p:txEl>
                                              <p:pRg st="38" end="38"/>
                                            </p:txEl>
                                          </p:spTgt>
                                        </p:tgtEl>
                                      </p:cBhvr>
                                      <p:to x="100000" y="100000"/>
                                    </p:animScale>
                                    <p:animScale>
                                      <p:cBhvr>
                                        <p:cTn id="520" dur="26">
                                          <p:stCondLst>
                                            <p:cond delay="1312"/>
                                          </p:stCondLst>
                                        </p:cTn>
                                        <p:tgtEl>
                                          <p:spTgt spid="5">
                                            <p:txEl>
                                              <p:pRg st="38" end="38"/>
                                            </p:txEl>
                                          </p:spTgt>
                                        </p:tgtEl>
                                      </p:cBhvr>
                                      <p:to x="100000" y="80000"/>
                                    </p:animScale>
                                    <p:animScale>
                                      <p:cBhvr>
                                        <p:cTn id="521" dur="166" decel="50000">
                                          <p:stCondLst>
                                            <p:cond delay="1338"/>
                                          </p:stCondLst>
                                        </p:cTn>
                                        <p:tgtEl>
                                          <p:spTgt spid="5">
                                            <p:txEl>
                                              <p:pRg st="38" end="38"/>
                                            </p:txEl>
                                          </p:spTgt>
                                        </p:tgtEl>
                                      </p:cBhvr>
                                      <p:to x="100000" y="100000"/>
                                    </p:animScale>
                                    <p:animScale>
                                      <p:cBhvr>
                                        <p:cTn id="522" dur="26">
                                          <p:stCondLst>
                                            <p:cond delay="1642"/>
                                          </p:stCondLst>
                                        </p:cTn>
                                        <p:tgtEl>
                                          <p:spTgt spid="5">
                                            <p:txEl>
                                              <p:pRg st="38" end="38"/>
                                            </p:txEl>
                                          </p:spTgt>
                                        </p:tgtEl>
                                      </p:cBhvr>
                                      <p:to x="100000" y="90000"/>
                                    </p:animScale>
                                    <p:animScale>
                                      <p:cBhvr>
                                        <p:cTn id="523" dur="166" decel="50000">
                                          <p:stCondLst>
                                            <p:cond delay="1668"/>
                                          </p:stCondLst>
                                        </p:cTn>
                                        <p:tgtEl>
                                          <p:spTgt spid="5">
                                            <p:txEl>
                                              <p:pRg st="38" end="38"/>
                                            </p:txEl>
                                          </p:spTgt>
                                        </p:tgtEl>
                                      </p:cBhvr>
                                      <p:to x="100000" y="100000"/>
                                    </p:animScale>
                                    <p:animScale>
                                      <p:cBhvr>
                                        <p:cTn id="524" dur="26">
                                          <p:stCondLst>
                                            <p:cond delay="1808"/>
                                          </p:stCondLst>
                                        </p:cTn>
                                        <p:tgtEl>
                                          <p:spTgt spid="5">
                                            <p:txEl>
                                              <p:pRg st="38" end="38"/>
                                            </p:txEl>
                                          </p:spTgt>
                                        </p:tgtEl>
                                      </p:cBhvr>
                                      <p:to x="100000" y="95000"/>
                                    </p:animScale>
                                    <p:animScale>
                                      <p:cBhvr>
                                        <p:cTn id="525" dur="166" decel="50000">
                                          <p:stCondLst>
                                            <p:cond delay="1834"/>
                                          </p:stCondLst>
                                        </p:cTn>
                                        <p:tgtEl>
                                          <p:spTgt spid="5">
                                            <p:txEl>
                                              <p:pRg st="38" end="3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2232207"/>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505</Words>
  <Application>Microsoft Office PowerPoint</Application>
  <PresentationFormat>On-screen Show (4:3)</PresentationFormat>
  <Paragraphs>102</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Project Status Report</vt:lpstr>
      <vt:lpstr>PROJECT PRESENTATION ON :-           TOURISM  MANAGEMENT SYSTEM</vt:lpstr>
      <vt:lpstr>Content’s</vt:lpstr>
      <vt:lpstr>Introduction</vt:lpstr>
      <vt:lpstr>Objective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2018-02-21T07:23:45Z</dcterms:created>
  <dcterms:modified xsi:type="dcterms:W3CDTF">2018-02-23T03:46:44Z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