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63" r:id="rId5"/>
    <p:sldId id="265" r:id="rId6"/>
    <p:sldId id="268" r:id="rId7"/>
    <p:sldId id="267" r:id="rId8"/>
    <p:sldId id="25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32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017B04-813F-47E4-9657-5BF455D92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C380F8-1DC7-482E-90D8-135F33EE4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E83FB0-5D9A-45D7-BA92-ECD8BB76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5EFF-DE23-45B2-83A4-035D9AD6916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2DCBD5-D6BD-4CDA-AC63-D23036DC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277C32-0B17-4D8B-BC09-61C7FC1D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2DE7-8955-496D-A44E-5B5112FC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102920-8DA9-4B7E-B82A-9CBFB770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E7BABA4-9108-4E4E-A169-8A789DAB5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32A8BB-2635-4C0E-B4FD-FEA2F333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5EFF-DE23-45B2-83A4-035D9AD6916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321652-997D-4803-A4AF-09C61887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36844C-B412-44B5-8113-59563D9C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2DE7-8955-496D-A44E-5B5112FC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6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B483D8F-5AA6-4444-8888-D5D578F5B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92D1943-6FE6-433C-A8C6-B89F679E1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90802A-09D5-4AB8-A94F-5676A881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5EFF-DE23-45B2-83A4-035D9AD6916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C22028-2B35-45EA-9047-F1908111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5AAB4C-A621-475C-B62D-5C150F23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2DE7-8955-496D-A44E-5B5112FC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6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493190-8C6F-4FFE-AAA1-E7EFA59F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1AA9B-7B8B-40E8-9C01-E52D6961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2844D0-8D2C-407F-8DA4-309EDDD9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5EFF-DE23-45B2-83A4-035D9AD6916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0EFF7F-9600-4942-AB3A-5A7C0D15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394961-7D80-4E55-9AFB-8A048B9A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2DE7-8955-496D-A44E-5B5112FC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3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DBE4B-6EC7-43B9-8202-24851838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B77E1B-3701-459D-8B9C-EDC861A05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3DD115-72FF-4B03-A3DF-4B96B975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5EFF-DE23-45B2-83A4-035D9AD6916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F465AC-222B-46DB-A232-A14FF16E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C0566F-5B04-4855-AE0A-CC35A083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2DE7-8955-496D-A44E-5B5112FC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5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AE97F9-5D8A-47FB-A73D-23EB9FF6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B61F54-2A22-49AB-B66C-75B7A41F5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784A670-CE71-4CB4-9335-908085FE8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47DD1B-6779-46FE-A8F5-A0C1490A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5EFF-DE23-45B2-83A4-035D9AD6916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A953A0-83A8-4E24-B7E2-D1346398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D5BD827-68A7-4221-9946-2397BEB7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2DE7-8955-496D-A44E-5B5112FC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5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59955-2F3E-443E-BE8E-C3EC4C4C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5F9DBA-4205-4272-B0B9-9C6B7880E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6D87E9-E00F-4AEF-8E15-DD8A306CB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583E253-916A-45A9-886E-643681876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BDF777D-C10F-4136-89C5-8CE6D14E9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9D0F54A-69E0-4209-9A22-4E32016E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5EFF-DE23-45B2-83A4-035D9AD6916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0C2CB1F-EE80-4FCC-986F-21555675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1F773B4-3C71-49E7-80CF-5EC18DD3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2DE7-8955-496D-A44E-5B5112FC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1CB567-C2C6-4B05-AD48-C6155F04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C29D411-22F8-43BB-99ED-5C6ADD2B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5EFF-DE23-45B2-83A4-035D9AD6916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C9DCB7-7E64-4012-943D-B1BCAAC8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8CCA28C-5730-4DC6-B11E-DEE3A332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2DE7-8955-496D-A44E-5B5112FC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4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662F6EE-C006-4ABB-A8EA-85BFBE2C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5EFF-DE23-45B2-83A4-035D9AD6916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A7B9405-E138-4AA1-AB2B-00F74B22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CA1C4A-E473-45F2-A535-5C6F5D8A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2DE7-8955-496D-A44E-5B5112FC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5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FAE0AE-3CB2-4009-AE9A-4DFA8818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ADBEAC-38AF-4AA4-A17A-71A64961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EB2976-12FE-489C-935F-1486EE429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6951C84-A714-41B7-95EE-6D956F57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5EFF-DE23-45B2-83A4-035D9AD6916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12EF6A9-213A-4488-AAE9-826C3CB2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8185DD-5028-4B30-999F-C02C8CA2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2DE7-8955-496D-A44E-5B5112FC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5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5E2D0A-37E0-4EA1-AC5C-1D3AB197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D8173F1-A91D-4BD0-9278-8F23EB38C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070AE1-14E1-40D6-9F41-E2BD1CC15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9BCAFB7-4630-48D8-AA8E-E25505CE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5EFF-DE23-45B2-83A4-035D9AD6916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09286C-5ECF-4DAE-9D1E-434297DA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B595CB-FE00-4740-82BA-04EB6480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2DE7-8955-496D-A44E-5B5112FC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4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880775-C807-41C8-9F1D-DE0B8754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59AA9B-651D-45B4-BC5A-5B2DE0BC6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82C9E0-8516-4E18-AA4A-08CD6D12A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A5EFF-DE23-45B2-83A4-035D9AD6916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277093-5E1D-4FC8-9DE6-AE391EABD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D80F4D-1909-4AA9-B94D-F0107C7B5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2DE7-8955-496D-A44E-5B5112FC4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6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C71B6A-A47A-4876-9EB0-173EF56F9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236" y="2286864"/>
            <a:ext cx="7887528" cy="1293929"/>
          </a:xfrm>
        </p:spPr>
        <p:txBody>
          <a:bodyPr>
            <a:normAutofit/>
          </a:bodyPr>
          <a:lstStyle/>
          <a:p>
            <a:pPr algn="ctr"/>
            <a:r>
              <a:rPr lang="en-US" sz="3992" b="1" dirty="0"/>
              <a:t>Office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08447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4FA56D-11DE-4EE2-B983-1DAD18D0F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876" y="687723"/>
            <a:ext cx="9144000" cy="95994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2D2A1B1-8D53-4E85-9629-81CBD0C00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5921"/>
            <a:ext cx="9144000" cy="344187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Definition:</a:t>
            </a:r>
          </a:p>
          <a:p>
            <a:pPr algn="l"/>
            <a:r>
              <a:rPr lang="en-US" altLang="en-US" sz="1800" dirty="0">
                <a:cs typeface="Times New Roman" panose="02020603050405020304" pitchFamily="18" charset="0"/>
              </a:rPr>
              <a:t>An Office Management System (OMS) for HMIS is a system that manages the records of student  regarding admission and examination part.</a:t>
            </a:r>
          </a:p>
          <a:p>
            <a:pPr algn="l"/>
            <a:r>
              <a:rPr lang="en-US" altLang="en-US" b="1" dirty="0"/>
              <a:t>OMS involves</a:t>
            </a:r>
          </a:p>
          <a:p>
            <a:pPr algn="l"/>
            <a:r>
              <a:rPr lang="en-US" altLang="en-US" sz="1800" dirty="0"/>
              <a:t>Managing personal information</a:t>
            </a:r>
          </a:p>
          <a:p>
            <a:pPr algn="l"/>
            <a:r>
              <a:rPr lang="en-US" altLang="en-US" sz="1800" dirty="0"/>
              <a:t>Leave Management</a:t>
            </a:r>
            <a:endParaRPr lang="en-US" altLang="en-US" sz="18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BDBEA3D5-C23B-478E-A925-CD59A5C6A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669"/>
            <a:ext cx="9144000" cy="1159098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86CE8582-FD1C-4E5E-97DD-4175F4CC3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75775"/>
            <a:ext cx="9144000" cy="26820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To meet a solution to manage  employees’ and students’ records.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To overcome existing problems occurring in maintenance of information</a:t>
            </a:r>
            <a:endParaRPr lang="en-I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9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040A35-91A4-4F6F-BE96-7B812F6E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2BB642-0F5B-417B-9C78-416E5A55E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>
                <a:cs typeface="Times New Roman" pitchFamily="18" charset="0"/>
              </a:rPr>
              <a:t>To manage students’ information during admission  and examination.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endParaRPr lang="en-US" dirty="0">
              <a:cs typeface="Times New Roman" pitchFamily="18" charset="0"/>
            </a:endParaRPr>
          </a:p>
          <a:p>
            <a:pPr marL="274320" lvl="1" indent="-274320" fontAlgn="auto">
              <a:spcBef>
                <a:spcPts val="600"/>
              </a:spcBef>
              <a:spcAft>
                <a:spcPts val="0"/>
              </a:spcAft>
              <a:buSzPct val="70000"/>
              <a:buFont typeface="Wingdings"/>
              <a:buChar char=""/>
              <a:defRPr/>
            </a:pPr>
            <a:r>
              <a:rPr lang="en-US" dirty="0">
                <a:cs typeface="Times New Roman" pitchFamily="18" charset="0"/>
              </a:rPr>
              <a:t>Efficient utilization of human resource.</a:t>
            </a:r>
          </a:p>
          <a:p>
            <a:pPr marL="274320" lvl="1" indent="-274320" fontAlgn="auto">
              <a:spcBef>
                <a:spcPts val="600"/>
              </a:spcBef>
              <a:spcAft>
                <a:spcPts val="0"/>
              </a:spcAft>
              <a:buSzPct val="70000"/>
              <a:buFont typeface="Wingdings 2"/>
              <a:buNone/>
              <a:defRPr/>
            </a:pPr>
            <a:endParaRPr lang="en-US" dirty="0">
              <a:cs typeface="Times New Roman" pitchFamily="18" charset="0"/>
            </a:endParaRPr>
          </a:p>
          <a:p>
            <a:pPr marL="274320" lvl="1" indent="-274320" fontAlgn="auto">
              <a:spcBef>
                <a:spcPts val="600"/>
              </a:spcBef>
              <a:spcAft>
                <a:spcPts val="0"/>
              </a:spcAft>
              <a:buSzPct val="70000"/>
              <a:buFont typeface="Wingdings"/>
              <a:buChar char=""/>
              <a:defRPr/>
            </a:pPr>
            <a:r>
              <a:rPr lang="en-US" dirty="0">
                <a:cs typeface="Times New Roman" pitchFamily="18" charset="0"/>
              </a:rPr>
              <a:t>To reduce unnecessary paper work in maintaining students’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3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FB97E2-3DC9-4C7A-93E5-021CAED4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3FB073-F07E-4CD9-8BC6-04CEC0205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error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No Record loss</a:t>
            </a:r>
          </a:p>
        </p:txBody>
      </p:sp>
    </p:spTree>
    <p:extLst>
      <p:ext uri="{BB962C8B-B14F-4D97-AF65-F5344CB8AC3E}">
        <p14:creationId xmlns:p14="http://schemas.microsoft.com/office/powerpoint/2010/main" val="190196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62050"/>
            <a:ext cx="12192000" cy="56959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847850" y="3114675"/>
            <a:ext cx="171450" cy="1095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85976" y="3124200"/>
            <a:ext cx="142874" cy="114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66976" y="3114675"/>
            <a:ext cx="1066799" cy="1004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28850" y="3124200"/>
            <a:ext cx="685800" cy="1209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962025" y="3124200"/>
            <a:ext cx="733424" cy="995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295400" y="3069430"/>
            <a:ext cx="485775" cy="1140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52475" y="3024187"/>
            <a:ext cx="904874" cy="85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52475" y="2952749"/>
            <a:ext cx="871537" cy="54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52475" y="2902743"/>
            <a:ext cx="881062" cy="121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57450" y="3124200"/>
            <a:ext cx="1152525" cy="752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776287" y="2709862"/>
            <a:ext cx="847725" cy="192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857250" y="2500312"/>
            <a:ext cx="1162051" cy="305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2085976" y="2295526"/>
            <a:ext cx="142874" cy="510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1328738" y="2295526"/>
            <a:ext cx="900112" cy="510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228850" y="2295526"/>
            <a:ext cx="581025" cy="510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228850" y="2500312"/>
            <a:ext cx="1381125" cy="305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228850" y="1819276"/>
            <a:ext cx="342900" cy="30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2019300" y="1724025"/>
            <a:ext cx="209550" cy="400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391650" y="2905124"/>
            <a:ext cx="1562100" cy="20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391650" y="2902743"/>
            <a:ext cx="171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9458325" y="2653307"/>
            <a:ext cx="1714500" cy="251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9458325" y="2295526"/>
            <a:ext cx="1647825" cy="607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9458325" y="2124076"/>
            <a:ext cx="981075" cy="778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9001125" y="2124075"/>
            <a:ext cx="795337" cy="682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8820150" y="2124076"/>
            <a:ext cx="66675" cy="682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8372476" y="2368748"/>
            <a:ext cx="514349" cy="410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7858128" y="2492278"/>
            <a:ext cx="1028697" cy="314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877300" y="5743574"/>
            <a:ext cx="919162" cy="342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8524875" y="5743574"/>
            <a:ext cx="361950" cy="62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591425" y="5743573"/>
            <a:ext cx="1114425" cy="171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400300" y="439387"/>
            <a:ext cx="7548562" cy="61751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</a:rPr>
              <a:t>Employee ER-Diagram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8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46AFC3-1B0E-4ED8-B2D8-12B7BD5C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 DIAGRAM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xmlns="" id="{F7605377-C7CA-4A06-8EDE-8BB3CCD8AB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597828"/>
              </p:ext>
            </p:extLst>
          </p:nvPr>
        </p:nvGraphicFramePr>
        <p:xfrm>
          <a:off x="0" y="1690688"/>
          <a:ext cx="12192000" cy="516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4" imgW="6503525" imgH="4724810" progId="Word.Document.12">
                  <p:embed/>
                </p:oleObj>
              </mc:Choice>
              <mc:Fallback>
                <p:oleObj name="Document" r:id="rId4" imgW="6503525" imgH="4724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12192000" cy="5167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207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1939255C-9A9F-49B2-AB1A-CBD6E2E8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/>
              <a:t>Advantages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C1D44A3-5B00-4ABA-B51A-B33D1146ED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3521" y="1"/>
            <a:ext cx="9144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6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6CA4A7-7F9C-453A-BEBC-55D9DA35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11662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105</Words>
  <Application>Microsoft Office PowerPoint</Application>
  <PresentationFormat>Custom</PresentationFormat>
  <Paragraphs>24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Document</vt:lpstr>
      <vt:lpstr>Office Management System</vt:lpstr>
      <vt:lpstr>Introduction</vt:lpstr>
      <vt:lpstr>Motivation</vt:lpstr>
      <vt:lpstr>Objectives</vt:lpstr>
      <vt:lpstr>Need for Management system</vt:lpstr>
      <vt:lpstr>PowerPoint Presentation</vt:lpstr>
      <vt:lpstr>ER- DIAGRAM</vt:lpstr>
      <vt:lpstr>Advantages</vt:lpstr>
      <vt:lpstr>           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Pertin Mattlix</dc:creator>
  <cp:lastModifiedBy>AJAY PRAJAPATI</cp:lastModifiedBy>
  <cp:revision>14</cp:revision>
  <dcterms:created xsi:type="dcterms:W3CDTF">2018-06-12T19:03:08Z</dcterms:created>
  <dcterms:modified xsi:type="dcterms:W3CDTF">2018-06-13T06:37:39Z</dcterms:modified>
</cp:coreProperties>
</file>