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5FCE7-85B9-48BD-8FDC-111ADA8A5634}" v="8" dt="2025-05-07T03:05:14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E748-B4DB-D9FF-4FB0-39C5B2419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E4AA6-D31D-EF7E-8878-7FA9A2F8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4872-F117-9C51-85E2-2C1A38B4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F879-E767-E7D2-9510-F9F0059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073E-919F-A81A-6012-3F8C3D10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8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5896-E1FD-3499-2A1D-0D497909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9B916-4BBD-3EBF-900A-24184A0EC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F94-AB79-AB9C-DAF1-4FEAA56C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FEF2-3B6A-A215-3384-34CB3359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ED44-6BAD-8632-1526-BB2721B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8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C9321-7323-2DC2-A04E-955095E42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15F3B-E419-E8F8-A9DB-67531639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642E-BF39-0FAE-99CF-66947E40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7AB5-919B-6F3B-AB82-8877850F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556A-0463-F7DF-4571-26077344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2622-7560-D430-F3E2-A647CC8F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1276-DA10-44BA-8741-235F86FE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A161-E4B7-2B7A-9971-A7EFAA54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736E-9556-8918-879F-5C6DDF42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3CDC-9A24-BCD4-EE62-495447F7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5900-E53A-8AE8-F804-D0819370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4710D-A91D-968D-D5E9-2491418D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71E0-BF24-D7EE-CEAE-E24A4EF1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243F-09D4-DF39-CD6A-43624D18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42DD-FFC8-1411-D15B-57A5A8B4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FDE1-E571-0CD3-2695-E96F6074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F6DD-6635-3BA0-2080-779F669F2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3C15-7912-3277-2ED3-987FEB3AD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222AD-12A0-C80F-A707-AE905A2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A6B0C-13F3-F088-0B2D-73E534EA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F8359-A99B-9678-BF3C-715EF797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1C42-CE66-0FA7-2365-F2ED3521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A50A-7FCD-6258-B73F-8FC908FE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E1DAA-8C6E-F9C7-A5D9-BCCE326E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7150C-C475-E23B-3A1F-888E1DCD6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C25C4-A4F6-558F-6884-5BC30127E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927D8-E5C4-2C6C-5DD7-9E241A28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2DD4-4A3A-8BD2-6EA2-7AC52B38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AA791-FCDD-2606-190B-79D4A7D6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2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F17C-5C6E-3873-8490-8A0240D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17D95-1E2A-9675-80BE-0E56537B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96D44-561B-1B25-714B-CE1254B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87D98-C52B-0D08-CDA6-A251BB1E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45247-8A15-8F7E-368D-9D1444E2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11CA8-B127-FD49-4019-71CC722E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E4F02-CE59-56F0-477A-7F3F1F03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B652-D7E4-04A2-82F4-CC5A339B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C92B-1BB7-C90C-B756-A7918FE1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54B03-B5D2-47BE-D6AE-60BF5544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72935-FCDA-DCD1-54C7-C753042E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B788-5B46-B74C-1990-C1C2F357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DD408-8F4F-9040-CE32-B0733126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F663-0638-E058-00E2-01452BDC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D422E-ADEB-2C00-0272-CCD786354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4396-F706-22C7-7A28-094CABCB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30C5-A662-DB22-8495-8AA8DB6C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2E1E7-0CB4-96FA-3A09-46AC95E0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7168B-8CA1-59B9-2FCA-E9BD43C3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D4E68-CA32-3B86-C0D6-67251B54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A3379-4633-98ED-DC6C-18C8C085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5E97-3DDC-1AEF-452E-0CDBA9B7B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63468-E4BF-40CC-AD7F-A4D7E748CB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10746-A6C0-185D-706A-C4846E4C7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A010C-C4AE-026F-95AA-40E689AFF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21B26-72E2-42CC-95F2-5F9B5979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6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D1A1B-B75A-E64F-82C1-CFB57BC6FBB5}"/>
              </a:ext>
            </a:extLst>
          </p:cNvPr>
          <p:cNvSpPr txBox="1"/>
          <p:nvPr/>
        </p:nvSpPr>
        <p:spPr>
          <a:xfrm>
            <a:off x="398585" y="527538"/>
            <a:ext cx="307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more shocks. Embargo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8A321B-9117-36F6-5DF6-8DCDFAA7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1" y="1337896"/>
            <a:ext cx="5324475" cy="392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C024BA-EF1B-D317-7136-AA85035E4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383" y="1337896"/>
            <a:ext cx="5419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88199-39CC-3B75-41AD-9EF43023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F7755-8A5C-A91B-225A-F3AC6B612BA9}"/>
              </a:ext>
            </a:extLst>
          </p:cNvPr>
          <p:cNvSpPr txBox="1"/>
          <p:nvPr/>
        </p:nvSpPr>
        <p:spPr>
          <a:xfrm>
            <a:off x="328246" y="633046"/>
            <a:ext cx="265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Investment shock in East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92487-150F-870A-8B4E-AA673B1E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244" y="0"/>
            <a:ext cx="4526102" cy="3335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D797D-C8ED-1FF2-6FF5-325D486C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1"/>
            <a:ext cx="4704441" cy="3335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0C7F10-6BA0-E4DE-2587-C99E39DBC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3335876"/>
            <a:ext cx="5039346" cy="3522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091345-0FC8-77EB-6F12-B9B1D70B5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282" y="3335876"/>
            <a:ext cx="4950426" cy="34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40AF4-0067-8BFC-253D-6F37F68EF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4A830-EAFD-95A6-A49A-B027AC63FD64}"/>
              </a:ext>
            </a:extLst>
          </p:cNvPr>
          <p:cNvSpPr txBox="1"/>
          <p:nvPr/>
        </p:nvSpPr>
        <p:spPr>
          <a:xfrm>
            <a:off x="363415" y="527538"/>
            <a:ext cx="316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bill rate from 4 to 7 %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CDB51-F471-FB60-B73B-B6562CB7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5" y="1220665"/>
            <a:ext cx="5324475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39A1C-C9A3-3EC8-FC52-B18CBCBA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92" y="1220665"/>
            <a:ext cx="549424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9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0CD87-D347-502E-97D7-38298275F328}"/>
              </a:ext>
            </a:extLst>
          </p:cNvPr>
          <p:cNvSpPr txBox="1"/>
          <p:nvPr/>
        </p:nvSpPr>
        <p:spPr>
          <a:xfrm>
            <a:off x="375139" y="363415"/>
            <a:ext cx="4371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and without transfer: some examples</a:t>
            </a:r>
          </a:p>
          <a:p>
            <a:r>
              <a:rPr lang="en-US" dirty="0"/>
              <a:t>Increase gov exp in east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A9E1A-36AA-5380-B2B9-4397C11A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15" y="1153664"/>
            <a:ext cx="5353746" cy="3945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C63C2E-543D-1D3D-0651-5FD6BB7AA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9" y="1153664"/>
            <a:ext cx="5353747" cy="3945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D63D61-8737-BBCD-BB55-7D826E56F4B6}"/>
              </a:ext>
            </a:extLst>
          </p:cNvPr>
          <p:cNvSpPr txBox="1"/>
          <p:nvPr/>
        </p:nvSpPr>
        <p:spPr>
          <a:xfrm>
            <a:off x="1852247" y="5335004"/>
            <a:ext cx="19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10% transfer</a:t>
            </a:r>
          </a:p>
        </p:txBody>
      </p:sp>
    </p:spTree>
    <p:extLst>
      <p:ext uri="{BB962C8B-B14F-4D97-AF65-F5344CB8AC3E}">
        <p14:creationId xmlns:p14="http://schemas.microsoft.com/office/powerpoint/2010/main" val="41073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5E895-69F0-138A-278C-1B51D45B9581}"/>
              </a:ext>
            </a:extLst>
          </p:cNvPr>
          <p:cNvSpPr txBox="1"/>
          <p:nvPr/>
        </p:nvSpPr>
        <p:spPr>
          <a:xfrm>
            <a:off x="246185" y="422031"/>
            <a:ext cx="13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tax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007474-3CAB-86B0-B52B-15E32037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38" y="1806653"/>
            <a:ext cx="5392616" cy="3796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D3DB5-AD27-3489-483C-5E20B948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6" y="1806653"/>
            <a:ext cx="5392616" cy="3796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EEB507-1FF0-8B49-E920-0BCEEDB41F1B}"/>
              </a:ext>
            </a:extLst>
          </p:cNvPr>
          <p:cNvSpPr txBox="1"/>
          <p:nvPr/>
        </p:nvSpPr>
        <p:spPr>
          <a:xfrm>
            <a:off x="2013019" y="5711257"/>
            <a:ext cx="19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10% transfer</a:t>
            </a:r>
          </a:p>
        </p:txBody>
      </p:sp>
    </p:spTree>
    <p:extLst>
      <p:ext uri="{BB962C8B-B14F-4D97-AF65-F5344CB8AC3E}">
        <p14:creationId xmlns:p14="http://schemas.microsoft.com/office/powerpoint/2010/main" val="249315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DF6063-1369-5D07-91DB-EB1C063C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916"/>
            <a:ext cx="4690330" cy="3456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0A7C8-25F6-F907-5EC4-C844424A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77" y="89043"/>
            <a:ext cx="4889623" cy="3603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F6BA3-5C42-4424-49E0-4DEF64DA7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377" y="3882413"/>
            <a:ext cx="4889623" cy="29030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356EB-081B-D057-83F9-66EC1F126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4608268" cy="30481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EE7925-941F-1622-E527-BDA465A82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750" y="1794364"/>
            <a:ext cx="3817984" cy="27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Chenning Xu</dc:creator>
  <cp:lastModifiedBy>Chenning Xu</cp:lastModifiedBy>
  <cp:revision>2</cp:revision>
  <dcterms:created xsi:type="dcterms:W3CDTF">2025-05-07T02:18:55Z</dcterms:created>
  <dcterms:modified xsi:type="dcterms:W3CDTF">2025-05-07T03:05:43Z</dcterms:modified>
</cp:coreProperties>
</file>