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D268-CFDA-4658-BE97-58ABAAADB0BE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390C-BA49-4776-A9C3-5A6459C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8200-B16D-4105-39CE-49FDDF49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20C5-24F3-00FE-AFFA-B69FBFA3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0632-1C05-0EE6-4D6B-5A99FC37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BD58-893E-6C79-4268-28251CA2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A5C74-80B1-5B87-931A-935062CC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9C84-D811-8030-08ED-CE0937A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57DC9-F348-CC04-1114-C363077D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D1D0-6E3B-3FC0-4ECA-0035CE29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B4CE-0A62-2C99-D48E-978D7F5B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F8CC-1CD1-D12A-66F7-3E46B910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11283-BD26-11B6-BD7A-F21F74903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98B2-F447-8DE0-9B05-9451AA345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4B0-EFE0-1E81-6E44-A8F0F9A7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B6A1-6ECC-20C9-45F7-0E8D0B0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C4C2-5D2D-9954-5660-D80B130A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4F4D-4A55-9EC9-E17C-55082F0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7515-F24C-F3D7-5BF5-27D03DF3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09C9-781B-956B-9F86-A3E6C45C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A6C3-E5A0-625F-EF07-E319B8C7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6AA4-08D2-A278-F2AE-FD5B896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7C6D-0CB4-8CAD-B55E-39CFD1A4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E85A-004F-7D18-8B36-E1BFD4F8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CEC9-0F22-2C19-0120-232EA14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9C39-17BB-1397-FBDE-3560574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2A0-9543-7E0C-C97C-B6E9C67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8D9C-5850-38D7-F639-DE320F1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C86-9612-316C-3C61-D1D39729A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AF762-F483-7FFA-2624-6C3F6876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16D62-6A99-E028-7512-CE05DA83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CD59-AF53-6215-7517-3E0ACCC2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717B7-217A-2258-D7B8-E8BD221D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C7B4-9B4B-8E68-08CA-7346BD90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744B-1839-C542-08E5-784731CC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507FB-54AA-78A7-3299-55733065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C2EEF-3C69-0F53-D4F9-EB5DF71CC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DC9E1-05F0-7275-FC4B-5A6F982C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8C30B-93EA-12A2-2B98-C71C414D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93590-494F-96B4-8618-B837E5CC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DC266-3C5B-05C8-4FEF-FCCE4AFE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EF83-60D2-24CB-852F-23A049E8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941DF-8A05-E8A4-3117-386C5C38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E2982-1F2D-3C7D-85E9-DD4662C2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6BF8B-3DE5-AC08-419A-42D0A936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974EE-674C-4D0F-7F49-FD6AB890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32CED-5CA9-45E8-88F2-F32462EF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7A0B-363F-F8C8-AC2F-65A1F087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C75-7A7A-900B-8663-7291B9D4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954C-9332-E184-4BF5-02038262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AEAA-B6B5-312C-7BF9-B5E607645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777E7-858C-A88F-C9B7-662C46B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312E-E58D-48D8-04B5-D335F509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25AA-CE6D-0B52-C2B7-485A0C16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B1E8-D6E9-2DB2-F78C-F8C41B25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59ED4-D6FB-FBF7-6E17-4779F2B9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DC4BD-43E6-57AF-3FFF-C8B365C8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7BE3-3232-4AC9-48A9-C873605C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1EB10-175D-DF16-01E8-99658475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0BD09-09B5-8CD1-A3D5-C5CD927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5561C-F5C2-60D3-AC58-21C01B02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998D-DC14-B9D6-3C75-A2AF0199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A45D-BDEE-8DCA-B511-DBCAA88F4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4B0C1-9095-46C2-B2B3-17402FA1AE8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90CB-B48E-B0F4-E0FD-32AF36E4B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D297-D297-A348-9705-B275EC89B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65B1B-A0D6-49A7-8BC4-B403FC8D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CF7B2-817B-E3CE-498D-7DEF811D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7" y="404528"/>
            <a:ext cx="3220668" cy="2386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6EADE-8FDA-208A-1DE6-43FBE0CB135F}"/>
              </a:ext>
            </a:extLst>
          </p:cNvPr>
          <p:cNvSpPr txBox="1"/>
          <p:nvPr/>
        </p:nvSpPr>
        <p:spPr>
          <a:xfrm>
            <a:off x="352624" y="28481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zh-CN" altLang="en-US" dirty="0"/>
              <a:t>区自由电子很少，不能形成导电沟槽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91053A-0619-58FA-71DF-D9F4C4F6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28" y="518028"/>
            <a:ext cx="2910247" cy="2208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DCE25-A7C5-D876-06F9-296663A76710}"/>
              </a:ext>
            </a:extLst>
          </p:cNvPr>
          <p:cNvSpPr txBox="1"/>
          <p:nvPr/>
        </p:nvSpPr>
        <p:spPr>
          <a:xfrm>
            <a:off x="4567139" y="280198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栅极加电，吸引电子，导通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E20350-B6F7-A3C3-8AC1-58C99EA1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491" y="157326"/>
            <a:ext cx="1967409" cy="1960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FB82D9-4DE6-EECF-6B59-44FBE8B30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736" y="157326"/>
            <a:ext cx="1592944" cy="1875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C82EF-0334-A599-A450-75D4DD6CC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24" y="3921616"/>
            <a:ext cx="2939319" cy="2622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B7F0BB-7539-93DE-746E-96D734EC0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024" y="4279450"/>
            <a:ext cx="3341103" cy="2060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9CA222-9F29-E31E-6EAA-1D8867176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127" y="4164864"/>
            <a:ext cx="2699222" cy="23788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81C6C5-BE9B-115B-F500-E06CD71A5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8765" y="2379598"/>
            <a:ext cx="2371208" cy="1960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5A6F56-ECA9-EE82-A634-1CBB29A7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0443" y="4601870"/>
            <a:ext cx="2641557" cy="18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9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A3170-3890-A325-5343-A0DBE11D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34" y="596048"/>
            <a:ext cx="3625601" cy="2623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F3511-2675-3C0E-6CEF-52568110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1" y="500377"/>
            <a:ext cx="3486664" cy="2459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56460A-325D-2D38-E5BF-7E6AD79A602A}"/>
              </a:ext>
            </a:extLst>
          </p:cNvPr>
          <p:cNvSpPr txBox="1"/>
          <p:nvPr/>
        </p:nvSpPr>
        <p:spPr>
          <a:xfrm>
            <a:off x="1276349" y="4077385"/>
            <a:ext cx="10163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https://files.futurememorystorage.com/proceedings/2016/20160808_PreConfH_Parnell.pdf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F1D8A-A771-2B5B-136E-12771E046EDB}"/>
              </a:ext>
            </a:extLst>
          </p:cNvPr>
          <p:cNvSpPr txBox="1"/>
          <p:nvPr/>
        </p:nvSpPr>
        <p:spPr>
          <a:xfrm>
            <a:off x="1276349" y="4944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https://www.pceva.com.cn/article/3751-1.html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8E77C-1CC0-626B-A906-026D8BC1FA23}"/>
              </a:ext>
            </a:extLst>
          </p:cNvPr>
          <p:cNvSpPr txBox="1"/>
          <p:nvPr/>
        </p:nvSpPr>
        <p:spPr>
          <a:xfrm>
            <a:off x="1181100" y="54863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简单来说，采用</a:t>
            </a:r>
            <a:r>
              <a:rPr lang="en-US" altLang="zh-CN" dirty="0"/>
              <a:t>Charge Trap</a:t>
            </a:r>
            <a:r>
              <a:rPr lang="zh-CN" altLang="en-US" dirty="0"/>
              <a:t>有助于更高的闪存写入耐久度，</a:t>
            </a:r>
            <a:r>
              <a:rPr lang="en-US" altLang="zh-CN" dirty="0"/>
              <a:t>Floating Gate</a:t>
            </a:r>
            <a:r>
              <a:rPr lang="zh-CN" altLang="en-US" dirty="0"/>
              <a:t>则有利于实现更长的断电数据保持时间。当然，这里的比较是基于理论研究的成果，并不是具体某个闪存型号的直接对比结果。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7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Xuchu Jiang</dc:creator>
  <cp:lastModifiedBy>Xuchu Jiang</cp:lastModifiedBy>
  <cp:revision>16</cp:revision>
  <dcterms:created xsi:type="dcterms:W3CDTF">2024-06-06T13:09:42Z</dcterms:created>
  <dcterms:modified xsi:type="dcterms:W3CDTF">2024-06-11T16:37:15Z</dcterms:modified>
</cp:coreProperties>
</file>