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4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8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13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4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4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8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FCAA-FF55-46A8-B9C2-43DB140CE9EB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2EBF-1C7F-434D-AAFC-0DFFF7805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7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PPTX </a:t>
            </a:r>
            <a:r>
              <a:rPr lang="en-US" altLang="ko-KR" dirty="0" smtClean="0"/>
              <a:t>2019-07-04_WEB_MAIL2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일반 파일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222222222222</a:t>
            </a: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1234567890</a:t>
            </a:r>
          </a:p>
          <a:p>
            <a:pPr marL="0" indent="0">
              <a:buNone/>
            </a:pPr>
            <a:r>
              <a:rPr lang="ko-KR" altLang="en-US" dirty="0" err="1" smtClean="0"/>
              <a:t>世界上最的距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不是生死</a:t>
            </a:r>
            <a:endParaRPr lang="ko-KR" altLang="en-US" dirty="0" smtClean="0"/>
          </a:p>
          <a:p>
            <a:pPr marL="0" indent="0">
              <a:buNone/>
            </a:pPr>
            <a:r>
              <a:rPr lang="ja-JP" altLang="en-US" dirty="0" smtClean="0"/>
              <a:t>おかあさまが</a:t>
            </a:r>
          </a:p>
          <a:p>
            <a:pPr marL="0" indent="0">
              <a:buNone/>
            </a:pPr>
            <a:r>
              <a:rPr lang="en-US" altLang="ja-JP" dirty="0" smtClean="0"/>
              <a:t>?? </a:t>
            </a:r>
            <a:r>
              <a:rPr lang="ja-JP" altLang="en-US" dirty="0" smtClean="0"/>
              <a:t>￢ ⓒ™</a:t>
            </a:r>
            <a:r>
              <a:rPr lang="en-US" altLang="ja-JP" dirty="0" smtClean="0"/>
              <a:t>®§¶…‘’“”</a:t>
            </a:r>
          </a:p>
          <a:p>
            <a:pPr marL="0" indent="0">
              <a:buNone/>
            </a:pPr>
            <a:r>
              <a:rPr lang="en-US" altLang="ja-JP" dirty="0" smtClean="0"/>
              <a:t>!@#$%^&amp;*()-=_+</a:t>
            </a:r>
          </a:p>
          <a:p>
            <a:pPr marL="0" indent="0">
              <a:buNone/>
            </a:pPr>
            <a:r>
              <a:rPr lang="ko-KR" altLang="en-US" dirty="0" err="1" smtClean="0"/>
              <a:t>후루룹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777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ＭＳ Ｐゴシック</vt:lpstr>
      <vt:lpstr>맑은 고딕</vt:lpstr>
      <vt:lpstr>Arial</vt:lpstr>
      <vt:lpstr>Office 테마</vt:lpstr>
      <vt:lpstr>PPTX 2019-07-04_WEB_MAIL2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2017-07-24</dc:title>
  <dc:creator>XCN_양종은_PC</dc:creator>
  <cp:lastModifiedBy>맹범성</cp:lastModifiedBy>
  <cp:revision>13</cp:revision>
  <dcterms:created xsi:type="dcterms:W3CDTF">2017-07-24T09:24:08Z</dcterms:created>
  <dcterms:modified xsi:type="dcterms:W3CDTF">2019-07-04T00:29:00Z</dcterms:modified>
</cp:coreProperties>
</file>