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117" d="100"/>
          <a:sy n="117" d="100"/>
        </p:scale>
        <p:origin x="-1512" y="-3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AFCAA-FF55-46A8-B9C2-43DB140CE9EB}" type="datetimeFigureOut">
              <a:rPr lang="ko-KR" altLang="en-US" smtClean="0"/>
              <a:t>2017-09-11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62EBF-1C7F-434D-AAFC-0DFFF78056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1756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AFCAA-FF55-46A8-B9C2-43DB140CE9EB}" type="datetimeFigureOut">
              <a:rPr lang="ko-KR" altLang="en-US" smtClean="0"/>
              <a:t>2017-09-11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62EBF-1C7F-434D-AAFC-0DFFF78056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1547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AFCAA-FF55-46A8-B9C2-43DB140CE9EB}" type="datetimeFigureOut">
              <a:rPr lang="ko-KR" altLang="en-US" smtClean="0"/>
              <a:t>2017-09-11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62EBF-1C7F-434D-AAFC-0DFFF78056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982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AFCAA-FF55-46A8-B9C2-43DB140CE9EB}" type="datetimeFigureOut">
              <a:rPr lang="ko-KR" altLang="en-US" smtClean="0"/>
              <a:t>2017-09-11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62EBF-1C7F-434D-AAFC-0DFFF78056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1182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AFCAA-FF55-46A8-B9C2-43DB140CE9EB}" type="datetimeFigureOut">
              <a:rPr lang="ko-KR" altLang="en-US" smtClean="0"/>
              <a:t>2017-09-11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62EBF-1C7F-434D-AAFC-0DFFF78056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8133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AFCAA-FF55-46A8-B9C2-43DB140CE9EB}" type="datetimeFigureOut">
              <a:rPr lang="ko-KR" altLang="en-US" smtClean="0"/>
              <a:t>2017-09-11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62EBF-1C7F-434D-AAFC-0DFFF78056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0441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AFCAA-FF55-46A8-B9C2-43DB140CE9EB}" type="datetimeFigureOut">
              <a:rPr lang="ko-KR" altLang="en-US" smtClean="0"/>
              <a:t>2017-09-11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62EBF-1C7F-434D-AAFC-0DFFF78056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1040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AFCAA-FF55-46A8-B9C2-43DB140CE9EB}" type="datetimeFigureOut">
              <a:rPr lang="ko-KR" altLang="en-US" smtClean="0"/>
              <a:t>2017-09-11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62EBF-1C7F-434D-AAFC-0DFFF78056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4780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AFCAA-FF55-46A8-B9C2-43DB140CE9EB}" type="datetimeFigureOut">
              <a:rPr lang="ko-KR" altLang="en-US" smtClean="0"/>
              <a:t>2017-09-11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62EBF-1C7F-434D-AAFC-0DFFF78056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0263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AFCAA-FF55-46A8-B9C2-43DB140CE9EB}" type="datetimeFigureOut">
              <a:rPr lang="ko-KR" altLang="en-US" smtClean="0"/>
              <a:t>2017-09-11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62EBF-1C7F-434D-AAFC-0DFFF78056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3225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AFCAA-FF55-46A8-B9C2-43DB140CE9EB}" type="datetimeFigureOut">
              <a:rPr lang="ko-KR" altLang="en-US" smtClean="0"/>
              <a:t>2017-09-11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62EBF-1C7F-434D-AAFC-0DFFF78056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6426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1AFCAA-FF55-46A8-B9C2-43DB140CE9EB}" type="datetimeFigureOut">
              <a:rPr lang="ko-KR" altLang="en-US" smtClean="0"/>
              <a:t>2017-09-11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962EBF-1C7F-434D-AAFC-0DFFF78056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7178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PPTX </a:t>
            </a:r>
            <a:r>
              <a:rPr lang="en-US" altLang="ko-KR" dirty="0" smtClean="0"/>
              <a:t>2017-08-08_WEB_MAIL2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dirty="0" smtClean="0"/>
              <a:t>일반 파일 전송</a:t>
            </a:r>
          </a:p>
          <a:p>
            <a:pPr marL="0" indent="0">
              <a:buNone/>
            </a:pPr>
            <a:r>
              <a:rPr lang="en-US" altLang="ko-KR" dirty="0" smtClean="0"/>
              <a:t>1234567890</a:t>
            </a:r>
          </a:p>
          <a:p>
            <a:pPr marL="0" indent="0">
              <a:buNone/>
            </a:pPr>
            <a:r>
              <a:rPr lang="ko-KR" altLang="en-US" dirty="0" err="1" smtClean="0"/>
              <a:t>世界上最的距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不是生死</a:t>
            </a:r>
            <a:endParaRPr lang="ko-KR" altLang="en-US" dirty="0" smtClean="0"/>
          </a:p>
          <a:p>
            <a:pPr marL="0" indent="0">
              <a:buNone/>
            </a:pPr>
            <a:r>
              <a:rPr lang="ja-JP" altLang="en-US" dirty="0" smtClean="0"/>
              <a:t>おかあさまが</a:t>
            </a:r>
          </a:p>
          <a:p>
            <a:pPr marL="0" indent="0">
              <a:buNone/>
            </a:pPr>
            <a:r>
              <a:rPr lang="en-US" altLang="ja-JP" dirty="0" smtClean="0"/>
              <a:t>?? </a:t>
            </a:r>
            <a:r>
              <a:rPr lang="ja-JP" altLang="en-US" dirty="0" smtClean="0"/>
              <a:t>￢ ⓒ™</a:t>
            </a:r>
            <a:r>
              <a:rPr lang="en-US" altLang="ja-JP" dirty="0" smtClean="0"/>
              <a:t>®§¶…‘’“”</a:t>
            </a:r>
          </a:p>
          <a:p>
            <a:pPr marL="0" indent="0">
              <a:buNone/>
            </a:pPr>
            <a:r>
              <a:rPr lang="en-US" altLang="ja-JP" dirty="0" smtClean="0"/>
              <a:t>!@#$%^&amp;*()-=_+</a:t>
            </a:r>
          </a:p>
          <a:p>
            <a:pPr marL="0" indent="0">
              <a:buNone/>
            </a:pPr>
            <a:r>
              <a:rPr lang="ko-KR" altLang="en-US" dirty="0" err="1" smtClean="0"/>
              <a:t>후루룹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/>
              <a:t>777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91343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21</Words>
  <Application>Microsoft Office PowerPoint</Application>
  <PresentationFormat>화면 슬라이드 쇼(4:3)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PPTX 2017-08-08_WEB_MAIL2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 2017-07-24</dc:title>
  <dc:creator>XCN_양종은_PC</dc:creator>
  <cp:lastModifiedBy>Windows 사용자</cp:lastModifiedBy>
  <cp:revision>11</cp:revision>
  <dcterms:created xsi:type="dcterms:W3CDTF">2017-07-24T09:24:08Z</dcterms:created>
  <dcterms:modified xsi:type="dcterms:W3CDTF">2017-09-11T04:28:26Z</dcterms:modified>
</cp:coreProperties>
</file>