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6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1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8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6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6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42B2-C238-CC4D-AA8F-FCCB536EFC4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E2FC-BAFB-C542-AE48-8D5981A11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7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486E7-35E6-964F-AA69-6A9BDB2DFD04}"/>
              </a:ext>
            </a:extLst>
          </p:cNvPr>
          <p:cNvSpPr/>
          <p:nvPr/>
        </p:nvSpPr>
        <p:spPr>
          <a:xfrm>
            <a:off x="388883" y="346841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06D4A-F3EC-8642-93EB-27A78B8078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0563" y="451944"/>
            <a:ext cx="1802883" cy="180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BC7F90-CC26-1E49-AB63-09BF695553B4}"/>
              </a:ext>
            </a:extLst>
          </p:cNvPr>
          <p:cNvSpPr txBox="1"/>
          <p:nvPr/>
        </p:nvSpPr>
        <p:spPr>
          <a:xfrm>
            <a:off x="478737" y="225482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54272-D9FC-E54D-850E-0C50AF5E9A1E}"/>
              </a:ext>
            </a:extLst>
          </p:cNvPr>
          <p:cNvSpPr txBox="1"/>
          <p:nvPr/>
        </p:nvSpPr>
        <p:spPr>
          <a:xfrm>
            <a:off x="348415" y="26727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B904060-0723-2844-85A7-AB44747832C0}"/>
              </a:ext>
            </a:extLst>
          </p:cNvPr>
          <p:cNvSpPr/>
          <p:nvPr/>
        </p:nvSpPr>
        <p:spPr>
          <a:xfrm>
            <a:off x="2559454" y="34684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A059D67F-5FC8-314F-9A57-51B8EA2B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01602" y="451944"/>
            <a:ext cx="1802883" cy="1802883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9AD1E819-2CD8-8749-B219-46B7ECF7ABC4}"/>
              </a:ext>
            </a:extLst>
          </p:cNvPr>
          <p:cNvSpPr txBox="1"/>
          <p:nvPr/>
        </p:nvSpPr>
        <p:spPr>
          <a:xfrm>
            <a:off x="2689776" y="225482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B8A2761F-98B5-0E43-9660-E7FFDA3BCD71}"/>
              </a:ext>
            </a:extLst>
          </p:cNvPr>
          <p:cNvSpPr txBox="1"/>
          <p:nvPr/>
        </p:nvSpPr>
        <p:spPr>
          <a:xfrm>
            <a:off x="2559454" y="26727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671182CA-FC58-504A-83F3-E45AFFF546AC}"/>
              </a:ext>
            </a:extLst>
          </p:cNvPr>
          <p:cNvSpPr/>
          <p:nvPr/>
        </p:nvSpPr>
        <p:spPr>
          <a:xfrm>
            <a:off x="388883" y="3231551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" name="Picture 5">
            <a:extLst>
              <a:ext uri="{FF2B5EF4-FFF2-40B4-BE49-F238E27FC236}">
                <a16:creationId xmlns:a16="http://schemas.microsoft.com/office/drawing/2014/main" id="{01DA920D-7474-9940-8B52-0A9C7C66B9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0563" y="3336654"/>
            <a:ext cx="1802883" cy="1802883"/>
          </a:xfrm>
          <a:prstGeom prst="rect">
            <a:avLst/>
          </a:prstGeom>
        </p:spPr>
      </p:pic>
      <p:sp>
        <p:nvSpPr>
          <p:cNvPr id="52" name="TextBox 6">
            <a:extLst>
              <a:ext uri="{FF2B5EF4-FFF2-40B4-BE49-F238E27FC236}">
                <a16:creationId xmlns:a16="http://schemas.microsoft.com/office/drawing/2014/main" id="{42D581BB-AE5B-4E46-BCF5-C61D0F40810A}"/>
              </a:ext>
            </a:extLst>
          </p:cNvPr>
          <p:cNvSpPr txBox="1"/>
          <p:nvPr/>
        </p:nvSpPr>
        <p:spPr>
          <a:xfrm>
            <a:off x="478737" y="513953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54" name="TextBox 13">
            <a:extLst>
              <a:ext uri="{FF2B5EF4-FFF2-40B4-BE49-F238E27FC236}">
                <a16:creationId xmlns:a16="http://schemas.microsoft.com/office/drawing/2014/main" id="{B409C564-D626-6044-B8B4-7B657C656B97}"/>
              </a:ext>
            </a:extLst>
          </p:cNvPr>
          <p:cNvSpPr txBox="1"/>
          <p:nvPr/>
        </p:nvSpPr>
        <p:spPr>
          <a:xfrm>
            <a:off x="348415" y="315198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8152DE3C-779F-5F46-A91F-B51CB0EB77A1}"/>
              </a:ext>
            </a:extLst>
          </p:cNvPr>
          <p:cNvSpPr/>
          <p:nvPr/>
        </p:nvSpPr>
        <p:spPr>
          <a:xfrm>
            <a:off x="2559454" y="323155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6" name="Picture 5">
            <a:extLst>
              <a:ext uri="{FF2B5EF4-FFF2-40B4-BE49-F238E27FC236}">
                <a16:creationId xmlns:a16="http://schemas.microsoft.com/office/drawing/2014/main" id="{78E6ADD8-754B-034E-B8AE-DCD6897F51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01602" y="3336654"/>
            <a:ext cx="1802883" cy="1802883"/>
          </a:xfrm>
          <a:prstGeom prst="rect">
            <a:avLst/>
          </a:prstGeom>
        </p:spPr>
      </p:pic>
      <p:sp>
        <p:nvSpPr>
          <p:cNvPr id="57" name="TextBox 6">
            <a:extLst>
              <a:ext uri="{FF2B5EF4-FFF2-40B4-BE49-F238E27FC236}">
                <a16:creationId xmlns:a16="http://schemas.microsoft.com/office/drawing/2014/main" id="{20D7AD7F-3DE4-1041-AB41-729553FC8DCF}"/>
              </a:ext>
            </a:extLst>
          </p:cNvPr>
          <p:cNvSpPr txBox="1"/>
          <p:nvPr/>
        </p:nvSpPr>
        <p:spPr>
          <a:xfrm>
            <a:off x="2689776" y="513953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59" name="TextBox 13">
            <a:extLst>
              <a:ext uri="{FF2B5EF4-FFF2-40B4-BE49-F238E27FC236}">
                <a16:creationId xmlns:a16="http://schemas.microsoft.com/office/drawing/2014/main" id="{C7A53F46-1D13-AE44-967B-F81F14C8FA49}"/>
              </a:ext>
            </a:extLst>
          </p:cNvPr>
          <p:cNvSpPr txBox="1"/>
          <p:nvPr/>
        </p:nvSpPr>
        <p:spPr>
          <a:xfrm>
            <a:off x="2559454" y="315198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CF157FD9-A83C-D942-B04A-047C217B33F6}"/>
              </a:ext>
            </a:extLst>
          </p:cNvPr>
          <p:cNvSpPr/>
          <p:nvPr/>
        </p:nvSpPr>
        <p:spPr>
          <a:xfrm>
            <a:off x="4739395" y="34684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" name="Picture 5">
            <a:extLst>
              <a:ext uri="{FF2B5EF4-FFF2-40B4-BE49-F238E27FC236}">
                <a16:creationId xmlns:a16="http://schemas.microsoft.com/office/drawing/2014/main" id="{A1320321-6198-694A-B473-B9FE38F61BA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841075" y="451943"/>
            <a:ext cx="1802883" cy="1802883"/>
          </a:xfrm>
          <a:prstGeom prst="rect">
            <a:avLst/>
          </a:prstGeom>
        </p:spPr>
      </p:pic>
      <p:sp>
        <p:nvSpPr>
          <p:cNvPr id="62" name="TextBox 6">
            <a:extLst>
              <a:ext uri="{FF2B5EF4-FFF2-40B4-BE49-F238E27FC236}">
                <a16:creationId xmlns:a16="http://schemas.microsoft.com/office/drawing/2014/main" id="{C1712227-DF49-6B49-BB05-D22911471952}"/>
              </a:ext>
            </a:extLst>
          </p:cNvPr>
          <p:cNvSpPr txBox="1"/>
          <p:nvPr/>
        </p:nvSpPr>
        <p:spPr>
          <a:xfrm>
            <a:off x="4829249" y="225482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64" name="TextBox 13">
            <a:extLst>
              <a:ext uri="{FF2B5EF4-FFF2-40B4-BE49-F238E27FC236}">
                <a16:creationId xmlns:a16="http://schemas.microsoft.com/office/drawing/2014/main" id="{40372712-A397-4D49-8E6B-D4C91E1D4446}"/>
              </a:ext>
            </a:extLst>
          </p:cNvPr>
          <p:cNvSpPr txBox="1"/>
          <p:nvPr/>
        </p:nvSpPr>
        <p:spPr>
          <a:xfrm>
            <a:off x="4698927" y="267277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A847899D-971F-874C-91AB-B9BCDC139D50}"/>
              </a:ext>
            </a:extLst>
          </p:cNvPr>
          <p:cNvSpPr/>
          <p:nvPr/>
        </p:nvSpPr>
        <p:spPr>
          <a:xfrm>
            <a:off x="6909966" y="346839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6" name="Picture 5">
            <a:extLst>
              <a:ext uri="{FF2B5EF4-FFF2-40B4-BE49-F238E27FC236}">
                <a16:creationId xmlns:a16="http://schemas.microsoft.com/office/drawing/2014/main" id="{42BEFF6C-723C-714C-81BD-980947F62FE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052114" y="451943"/>
            <a:ext cx="1802883" cy="1802883"/>
          </a:xfrm>
          <a:prstGeom prst="rect">
            <a:avLst/>
          </a:prstGeom>
        </p:spPr>
      </p:pic>
      <p:sp>
        <p:nvSpPr>
          <p:cNvPr id="67" name="TextBox 6">
            <a:extLst>
              <a:ext uri="{FF2B5EF4-FFF2-40B4-BE49-F238E27FC236}">
                <a16:creationId xmlns:a16="http://schemas.microsoft.com/office/drawing/2014/main" id="{3A276A06-9C41-574F-9F4A-7228EB93C092}"/>
              </a:ext>
            </a:extLst>
          </p:cNvPr>
          <p:cNvSpPr txBox="1"/>
          <p:nvPr/>
        </p:nvSpPr>
        <p:spPr>
          <a:xfrm>
            <a:off x="7040288" y="225482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69" name="TextBox 13">
            <a:extLst>
              <a:ext uri="{FF2B5EF4-FFF2-40B4-BE49-F238E27FC236}">
                <a16:creationId xmlns:a16="http://schemas.microsoft.com/office/drawing/2014/main" id="{B24611F5-EE92-3B44-9192-1F3798623614}"/>
              </a:ext>
            </a:extLst>
          </p:cNvPr>
          <p:cNvSpPr txBox="1"/>
          <p:nvPr/>
        </p:nvSpPr>
        <p:spPr>
          <a:xfrm>
            <a:off x="6909966" y="267277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1F9E2BA1-D89D-D142-A827-B55D53D5C8AC}"/>
              </a:ext>
            </a:extLst>
          </p:cNvPr>
          <p:cNvSpPr/>
          <p:nvPr/>
        </p:nvSpPr>
        <p:spPr>
          <a:xfrm>
            <a:off x="4739395" y="323155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" name="Picture 5">
            <a:extLst>
              <a:ext uri="{FF2B5EF4-FFF2-40B4-BE49-F238E27FC236}">
                <a16:creationId xmlns:a16="http://schemas.microsoft.com/office/drawing/2014/main" id="{99E205A4-F228-EF48-A8B3-49576FB48D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841075" y="3336653"/>
            <a:ext cx="1802883" cy="1802883"/>
          </a:xfrm>
          <a:prstGeom prst="rect">
            <a:avLst/>
          </a:prstGeom>
        </p:spPr>
      </p:pic>
      <p:sp>
        <p:nvSpPr>
          <p:cNvPr id="72" name="TextBox 6">
            <a:extLst>
              <a:ext uri="{FF2B5EF4-FFF2-40B4-BE49-F238E27FC236}">
                <a16:creationId xmlns:a16="http://schemas.microsoft.com/office/drawing/2014/main" id="{78624E7F-DBF9-A944-AEA4-81CD49B4B9E5}"/>
              </a:ext>
            </a:extLst>
          </p:cNvPr>
          <p:cNvSpPr txBox="1"/>
          <p:nvPr/>
        </p:nvSpPr>
        <p:spPr>
          <a:xfrm>
            <a:off x="4829249" y="513953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74" name="TextBox 13">
            <a:extLst>
              <a:ext uri="{FF2B5EF4-FFF2-40B4-BE49-F238E27FC236}">
                <a16:creationId xmlns:a16="http://schemas.microsoft.com/office/drawing/2014/main" id="{E8BC4434-8325-F94B-BF4E-50CECB2CE2E5}"/>
              </a:ext>
            </a:extLst>
          </p:cNvPr>
          <p:cNvSpPr txBox="1"/>
          <p:nvPr/>
        </p:nvSpPr>
        <p:spPr>
          <a:xfrm>
            <a:off x="4698927" y="3151987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id="{C53BEC56-8BEC-3249-8A17-E6D8C02B2CC1}"/>
              </a:ext>
            </a:extLst>
          </p:cNvPr>
          <p:cNvSpPr/>
          <p:nvPr/>
        </p:nvSpPr>
        <p:spPr>
          <a:xfrm>
            <a:off x="6909966" y="3231549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6" name="Picture 5">
            <a:extLst>
              <a:ext uri="{FF2B5EF4-FFF2-40B4-BE49-F238E27FC236}">
                <a16:creationId xmlns:a16="http://schemas.microsoft.com/office/drawing/2014/main" id="{9DA900F7-CA26-6E4F-B917-0F5974C07E1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052114" y="3336653"/>
            <a:ext cx="1802883" cy="1802883"/>
          </a:xfrm>
          <a:prstGeom prst="rect">
            <a:avLst/>
          </a:prstGeom>
        </p:spPr>
      </p:pic>
      <p:sp>
        <p:nvSpPr>
          <p:cNvPr id="77" name="TextBox 6">
            <a:extLst>
              <a:ext uri="{FF2B5EF4-FFF2-40B4-BE49-F238E27FC236}">
                <a16:creationId xmlns:a16="http://schemas.microsoft.com/office/drawing/2014/main" id="{1AB96EC7-2680-C044-A91B-ED988BC88DBF}"/>
              </a:ext>
            </a:extLst>
          </p:cNvPr>
          <p:cNvSpPr txBox="1"/>
          <p:nvPr/>
        </p:nvSpPr>
        <p:spPr>
          <a:xfrm>
            <a:off x="7040288" y="5139536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79" name="TextBox 13">
            <a:extLst>
              <a:ext uri="{FF2B5EF4-FFF2-40B4-BE49-F238E27FC236}">
                <a16:creationId xmlns:a16="http://schemas.microsoft.com/office/drawing/2014/main" id="{25AF8D1F-A3D9-4C42-9845-27B941D346DF}"/>
              </a:ext>
            </a:extLst>
          </p:cNvPr>
          <p:cNvSpPr txBox="1"/>
          <p:nvPr/>
        </p:nvSpPr>
        <p:spPr>
          <a:xfrm>
            <a:off x="6909966" y="3151987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323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D389E3E-F74F-384F-BEB6-F65A30574AFF}"/>
              </a:ext>
            </a:extLst>
          </p:cNvPr>
          <p:cNvSpPr/>
          <p:nvPr/>
        </p:nvSpPr>
        <p:spPr>
          <a:xfrm>
            <a:off x="388883" y="346841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CB735D31-D1B5-2943-A539-C4CE3A6B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0563" y="451944"/>
            <a:ext cx="1802883" cy="180288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ABFA8BF0-77E4-0B4C-A3B7-722121BA566A}"/>
              </a:ext>
            </a:extLst>
          </p:cNvPr>
          <p:cNvSpPr txBox="1"/>
          <p:nvPr/>
        </p:nvSpPr>
        <p:spPr>
          <a:xfrm>
            <a:off x="478737" y="225482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574662C1-E71F-3842-B0CD-D2BDFF1CF5AC}"/>
              </a:ext>
            </a:extLst>
          </p:cNvPr>
          <p:cNvSpPr txBox="1"/>
          <p:nvPr/>
        </p:nvSpPr>
        <p:spPr>
          <a:xfrm>
            <a:off x="348415" y="26727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74167EC-0AD9-C845-BCE8-61CF3194B951}"/>
              </a:ext>
            </a:extLst>
          </p:cNvPr>
          <p:cNvSpPr/>
          <p:nvPr/>
        </p:nvSpPr>
        <p:spPr>
          <a:xfrm>
            <a:off x="2559454" y="346840"/>
            <a:ext cx="2016597" cy="27258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05D838E-3818-1844-A3A2-CB8EBC57A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01602" y="451944"/>
            <a:ext cx="1802883" cy="1802883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178B501D-3824-674E-81EB-66D3F7088502}"/>
              </a:ext>
            </a:extLst>
          </p:cNvPr>
          <p:cNvSpPr txBox="1"/>
          <p:nvPr/>
        </p:nvSpPr>
        <p:spPr>
          <a:xfrm>
            <a:off x="2689776" y="2254827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FE79466D-5F56-2B4B-B142-3D57BAF44CA4}"/>
              </a:ext>
            </a:extLst>
          </p:cNvPr>
          <p:cNvSpPr txBox="1"/>
          <p:nvPr/>
        </p:nvSpPr>
        <p:spPr>
          <a:xfrm>
            <a:off x="2559454" y="26727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8104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20</Words>
  <Application>Microsoft Macintosh PowerPoint</Application>
  <PresentationFormat>A4 Paper (210x297 mm)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Janusz Majchrzak</dc:creator>
  <cp:lastModifiedBy>Janusz Majchrzak</cp:lastModifiedBy>
  <cp:revision>6</cp:revision>
  <cp:lastPrinted>2019-09-03T18:45:28Z</cp:lastPrinted>
  <dcterms:created xsi:type="dcterms:W3CDTF">2019-09-03T18:34:33Z</dcterms:created>
  <dcterms:modified xsi:type="dcterms:W3CDTF">2019-09-04T17:48:50Z</dcterms:modified>
</cp:coreProperties>
</file>