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63837-3CCA-374F-A883-F84474D42276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3CDE1-C6E5-E644-BA8D-4511C3A1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CDE1-C6E5-E644-BA8D-4511C3A18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6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6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8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486E7-35E6-964F-AA69-6A9BDB2DFD04}"/>
              </a:ext>
            </a:extLst>
          </p:cNvPr>
          <p:cNvSpPr/>
          <p:nvPr/>
        </p:nvSpPr>
        <p:spPr>
          <a:xfrm>
            <a:off x="388883" y="346841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06D4A-F3EC-8642-93EB-27A78B80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0563" y="451944"/>
            <a:ext cx="1802883" cy="180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C7F90-CC26-1E49-AB63-09BF695553B4}"/>
              </a:ext>
            </a:extLst>
          </p:cNvPr>
          <p:cNvSpPr txBox="1"/>
          <p:nvPr/>
        </p:nvSpPr>
        <p:spPr>
          <a:xfrm>
            <a:off x="478737" y="225482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C3B4D-4493-E342-9879-9E4AA7855D3D}"/>
              </a:ext>
            </a:extLst>
          </p:cNvPr>
          <p:cNvSpPr txBox="1"/>
          <p:nvPr/>
        </p:nvSpPr>
        <p:spPr>
          <a:xfrm>
            <a:off x="542857" y="270340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Bunga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54272-D9FC-E54D-850E-0C50AF5E9A1E}"/>
              </a:ext>
            </a:extLst>
          </p:cNvPr>
          <p:cNvSpPr txBox="1"/>
          <p:nvPr/>
        </p:nvSpPr>
        <p:spPr>
          <a:xfrm>
            <a:off x="348415" y="26727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B904060-0723-2844-85A7-AB44747832C0}"/>
              </a:ext>
            </a:extLst>
          </p:cNvPr>
          <p:cNvSpPr/>
          <p:nvPr/>
        </p:nvSpPr>
        <p:spPr>
          <a:xfrm>
            <a:off x="2559454" y="34684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A059D67F-5FC8-314F-9A57-51B8EA2B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01602" y="451944"/>
            <a:ext cx="1802883" cy="1802883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9AD1E819-2CD8-8749-B219-46B7ECF7ABC4}"/>
              </a:ext>
            </a:extLst>
          </p:cNvPr>
          <p:cNvSpPr txBox="1"/>
          <p:nvPr/>
        </p:nvSpPr>
        <p:spPr>
          <a:xfrm>
            <a:off x="2689776" y="225482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04754EA-3A1F-504A-A3CB-152DC9DD623F}"/>
              </a:ext>
            </a:extLst>
          </p:cNvPr>
          <p:cNvSpPr txBox="1"/>
          <p:nvPr/>
        </p:nvSpPr>
        <p:spPr>
          <a:xfrm>
            <a:off x="2753896" y="270340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Optique</a:t>
            </a:r>
            <a:endParaRPr lang="en-US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B8A2761F-98B5-0E43-9660-E7FFDA3BCD71}"/>
              </a:ext>
            </a:extLst>
          </p:cNvPr>
          <p:cNvSpPr txBox="1"/>
          <p:nvPr/>
        </p:nvSpPr>
        <p:spPr>
          <a:xfrm>
            <a:off x="2559454" y="26727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671182CA-FC58-504A-83F3-E45AFFF546AC}"/>
              </a:ext>
            </a:extLst>
          </p:cNvPr>
          <p:cNvSpPr/>
          <p:nvPr/>
        </p:nvSpPr>
        <p:spPr>
          <a:xfrm>
            <a:off x="388883" y="3231551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Picture 5">
            <a:extLst>
              <a:ext uri="{FF2B5EF4-FFF2-40B4-BE49-F238E27FC236}">
                <a16:creationId xmlns:a16="http://schemas.microsoft.com/office/drawing/2014/main" id="{01DA920D-7474-9940-8B52-0A9C7C66B9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0563" y="3336654"/>
            <a:ext cx="1802883" cy="1802883"/>
          </a:xfrm>
          <a:prstGeom prst="rect">
            <a:avLst/>
          </a:prstGeom>
        </p:spPr>
      </p:pic>
      <p:sp>
        <p:nvSpPr>
          <p:cNvPr id="52" name="TextBox 6">
            <a:extLst>
              <a:ext uri="{FF2B5EF4-FFF2-40B4-BE49-F238E27FC236}">
                <a16:creationId xmlns:a16="http://schemas.microsoft.com/office/drawing/2014/main" id="{42D581BB-AE5B-4E46-BCF5-C61D0F40810A}"/>
              </a:ext>
            </a:extLst>
          </p:cNvPr>
          <p:cNvSpPr txBox="1"/>
          <p:nvPr/>
        </p:nvSpPr>
        <p:spPr>
          <a:xfrm>
            <a:off x="478737" y="513953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137A13EE-18E4-F04A-80DD-42A9C077C042}"/>
              </a:ext>
            </a:extLst>
          </p:cNvPr>
          <p:cNvSpPr txBox="1"/>
          <p:nvPr/>
        </p:nvSpPr>
        <p:spPr>
          <a:xfrm>
            <a:off x="542857" y="558811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Noralex</a:t>
            </a:r>
            <a:endParaRPr lang="en-US" dirty="0"/>
          </a:p>
        </p:txBody>
      </p:sp>
      <p:sp>
        <p:nvSpPr>
          <p:cNvPr id="54" name="TextBox 13">
            <a:extLst>
              <a:ext uri="{FF2B5EF4-FFF2-40B4-BE49-F238E27FC236}">
                <a16:creationId xmlns:a16="http://schemas.microsoft.com/office/drawing/2014/main" id="{B409C564-D626-6044-B8B4-7B657C656B97}"/>
              </a:ext>
            </a:extLst>
          </p:cNvPr>
          <p:cNvSpPr txBox="1"/>
          <p:nvPr/>
        </p:nvSpPr>
        <p:spPr>
          <a:xfrm>
            <a:off x="348415" y="315198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8152DE3C-779F-5F46-A91F-B51CB0EB77A1}"/>
              </a:ext>
            </a:extLst>
          </p:cNvPr>
          <p:cNvSpPr/>
          <p:nvPr/>
        </p:nvSpPr>
        <p:spPr>
          <a:xfrm>
            <a:off x="2559454" y="323155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6" name="Picture 5">
            <a:extLst>
              <a:ext uri="{FF2B5EF4-FFF2-40B4-BE49-F238E27FC236}">
                <a16:creationId xmlns:a16="http://schemas.microsoft.com/office/drawing/2014/main" id="{78E6ADD8-754B-034E-B8AE-DCD6897F51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01602" y="3336654"/>
            <a:ext cx="1802883" cy="1802883"/>
          </a:xfrm>
          <a:prstGeom prst="rect">
            <a:avLst/>
          </a:prstGeom>
        </p:spPr>
      </p:pic>
      <p:sp>
        <p:nvSpPr>
          <p:cNvPr id="57" name="TextBox 6">
            <a:extLst>
              <a:ext uri="{FF2B5EF4-FFF2-40B4-BE49-F238E27FC236}">
                <a16:creationId xmlns:a16="http://schemas.microsoft.com/office/drawing/2014/main" id="{20D7AD7F-3DE4-1041-AB41-729553FC8DCF}"/>
              </a:ext>
            </a:extLst>
          </p:cNvPr>
          <p:cNvSpPr txBox="1"/>
          <p:nvPr/>
        </p:nvSpPr>
        <p:spPr>
          <a:xfrm>
            <a:off x="2689776" y="513953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2F6D3C10-2336-CE44-9A92-77012AB812D9}"/>
              </a:ext>
            </a:extLst>
          </p:cNvPr>
          <p:cNvSpPr txBox="1"/>
          <p:nvPr/>
        </p:nvSpPr>
        <p:spPr>
          <a:xfrm>
            <a:off x="2753896" y="558811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Perkle</a:t>
            </a:r>
            <a:endParaRPr lang="en-US" dirty="0"/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C7A53F46-1D13-AE44-967B-F81F14C8FA49}"/>
              </a:ext>
            </a:extLst>
          </p:cNvPr>
          <p:cNvSpPr txBox="1"/>
          <p:nvPr/>
        </p:nvSpPr>
        <p:spPr>
          <a:xfrm>
            <a:off x="2559454" y="315198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CF157FD9-A83C-D942-B04A-047C217B33F6}"/>
              </a:ext>
            </a:extLst>
          </p:cNvPr>
          <p:cNvSpPr/>
          <p:nvPr/>
        </p:nvSpPr>
        <p:spPr>
          <a:xfrm>
            <a:off x="4739395" y="34684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" name="Picture 5">
            <a:extLst>
              <a:ext uri="{FF2B5EF4-FFF2-40B4-BE49-F238E27FC236}">
                <a16:creationId xmlns:a16="http://schemas.microsoft.com/office/drawing/2014/main" id="{A1320321-6198-694A-B473-B9FE38F61BA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41075" y="451943"/>
            <a:ext cx="1802883" cy="1802883"/>
          </a:xfrm>
          <a:prstGeom prst="rect">
            <a:avLst/>
          </a:prstGeom>
        </p:spPr>
      </p:pic>
      <p:sp>
        <p:nvSpPr>
          <p:cNvPr id="62" name="TextBox 6">
            <a:extLst>
              <a:ext uri="{FF2B5EF4-FFF2-40B4-BE49-F238E27FC236}">
                <a16:creationId xmlns:a16="http://schemas.microsoft.com/office/drawing/2014/main" id="{C1712227-DF49-6B49-BB05-D22911471952}"/>
              </a:ext>
            </a:extLst>
          </p:cNvPr>
          <p:cNvSpPr txBox="1"/>
          <p:nvPr/>
        </p:nvSpPr>
        <p:spPr>
          <a:xfrm>
            <a:off x="4829249" y="225482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id="{1BAFA146-3872-F843-BF04-D39462A1FB11}"/>
              </a:ext>
            </a:extLst>
          </p:cNvPr>
          <p:cNvSpPr txBox="1"/>
          <p:nvPr/>
        </p:nvSpPr>
        <p:spPr>
          <a:xfrm>
            <a:off x="4893369" y="270340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Techade</a:t>
            </a:r>
            <a:endParaRPr lang="en-US" dirty="0"/>
          </a:p>
        </p:txBody>
      </p:sp>
      <p:sp>
        <p:nvSpPr>
          <p:cNvPr id="64" name="TextBox 13">
            <a:extLst>
              <a:ext uri="{FF2B5EF4-FFF2-40B4-BE49-F238E27FC236}">
                <a16:creationId xmlns:a16="http://schemas.microsoft.com/office/drawing/2014/main" id="{40372712-A397-4D49-8E6B-D4C91E1D4446}"/>
              </a:ext>
            </a:extLst>
          </p:cNvPr>
          <p:cNvSpPr txBox="1"/>
          <p:nvPr/>
        </p:nvSpPr>
        <p:spPr>
          <a:xfrm>
            <a:off x="4698927" y="267277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A847899D-971F-874C-91AB-B9BCDC139D50}"/>
              </a:ext>
            </a:extLst>
          </p:cNvPr>
          <p:cNvSpPr/>
          <p:nvPr/>
        </p:nvSpPr>
        <p:spPr>
          <a:xfrm>
            <a:off x="6909966" y="346839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6" name="Picture 5">
            <a:extLst>
              <a:ext uri="{FF2B5EF4-FFF2-40B4-BE49-F238E27FC236}">
                <a16:creationId xmlns:a16="http://schemas.microsoft.com/office/drawing/2014/main" id="{42BEFF6C-723C-714C-81BD-980947F62FE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052114" y="451943"/>
            <a:ext cx="1802883" cy="1802883"/>
          </a:xfrm>
          <a:prstGeom prst="rect">
            <a:avLst/>
          </a:prstGeom>
        </p:spPr>
      </p:pic>
      <p:sp>
        <p:nvSpPr>
          <p:cNvPr id="67" name="TextBox 6">
            <a:extLst>
              <a:ext uri="{FF2B5EF4-FFF2-40B4-BE49-F238E27FC236}">
                <a16:creationId xmlns:a16="http://schemas.microsoft.com/office/drawing/2014/main" id="{3A276A06-9C41-574F-9F4A-7228EB93C092}"/>
              </a:ext>
            </a:extLst>
          </p:cNvPr>
          <p:cNvSpPr txBox="1"/>
          <p:nvPr/>
        </p:nvSpPr>
        <p:spPr>
          <a:xfrm>
            <a:off x="7040288" y="225482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id="{FAF1B92D-598A-4043-9582-164D609B241C}"/>
              </a:ext>
            </a:extLst>
          </p:cNvPr>
          <p:cNvSpPr txBox="1"/>
          <p:nvPr/>
        </p:nvSpPr>
        <p:spPr>
          <a:xfrm>
            <a:off x="7104408" y="270340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Viasia</a:t>
            </a:r>
            <a:endParaRPr lang="en-US" dirty="0"/>
          </a:p>
        </p:txBody>
      </p:sp>
      <p:sp>
        <p:nvSpPr>
          <p:cNvPr id="69" name="TextBox 13">
            <a:extLst>
              <a:ext uri="{FF2B5EF4-FFF2-40B4-BE49-F238E27FC236}">
                <a16:creationId xmlns:a16="http://schemas.microsoft.com/office/drawing/2014/main" id="{B24611F5-EE92-3B44-9192-1F3798623614}"/>
              </a:ext>
            </a:extLst>
          </p:cNvPr>
          <p:cNvSpPr txBox="1"/>
          <p:nvPr/>
        </p:nvSpPr>
        <p:spPr>
          <a:xfrm>
            <a:off x="6909966" y="267277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1F9E2BA1-D89D-D142-A827-B55D53D5C8AC}"/>
              </a:ext>
            </a:extLst>
          </p:cNvPr>
          <p:cNvSpPr/>
          <p:nvPr/>
        </p:nvSpPr>
        <p:spPr>
          <a:xfrm>
            <a:off x="4739395" y="323155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" name="Picture 5">
            <a:extLst>
              <a:ext uri="{FF2B5EF4-FFF2-40B4-BE49-F238E27FC236}">
                <a16:creationId xmlns:a16="http://schemas.microsoft.com/office/drawing/2014/main" id="{99E205A4-F228-EF48-A8B3-49576FB48D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841075" y="3336653"/>
            <a:ext cx="1802883" cy="1802883"/>
          </a:xfrm>
          <a:prstGeom prst="rect">
            <a:avLst/>
          </a:prstGeom>
        </p:spPr>
      </p:pic>
      <p:sp>
        <p:nvSpPr>
          <p:cNvPr id="72" name="TextBox 6">
            <a:extLst>
              <a:ext uri="{FF2B5EF4-FFF2-40B4-BE49-F238E27FC236}">
                <a16:creationId xmlns:a16="http://schemas.microsoft.com/office/drawing/2014/main" id="{78624E7F-DBF9-A944-AEA4-81CD49B4B9E5}"/>
              </a:ext>
            </a:extLst>
          </p:cNvPr>
          <p:cNvSpPr txBox="1"/>
          <p:nvPr/>
        </p:nvSpPr>
        <p:spPr>
          <a:xfrm>
            <a:off x="4829249" y="513953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id="{70694101-9A31-6A49-B2B1-E98DB9FA1FB5}"/>
              </a:ext>
            </a:extLst>
          </p:cNvPr>
          <p:cNvSpPr txBox="1"/>
          <p:nvPr/>
        </p:nvSpPr>
        <p:spPr>
          <a:xfrm>
            <a:off x="4893369" y="558811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Zillatide</a:t>
            </a:r>
            <a:endParaRPr lang="en-US" dirty="0"/>
          </a:p>
        </p:txBody>
      </p:sp>
      <p:sp>
        <p:nvSpPr>
          <p:cNvPr id="74" name="TextBox 13">
            <a:extLst>
              <a:ext uri="{FF2B5EF4-FFF2-40B4-BE49-F238E27FC236}">
                <a16:creationId xmlns:a16="http://schemas.microsoft.com/office/drawing/2014/main" id="{E8BC4434-8325-F94B-BF4E-50CECB2CE2E5}"/>
              </a:ext>
            </a:extLst>
          </p:cNvPr>
          <p:cNvSpPr txBox="1"/>
          <p:nvPr/>
        </p:nvSpPr>
        <p:spPr>
          <a:xfrm>
            <a:off x="4698927" y="3151987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C53BEC56-8BEC-3249-8A17-E6D8C02B2CC1}"/>
              </a:ext>
            </a:extLst>
          </p:cNvPr>
          <p:cNvSpPr/>
          <p:nvPr/>
        </p:nvSpPr>
        <p:spPr>
          <a:xfrm>
            <a:off x="6909966" y="3231549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6" name="Picture 5">
            <a:extLst>
              <a:ext uri="{FF2B5EF4-FFF2-40B4-BE49-F238E27FC236}">
                <a16:creationId xmlns:a16="http://schemas.microsoft.com/office/drawing/2014/main" id="{9DA900F7-CA26-6E4F-B917-0F5974C07E1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052114" y="3336653"/>
            <a:ext cx="1802883" cy="1802883"/>
          </a:xfrm>
          <a:prstGeom prst="rect">
            <a:avLst/>
          </a:prstGeom>
        </p:spPr>
      </p:pic>
      <p:sp>
        <p:nvSpPr>
          <p:cNvPr id="77" name="TextBox 6">
            <a:extLst>
              <a:ext uri="{FF2B5EF4-FFF2-40B4-BE49-F238E27FC236}">
                <a16:creationId xmlns:a16="http://schemas.microsoft.com/office/drawing/2014/main" id="{1AB96EC7-2680-C044-A91B-ED988BC88DBF}"/>
              </a:ext>
            </a:extLst>
          </p:cNvPr>
          <p:cNvSpPr txBox="1"/>
          <p:nvPr/>
        </p:nvSpPr>
        <p:spPr>
          <a:xfrm>
            <a:off x="7040288" y="513953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78" name="TextBox 7">
            <a:extLst>
              <a:ext uri="{FF2B5EF4-FFF2-40B4-BE49-F238E27FC236}">
                <a16:creationId xmlns:a16="http://schemas.microsoft.com/office/drawing/2014/main" id="{015AA794-D220-D047-9930-57EB059ED5E8}"/>
              </a:ext>
            </a:extLst>
          </p:cNvPr>
          <p:cNvSpPr txBox="1"/>
          <p:nvPr/>
        </p:nvSpPr>
        <p:spPr>
          <a:xfrm>
            <a:off x="7104408" y="558811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Exostream</a:t>
            </a:r>
            <a:endParaRPr lang="en-US" dirty="0"/>
          </a:p>
        </p:txBody>
      </p:sp>
      <p:sp>
        <p:nvSpPr>
          <p:cNvPr id="79" name="TextBox 13">
            <a:extLst>
              <a:ext uri="{FF2B5EF4-FFF2-40B4-BE49-F238E27FC236}">
                <a16:creationId xmlns:a16="http://schemas.microsoft.com/office/drawing/2014/main" id="{25AF8D1F-A3D9-4C42-9845-27B941D346DF}"/>
              </a:ext>
            </a:extLst>
          </p:cNvPr>
          <p:cNvSpPr txBox="1"/>
          <p:nvPr/>
        </p:nvSpPr>
        <p:spPr>
          <a:xfrm>
            <a:off x="6909966" y="3151987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323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D389E3E-F74F-384F-BEB6-F65A30574AFF}"/>
              </a:ext>
            </a:extLst>
          </p:cNvPr>
          <p:cNvSpPr/>
          <p:nvPr/>
        </p:nvSpPr>
        <p:spPr>
          <a:xfrm>
            <a:off x="388883" y="346841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CB735D31-D1B5-2943-A539-C4CE3A6B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563" y="451944"/>
            <a:ext cx="1802883" cy="180288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ABFA8BF0-77E4-0B4C-A3B7-722121BA566A}"/>
              </a:ext>
            </a:extLst>
          </p:cNvPr>
          <p:cNvSpPr txBox="1"/>
          <p:nvPr/>
        </p:nvSpPr>
        <p:spPr>
          <a:xfrm>
            <a:off x="478737" y="225482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D8F665E1-5095-6B44-8335-33080D5AC9B1}"/>
              </a:ext>
            </a:extLst>
          </p:cNvPr>
          <p:cNvSpPr txBox="1"/>
          <p:nvPr/>
        </p:nvSpPr>
        <p:spPr>
          <a:xfrm>
            <a:off x="542857" y="270340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Uneeq</a:t>
            </a:r>
            <a:endParaRPr lang="en-US" dirty="0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574662C1-E71F-3842-B0CD-D2BDFF1CF5AC}"/>
              </a:ext>
            </a:extLst>
          </p:cNvPr>
          <p:cNvSpPr txBox="1"/>
          <p:nvPr/>
        </p:nvSpPr>
        <p:spPr>
          <a:xfrm>
            <a:off x="348415" y="26727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74167EC-0AD9-C845-BCE8-61CF3194B951}"/>
              </a:ext>
            </a:extLst>
          </p:cNvPr>
          <p:cNvSpPr/>
          <p:nvPr/>
        </p:nvSpPr>
        <p:spPr>
          <a:xfrm>
            <a:off x="2559454" y="34684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05D838E-3818-1844-A3A2-CB8EBC57A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01602" y="451944"/>
            <a:ext cx="1802883" cy="1802883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178B501D-3824-674E-81EB-66D3F7088502}"/>
              </a:ext>
            </a:extLst>
          </p:cNvPr>
          <p:cNvSpPr txBox="1"/>
          <p:nvPr/>
        </p:nvSpPr>
        <p:spPr>
          <a:xfrm>
            <a:off x="2689776" y="225482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BE9D6133-209F-0F4F-B15C-FAD96278DE7E}"/>
              </a:ext>
            </a:extLst>
          </p:cNvPr>
          <p:cNvSpPr txBox="1"/>
          <p:nvPr/>
        </p:nvSpPr>
        <p:spPr>
          <a:xfrm>
            <a:off x="2753896" y="270340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Xylar</a:t>
            </a:r>
            <a:endParaRPr lang="en-US" dirty="0"/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FE79466D-5F56-2B4B-B142-3D57BAF44CA4}"/>
              </a:ext>
            </a:extLst>
          </p:cNvPr>
          <p:cNvSpPr txBox="1"/>
          <p:nvPr/>
        </p:nvSpPr>
        <p:spPr>
          <a:xfrm>
            <a:off x="2559454" y="26727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DFB7E7C-95AE-4742-978D-E82A17DB2ED5}"/>
              </a:ext>
            </a:extLst>
          </p:cNvPr>
          <p:cNvSpPr/>
          <p:nvPr/>
        </p:nvSpPr>
        <p:spPr>
          <a:xfrm>
            <a:off x="388883" y="3231551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CFCB858-12FA-5D4B-9B40-20B6591C9C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0563" y="3336654"/>
            <a:ext cx="1802883" cy="1802883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0362CFE5-6E90-6840-9502-11A4E3B384B7}"/>
              </a:ext>
            </a:extLst>
          </p:cNvPr>
          <p:cNvSpPr txBox="1"/>
          <p:nvPr/>
        </p:nvSpPr>
        <p:spPr>
          <a:xfrm>
            <a:off x="478737" y="513953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9548A2A1-FFB7-9841-849A-FD47C563C515}"/>
              </a:ext>
            </a:extLst>
          </p:cNvPr>
          <p:cNvSpPr txBox="1"/>
          <p:nvPr/>
        </p:nvSpPr>
        <p:spPr>
          <a:xfrm>
            <a:off x="542857" y="558811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Ultrimax</a:t>
            </a:r>
            <a:endParaRPr lang="en-US" dirty="0"/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055CBC62-66FB-FA49-915B-3ABEE4DCEDCC}"/>
              </a:ext>
            </a:extLst>
          </p:cNvPr>
          <p:cNvSpPr txBox="1"/>
          <p:nvPr/>
        </p:nvSpPr>
        <p:spPr>
          <a:xfrm>
            <a:off x="348415" y="3151988"/>
            <a:ext cx="7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3E8C91E-B0F5-4444-904D-90D4976AD7E5}"/>
              </a:ext>
            </a:extLst>
          </p:cNvPr>
          <p:cNvSpPr/>
          <p:nvPr/>
        </p:nvSpPr>
        <p:spPr>
          <a:xfrm>
            <a:off x="2559454" y="323155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95BAE9BD-8CA3-BE42-B4E3-D36504D66A5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701602" y="3336654"/>
            <a:ext cx="1802883" cy="1802883"/>
          </a:xfrm>
          <a:prstGeom prst="rect">
            <a:avLst/>
          </a:prstGeom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32A104BF-3325-684F-8F0C-F7A090145B84}"/>
              </a:ext>
            </a:extLst>
          </p:cNvPr>
          <p:cNvSpPr txBox="1"/>
          <p:nvPr/>
        </p:nvSpPr>
        <p:spPr>
          <a:xfrm>
            <a:off x="2689776" y="513953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D73F359F-ABAA-924D-95D2-3FB74CCCD135}"/>
              </a:ext>
            </a:extLst>
          </p:cNvPr>
          <p:cNvSpPr txBox="1"/>
          <p:nvPr/>
        </p:nvSpPr>
        <p:spPr>
          <a:xfrm>
            <a:off x="2593949" y="5588118"/>
            <a:ext cx="201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Turnabout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C9F6FEC6-EAEA-7649-9655-E37FC319B11C}"/>
              </a:ext>
            </a:extLst>
          </p:cNvPr>
          <p:cNvSpPr txBox="1"/>
          <p:nvPr/>
        </p:nvSpPr>
        <p:spPr>
          <a:xfrm>
            <a:off x="2559454" y="3151988"/>
            <a:ext cx="7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A5D1238-BB83-9448-B2FB-732E5E379A7C}"/>
              </a:ext>
            </a:extLst>
          </p:cNvPr>
          <p:cNvSpPr/>
          <p:nvPr/>
        </p:nvSpPr>
        <p:spPr>
          <a:xfrm>
            <a:off x="4739395" y="34684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7483EF41-BF16-A648-B867-0B37448DF01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841075" y="451943"/>
            <a:ext cx="1802883" cy="1802883"/>
          </a:xfrm>
          <a:prstGeom prst="rect">
            <a:avLst/>
          </a:prstGeom>
        </p:spPr>
      </p:pic>
      <p:sp>
        <p:nvSpPr>
          <p:cNvPr id="24" name="TextBox 6">
            <a:extLst>
              <a:ext uri="{FF2B5EF4-FFF2-40B4-BE49-F238E27FC236}">
                <a16:creationId xmlns:a16="http://schemas.microsoft.com/office/drawing/2014/main" id="{B308EBCB-A2D1-9746-AE02-409328E00265}"/>
              </a:ext>
            </a:extLst>
          </p:cNvPr>
          <p:cNvSpPr txBox="1"/>
          <p:nvPr/>
        </p:nvSpPr>
        <p:spPr>
          <a:xfrm>
            <a:off x="4829249" y="225482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F6B5E587-51C8-A34F-AE51-3D97BDEB4735}"/>
              </a:ext>
            </a:extLst>
          </p:cNvPr>
          <p:cNvSpPr txBox="1"/>
          <p:nvPr/>
        </p:nvSpPr>
        <p:spPr>
          <a:xfrm>
            <a:off x="4893369" y="270340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Steeltab</a:t>
            </a:r>
            <a:endParaRPr lang="en-US" dirty="0"/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8368EEE2-0A28-A74D-BF9A-135A39711C82}"/>
              </a:ext>
            </a:extLst>
          </p:cNvPr>
          <p:cNvSpPr txBox="1"/>
          <p:nvPr/>
        </p:nvSpPr>
        <p:spPr>
          <a:xfrm>
            <a:off x="4698927" y="267277"/>
            <a:ext cx="48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D89969BB-7D2F-1642-8D60-851505D0D87E}"/>
              </a:ext>
            </a:extLst>
          </p:cNvPr>
          <p:cNvSpPr/>
          <p:nvPr/>
        </p:nvSpPr>
        <p:spPr>
          <a:xfrm>
            <a:off x="6909966" y="346839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Picture 5">
            <a:extLst>
              <a:ext uri="{FF2B5EF4-FFF2-40B4-BE49-F238E27FC236}">
                <a16:creationId xmlns:a16="http://schemas.microsoft.com/office/drawing/2014/main" id="{349D776C-D03F-1445-918F-23664E28D7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052114" y="451943"/>
            <a:ext cx="1802883" cy="1802883"/>
          </a:xfrm>
          <a:prstGeom prst="rect">
            <a:avLst/>
          </a:prstGeom>
        </p:spPr>
      </p:pic>
      <p:sp>
        <p:nvSpPr>
          <p:cNvPr id="29" name="TextBox 6">
            <a:extLst>
              <a:ext uri="{FF2B5EF4-FFF2-40B4-BE49-F238E27FC236}">
                <a16:creationId xmlns:a16="http://schemas.microsoft.com/office/drawing/2014/main" id="{745A2ED6-9619-6648-B2DF-B96FA81C1826}"/>
              </a:ext>
            </a:extLst>
          </p:cNvPr>
          <p:cNvSpPr txBox="1"/>
          <p:nvPr/>
        </p:nvSpPr>
        <p:spPr>
          <a:xfrm>
            <a:off x="7040288" y="225482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6EA2CF98-DE95-DD42-A61C-E18BF3D0836F}"/>
              </a:ext>
            </a:extLst>
          </p:cNvPr>
          <p:cNvSpPr txBox="1"/>
          <p:nvPr/>
        </p:nvSpPr>
        <p:spPr>
          <a:xfrm>
            <a:off x="7104408" y="270340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Rubadub</a:t>
            </a:r>
            <a:endParaRPr lang="en-US" dirty="0"/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94B2F249-DE8B-114A-8212-64E50305E745}"/>
              </a:ext>
            </a:extLst>
          </p:cNvPr>
          <p:cNvSpPr txBox="1"/>
          <p:nvPr/>
        </p:nvSpPr>
        <p:spPr>
          <a:xfrm>
            <a:off x="6909966" y="267277"/>
            <a:ext cx="48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47352A2-678A-E341-99EA-886B040712C8}"/>
              </a:ext>
            </a:extLst>
          </p:cNvPr>
          <p:cNvSpPr/>
          <p:nvPr/>
        </p:nvSpPr>
        <p:spPr>
          <a:xfrm>
            <a:off x="4739395" y="323155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021CD8B2-AAF3-1644-9075-7375873A46D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841075" y="3336653"/>
            <a:ext cx="1802883" cy="1802883"/>
          </a:xfrm>
          <a:prstGeom prst="rect">
            <a:avLst/>
          </a:prstGeom>
        </p:spPr>
      </p:pic>
      <p:sp>
        <p:nvSpPr>
          <p:cNvPr id="34" name="TextBox 6">
            <a:extLst>
              <a:ext uri="{FF2B5EF4-FFF2-40B4-BE49-F238E27FC236}">
                <a16:creationId xmlns:a16="http://schemas.microsoft.com/office/drawing/2014/main" id="{89978876-E409-D940-80FF-EAE2F9DDD8E3}"/>
              </a:ext>
            </a:extLst>
          </p:cNvPr>
          <p:cNvSpPr txBox="1"/>
          <p:nvPr/>
        </p:nvSpPr>
        <p:spPr>
          <a:xfrm>
            <a:off x="4829249" y="513953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id="{BEA405C9-D722-C44B-A70E-8DA1F42150B1}"/>
              </a:ext>
            </a:extLst>
          </p:cNvPr>
          <p:cNvSpPr txBox="1"/>
          <p:nvPr/>
        </p:nvSpPr>
        <p:spPr>
          <a:xfrm>
            <a:off x="4893369" y="558811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Nexgene</a:t>
            </a:r>
            <a:endParaRPr lang="en-US" dirty="0"/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F6D3164A-E849-2344-AA86-89ACB8720D67}"/>
              </a:ext>
            </a:extLst>
          </p:cNvPr>
          <p:cNvSpPr txBox="1"/>
          <p:nvPr/>
        </p:nvSpPr>
        <p:spPr>
          <a:xfrm>
            <a:off x="4698927" y="3151987"/>
            <a:ext cx="65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B11C8902-C139-E54E-8F41-F2EB7C6D48D6}"/>
              </a:ext>
            </a:extLst>
          </p:cNvPr>
          <p:cNvSpPr/>
          <p:nvPr/>
        </p:nvSpPr>
        <p:spPr>
          <a:xfrm>
            <a:off x="6909966" y="3231549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8" name="Picture 5">
            <a:extLst>
              <a:ext uri="{FF2B5EF4-FFF2-40B4-BE49-F238E27FC236}">
                <a16:creationId xmlns:a16="http://schemas.microsoft.com/office/drawing/2014/main" id="{CBFEC4B9-0B36-EC48-9585-5EE05B0A00D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052114" y="3336653"/>
            <a:ext cx="1802883" cy="1802883"/>
          </a:xfrm>
          <a:prstGeom prst="rect">
            <a:avLst/>
          </a:prstGeom>
        </p:spPr>
      </p:pic>
      <p:sp>
        <p:nvSpPr>
          <p:cNvPr id="39" name="TextBox 6">
            <a:extLst>
              <a:ext uri="{FF2B5EF4-FFF2-40B4-BE49-F238E27FC236}">
                <a16:creationId xmlns:a16="http://schemas.microsoft.com/office/drawing/2014/main" id="{DE937473-8076-1A41-BC03-C3C474ABBEDE}"/>
              </a:ext>
            </a:extLst>
          </p:cNvPr>
          <p:cNvSpPr txBox="1"/>
          <p:nvPr/>
        </p:nvSpPr>
        <p:spPr>
          <a:xfrm>
            <a:off x="7040288" y="513953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D8ED14EB-D64A-FC4C-BA31-A4EAB8797B3F}"/>
              </a:ext>
            </a:extLst>
          </p:cNvPr>
          <p:cNvSpPr txBox="1"/>
          <p:nvPr/>
        </p:nvSpPr>
        <p:spPr>
          <a:xfrm>
            <a:off x="7104408" y="558811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Pathways</a:t>
            </a:r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B4DD704D-29B9-B646-8874-7BE9A10CF42D}"/>
              </a:ext>
            </a:extLst>
          </p:cNvPr>
          <p:cNvSpPr txBox="1"/>
          <p:nvPr/>
        </p:nvSpPr>
        <p:spPr>
          <a:xfrm>
            <a:off x="6909966" y="3151987"/>
            <a:ext cx="65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8104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49</Words>
  <Application>Microsoft Macintosh PowerPoint</Application>
  <PresentationFormat>A4 Paper (210x297 mm)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Janusz Majchrzak</dc:creator>
  <cp:lastModifiedBy>Janusz Majchrzak</cp:lastModifiedBy>
  <cp:revision>6</cp:revision>
  <cp:lastPrinted>2019-09-03T18:45:28Z</cp:lastPrinted>
  <dcterms:created xsi:type="dcterms:W3CDTF">2019-09-03T18:34:33Z</dcterms:created>
  <dcterms:modified xsi:type="dcterms:W3CDTF">2019-09-04T17:44:49Z</dcterms:modified>
</cp:coreProperties>
</file>