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08C7-7688-F843-B8F5-5128C5693CD5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AC34-AA8A-174B-91F0-B7DE7DEC0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s://zhuanlan.zhihu.com/p/10024935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https://zhuanlan.zhihu.com/p/100249351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AC34-AA8A-174B-91F0-B7DE7DEC0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D626-5390-9D4A-AEA2-0EC0AA24F236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5351-6BAF-D046-A567-1CA2CB731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71" y="-210944"/>
            <a:ext cx="5325482" cy="70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394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115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 Yao</dc:creator>
  <cp:lastModifiedBy>Wan Yao</cp:lastModifiedBy>
  <cp:revision>3</cp:revision>
  <dcterms:created xsi:type="dcterms:W3CDTF">2020-04-07T11:46:11Z</dcterms:created>
  <dcterms:modified xsi:type="dcterms:W3CDTF">2020-04-07T11:47:39Z</dcterms:modified>
</cp:coreProperties>
</file>