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58"/>
  </p:notesMasterIdLst>
  <p:handoutMasterIdLst>
    <p:handoutMasterId r:id="rId59"/>
  </p:handoutMasterIdLst>
  <p:sldIdLst>
    <p:sldId id="533" r:id="rId4"/>
    <p:sldId id="535" r:id="rId5"/>
    <p:sldId id="534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9" r:id="rId15"/>
    <p:sldId id="588" r:id="rId16"/>
    <p:sldId id="587" r:id="rId17"/>
    <p:sldId id="590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573" r:id="rId52"/>
    <p:sldId id="574" r:id="rId53"/>
    <p:sldId id="575" r:id="rId54"/>
    <p:sldId id="576" r:id="rId55"/>
    <p:sldId id="577" r:id="rId56"/>
    <p:sldId id="26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2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179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630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76405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15130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21840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  <p:sldLayoutId id="2147483734" r:id="rId12"/>
    <p:sldLayoutId id="214748373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31" r:id="rId20"/>
    <p:sldLayoutId id="2147483737" r:id="rId21"/>
    <p:sldLayoutId id="2147483738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 smtClean="0"/>
              <a:t>Web APIs</a:t>
            </a:r>
            <a:r>
              <a:rPr kumimoji="1" lang="zh-CN" altLang="en-US" sz="5400" dirty="0" smtClean="0"/>
              <a:t> 第</a:t>
            </a:r>
            <a:r>
              <a:rPr kumimoji="1" lang="zh-CN" altLang="en-US" sz="5400" dirty="0"/>
              <a:t>四</a:t>
            </a:r>
            <a:r>
              <a:rPr kumimoji="1" lang="zh-CN" altLang="en-US" sz="5400" dirty="0" smtClean="0"/>
              <a:t>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节点</a:t>
            </a:r>
            <a:r>
              <a:rPr lang="en-US" altLang="zh-CN" dirty="0"/>
              <a:t>&amp;</a:t>
            </a:r>
            <a:r>
              <a:rPr lang="zh-CN" altLang="en-US" dirty="0"/>
              <a:t>移动端滑动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目标：能够获得当前时间戳</a:t>
            </a:r>
          </a:p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如果计算倒计时效果，前面方法无法直接计算，需要借助于时间戳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什么是时间戳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秒起至现在的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毫秒数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，它是一种特殊的计量时间的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转换为 剩余时间的 年月日时分秒 就是 倒计时时间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   将来时间戳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2000ms  -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现在时间戳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1000ms   =  1000ms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1000ms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转换为就是  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小时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67" y="1117422"/>
            <a:ext cx="2387598" cy="29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三种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方式获取时间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戳：</a:t>
            </a: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getTime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 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简写 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Date.now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无需实例化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但是只能得到当前的时间戳， 而前面两种可以返回指定时间的时间戳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6" y="3866400"/>
            <a:ext cx="5152381" cy="6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6" y="2539836"/>
            <a:ext cx="3432340" cy="668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96" y="6020591"/>
            <a:ext cx="440000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1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实例化日期对象怎么写？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038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 Date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对象方法里面月份和星期有什么注意的？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038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月份是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0~11, 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星期是 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0~6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</a:t>
            </a: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时间戳有哪三种方式？重点记住那个？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date.getTime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  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Date.now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重点记住 </a:t>
            </a: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因为可以返回当前时间戳或者指定的时间戳</a:t>
            </a:r>
            <a:endParaRPr lang="en-US" altLang="zh-CN" sz="1600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67" y="70450"/>
            <a:ext cx="5642552" cy="23145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29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毕业倒计时效果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：计算到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下课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还有多少时间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9D1E47D6-F1F1-2049-99CD-62F61B4A5E60}"/>
              </a:ext>
            </a:extLst>
          </p:cNvPr>
          <p:cNvSpPr txBox="1"/>
          <p:nvPr/>
        </p:nvSpPr>
        <p:spPr>
          <a:xfrm>
            <a:off x="2181045" y="2093029"/>
            <a:ext cx="91042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①：用将来时间减去现在时间就是剩余的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②：核心： 使用将来的时间戳减去现在的时间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戳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③：把剩余的时间转换为 天 时 分 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通过时间戳得到是毫秒，需要转换为秒在计算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转换公式：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d = parseInt(总秒数/ 60/60 /24);    //  计算天数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h = parseInt(总秒数/ 60/60 %24)   //   计算小时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m = parseInt(总秒数 /60 %60 );     //   计算分数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s = parseInt(总秒数%60);               //   计算当前秒数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24" y="1591555"/>
            <a:ext cx="2936875" cy="36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节点操作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DOM </a:t>
            </a:r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查找节点</a:t>
            </a:r>
            <a:endParaRPr lang="en-US" altLang="zh-CN" dirty="0" smtClean="0"/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DOM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目标：能说出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树里每一个内容都称之为节点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lvl="1" indent="-285750"/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节点类型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/>
            <a:r>
              <a:rPr lang="zh-CN" altLang="en-US" sz="14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 比如 </a:t>
            </a:r>
            <a:r>
              <a:rPr lang="en-US" altLang="zh-CN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div</a:t>
            </a:r>
          </a:p>
          <a:p>
            <a:pPr marL="1355712" lvl="2" indent="-285750"/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是根节点</a:t>
            </a:r>
            <a:endParaRPr lang="en-US" altLang="zh-CN" sz="1467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/>
            <a:r>
              <a:rPr lang="zh-CN" altLang="en-US" sz="14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比如 </a:t>
            </a:r>
            <a:r>
              <a:rPr lang="en-US" altLang="zh-CN" sz="1467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href</a:t>
            </a:r>
            <a:endParaRPr lang="en-US" altLang="zh-CN" sz="1467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/>
            <a:r>
              <a:rPr lang="zh-CN" altLang="en-US" sz="14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7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  </a:t>
            </a:r>
            <a:endParaRPr lang="en-US" altLang="zh-CN" sz="1467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53" y="3280613"/>
            <a:ext cx="7251194" cy="29327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70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节点？</a:t>
            </a:r>
            <a:endParaRPr lang="en-US" altLang="zh-CN" dirty="0" smtClean="0"/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树里每一个内容都称之为节点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节点的分类？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  比如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div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  比如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  比如标签里面的文字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我们重点记住那个节点？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可以更好的让我们理清标签元素之间的关系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3363"/>
            <a:ext cx="8770938" cy="517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ea typeface="Alibaba PuHuiTi M" pitchFamily="18" charset="-122"/>
              </a:rPr>
              <a:t>小结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2" y="4610944"/>
            <a:ext cx="4670098" cy="18888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37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查找节点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4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0117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zh-CN" altLang="en-US" dirty="0" smtClean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的增删改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具备</a:t>
            </a:r>
            <a:r>
              <a:rPr lang="zh-CN" altLang="en-US" dirty="0" smtClean="0"/>
              <a:t>编写增加学生信息表案例</a:t>
            </a:r>
            <a:r>
              <a:rPr lang="zh-CN" altLang="en-US" dirty="0"/>
              <a:t>的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目标：能够具备根据节点关系查找目标节点的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能力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关闭二维码案例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点击关闭按钮， 关闭的是二维码的盒子， 还要获取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erweima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盒子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关闭按钮  和 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erweima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是什么关系呢？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父子关系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所以，我们完全可以这样做：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点击关闭按钮， 直接关闭它的爸爸，就无需获取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erweima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元素了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节点关系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：针对的找亲戚返回的都是对象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兄弟节点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11" y="1057638"/>
            <a:ext cx="2128304" cy="15137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36" y="2734203"/>
            <a:ext cx="5095238" cy="135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54363" y="3436724"/>
            <a:ext cx="3393122" cy="320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50433" y="2812173"/>
            <a:ext cx="4520244" cy="124910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/>
              <a:t>父节点查找：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parentNode</a:t>
            </a:r>
            <a:r>
              <a:rPr lang="en-US" altLang="zh-CN" dirty="0" smtClean="0"/>
              <a:t> </a:t>
            </a:r>
            <a:r>
              <a:rPr lang="zh-CN" altLang="en-US" dirty="0"/>
              <a:t>属性  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返回</a:t>
            </a:r>
            <a:r>
              <a:rPr lang="zh-CN" altLang="en-US" dirty="0"/>
              <a:t>最近一级的父节点 找不到返回为</a:t>
            </a:r>
            <a:r>
              <a:rPr lang="en-US" altLang="zh-CN" dirty="0" smtClean="0"/>
              <a:t>null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60" y="2966365"/>
            <a:ext cx="3352381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90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关闭二维码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：关闭二维码案例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23" y="1274755"/>
            <a:ext cx="2128304" cy="15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节点查找：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childNodes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获得所有子节点、包括文本节点（空格、换行）、注释节点等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hildren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（重点）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仅获得所有元素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返回的还是一个伪数组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47" y="4273827"/>
            <a:ext cx="360000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46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/>
              <a:t>兄弟</a:t>
            </a:r>
            <a:r>
              <a:rPr lang="zh-CN" altLang="en-US" b="1" dirty="0" smtClean="0"/>
              <a:t>关系查找：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1. </a:t>
            </a:r>
            <a:r>
              <a:rPr lang="zh-CN" altLang="en-US" dirty="0" smtClean="0"/>
              <a:t>下一个兄弟节点 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nextElementSibling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属性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上一</a:t>
            </a:r>
            <a:r>
              <a:rPr lang="zh-CN" altLang="en-US" dirty="0" smtClean="0"/>
              <a:t>个兄弟节点</a:t>
            </a:r>
            <a:endParaRPr lang="en-US" altLang="zh-CN" dirty="0"/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previousElementSibling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属性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942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查找父节点用那个属性？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parentNode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查找所有子节点用那个属性？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hildren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查找兄弟节点</a:t>
            </a:r>
            <a:r>
              <a:rPr lang="zh-CN" altLang="en-US" dirty="0"/>
              <a:t>用那个属性？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nextElementSibling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previousElementSibling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4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增加节点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目标：能够具备根据需求新增节点的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能力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很多情况下，我们需要在页面中增加元素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比如，点击发布按钮，可以新增一条信息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一般情况下，我们新增节点，按照如下操作：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创建一个新的节点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把创建的新的节点放入到指定的元素内部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学习路线：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创建节点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70" y="1174807"/>
            <a:ext cx="6041599" cy="1213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20" y="2764801"/>
            <a:ext cx="5909697" cy="24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创建节点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/>
              <a:t>即创造出一个新的网页元素，再添加到网页内，一般先创建节点，然后插入节点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创建元素节点方法：</a:t>
            </a:r>
            <a:endParaRPr lang="en-US" altLang="zh-CN" dirty="0"/>
          </a:p>
          <a:p>
            <a:pPr marL="360363" lvl="1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3" y="3087219"/>
            <a:ext cx="4961905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71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追加节点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/>
              <a:t>要想在界面看到，还得插入到某个父元素中</a:t>
            </a:r>
            <a:endParaRPr lang="en-US" altLang="zh-CN" dirty="0"/>
          </a:p>
          <a:p>
            <a:pPr marL="285750" indent="-285750"/>
            <a:r>
              <a:rPr lang="zh-CN" altLang="en-US" dirty="0"/>
              <a:t>插入到父元素的最后一个子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:</a:t>
            </a:r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 smtClean="0"/>
          </a:p>
          <a:p>
            <a:pPr marL="285750" indent="-285750"/>
            <a:r>
              <a:rPr lang="zh-CN" altLang="en-US" dirty="0"/>
              <a:t>插入到父元素中某个子元素的前面</a:t>
            </a:r>
          </a:p>
          <a:p>
            <a:pPr marL="285750" indent="-285750"/>
            <a:endParaRPr lang="en-US" altLang="zh-CN" dirty="0"/>
          </a:p>
          <a:p>
            <a:pPr marL="360363" lvl="1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0" y="3113975"/>
            <a:ext cx="4514286" cy="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0" y="5188651"/>
            <a:ext cx="6248111" cy="952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34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日期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3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需求：按照数据渲染页面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学成在线案例渲染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70" y="2321629"/>
            <a:ext cx="8440063" cy="42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学成在线案例渲染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231845" y="1673920"/>
            <a:ext cx="937272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需求：按照数据渲染页面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①：准备好空的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ul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结构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②：根据数据的个数，创建一个新的空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里面添加内容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img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标题等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④：追加给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ul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重点练习：创建节点和追加节点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05" y="3715620"/>
            <a:ext cx="6372633" cy="2733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89" y="4069350"/>
            <a:ext cx="1429570" cy="160219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52" y="4037161"/>
            <a:ext cx="1426037" cy="16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情况下，我们新增节点，按照如下操作：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复制一个原有的节点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把复制的节点放入到指定的元素内部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克隆节点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cloneNode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会克隆出一个跟原标签一样的元素，括号内传入布尔值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，则代表克隆时会包含后代节点一起克隆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，则代表克隆时不包含后代节点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77" y="3379514"/>
            <a:ext cx="4457143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2" y="1334475"/>
            <a:ext cx="6929534" cy="18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删除节点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2.4 </a:t>
            </a:r>
            <a:r>
              <a:rPr lang="zh-CN" altLang="en-US" b="0" dirty="0"/>
              <a:t>删除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目标：能够具备根据需求删除节点的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能力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若</a:t>
            </a:r>
            <a:r>
              <a:rPr lang="zh-CN" altLang="en-US" dirty="0"/>
              <a:t>一个节点在页面中已不需要时，可以删除它</a:t>
            </a:r>
            <a:endParaRPr lang="en-US" altLang="zh-CN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/>
              <a:t> JavaScript </a:t>
            </a:r>
            <a:r>
              <a:rPr lang="zh-CN" altLang="en-US" dirty="0"/>
              <a:t>原生</a:t>
            </a:r>
            <a:r>
              <a:rPr lang="en-US" altLang="zh-CN" dirty="0"/>
              <a:t>DOM</a:t>
            </a:r>
            <a:r>
              <a:rPr lang="zh-CN" altLang="en-US" dirty="0"/>
              <a:t>操作中，要删除元素必须通过</a:t>
            </a:r>
            <a:r>
              <a:rPr lang="zh-CN" altLang="en-US" dirty="0">
                <a:solidFill>
                  <a:srgbClr val="C00000"/>
                </a:solidFill>
              </a:rPr>
              <a:t>父元素删除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/>
            <a:r>
              <a:rPr lang="zh-CN" altLang="en-US" b="1" dirty="0"/>
              <a:t>语法</a:t>
            </a:r>
            <a:endParaRPr lang="en-US" altLang="zh-CN" b="1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</a:t>
            </a:r>
            <a:r>
              <a:rPr lang="zh-CN" altLang="en-US" dirty="0"/>
              <a:t>不存在父子关系则删除不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删除节点和隐藏节点（</a:t>
            </a:r>
            <a:r>
              <a:rPr lang="en-US" altLang="zh-CN" dirty="0" err="1" smtClean="0"/>
              <a:t>display:none</a:t>
            </a:r>
            <a:r>
              <a:rPr lang="zh-CN" altLang="en-US" dirty="0" smtClean="0"/>
              <a:t>） 有区别的： 隐藏节点还是存在的，但是删除，则从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中删除节点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3" y="3537828"/>
            <a:ext cx="5247619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4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端</a:t>
            </a:r>
            <a:r>
              <a:rPr lang="zh-CN" altLang="en-US" dirty="0" smtClean="0">
                <a:solidFill>
                  <a:srgbClr val="C00000"/>
                </a:solidFill>
              </a:rPr>
              <a:t>事件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60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 </a:t>
            </a:r>
            <a:r>
              <a:rPr lang="en-US" altLang="zh-CN" dirty="0" smtClean="0"/>
              <a:t>M</a:t>
            </a:r>
            <a:r>
              <a:rPr lang="zh-CN" altLang="en-US" dirty="0" smtClean="0"/>
              <a:t>端事件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端常见的事件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端也有自己独特的地方。比如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touch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对象代表一个触摸点。触摸点可能是一根手指，也可能是一根触摸笔。触屏事件可响应用户手指（或触控笔）对屏幕或者触控板操作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常见的触屏事件如下：</a:t>
            </a:r>
          </a:p>
          <a:p>
            <a:endParaRPr lang="en-US" altLang="zh-CN" dirty="0"/>
          </a:p>
        </p:txBody>
      </p:sp>
      <p:pic>
        <p:nvPicPr>
          <p:cNvPr id="5" name="图片 4" descr="QKU32K%U{]]P[8F89LOB86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1" y="4197775"/>
            <a:ext cx="8882356" cy="18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26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插件</a:t>
            </a:r>
            <a:r>
              <a:rPr lang="en-US" altLang="zh-CN" dirty="0"/>
              <a:t>: </a:t>
            </a:r>
            <a:r>
              <a:rPr lang="zh-CN" altLang="en-US" dirty="0"/>
              <a:t>就是别人写好的一些代码</a:t>
            </a:r>
            <a:r>
              <a:rPr lang="en-US" altLang="zh-CN" dirty="0"/>
              <a:t>,</a:t>
            </a:r>
            <a:r>
              <a:rPr lang="zh-CN" altLang="en-US" dirty="0"/>
              <a:t>我们只需要复制对应的代码</a:t>
            </a:r>
            <a:r>
              <a:rPr lang="en-US" altLang="zh-CN" dirty="0"/>
              <a:t>,</a:t>
            </a:r>
            <a:r>
              <a:rPr lang="zh-CN" altLang="en-US" dirty="0"/>
              <a:t>就可以直接实现对应的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学习插件的基本过程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zh-CN" altLang="en-US" dirty="0"/>
              <a:t>官网</a:t>
            </a:r>
            <a:r>
              <a:rPr lang="en-US" altLang="zh-CN" dirty="0"/>
              <a:t>,</a:t>
            </a:r>
            <a:r>
              <a:rPr lang="zh-CN" altLang="en-US" dirty="0"/>
              <a:t>了解这个插件可以完成什么</a:t>
            </a:r>
            <a:r>
              <a:rPr lang="zh-CN" altLang="en-US" dirty="0" smtClean="0"/>
              <a:t>需求           </a:t>
            </a:r>
            <a:r>
              <a:rPr lang="en-US" altLang="zh-CN" dirty="0" smtClean="0"/>
              <a:t>https</a:t>
            </a:r>
            <a:r>
              <a:rPr lang="en-US" altLang="zh-CN" dirty="0"/>
              <a:t>://www.swiper.com.cn/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看</a:t>
            </a:r>
            <a:r>
              <a:rPr lang="zh-CN" altLang="en-US" dirty="0"/>
              <a:t>在线演示</a:t>
            </a:r>
            <a:r>
              <a:rPr lang="en-US" altLang="zh-CN" dirty="0"/>
              <a:t>,</a:t>
            </a:r>
            <a:r>
              <a:rPr lang="zh-CN" altLang="en-US" dirty="0"/>
              <a:t>找到符合自己需求的</a:t>
            </a:r>
            <a:r>
              <a:rPr lang="en-US" altLang="zh-CN" dirty="0" smtClean="0"/>
              <a:t>demo      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www.swiper.com.cn/demo/index.html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/>
              <a:t>基本使用</a:t>
            </a:r>
            <a:r>
              <a:rPr lang="zh-CN" altLang="en-US" dirty="0" smtClean="0"/>
              <a:t>流程     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www.swiper.com.cn/usage/index.html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</a:t>
            </a:r>
            <a:r>
              <a:rPr lang="en-US" altLang="zh-CN" dirty="0" err="1"/>
              <a:t>APi</a:t>
            </a:r>
            <a:r>
              <a:rPr lang="zh-CN" altLang="en-US" dirty="0"/>
              <a:t>文档</a:t>
            </a:r>
            <a:r>
              <a:rPr lang="en-US" altLang="zh-CN" dirty="0"/>
              <a:t>,</a:t>
            </a:r>
            <a:r>
              <a:rPr lang="zh-CN" altLang="en-US" dirty="0"/>
              <a:t>去配置自己的</a:t>
            </a:r>
            <a:r>
              <a:rPr lang="zh-CN" altLang="en-US" dirty="0" smtClean="0"/>
              <a:t>插件     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www.swiper.com.cn/api/index.html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多个</a:t>
            </a:r>
            <a:r>
              <a:rPr lang="en-US" altLang="zh-CN" dirty="0" err="1"/>
              <a:t>swiper</a:t>
            </a:r>
            <a:r>
              <a:rPr lang="zh-CN" altLang="en-US" dirty="0"/>
              <a:t>同时使用的时候</a:t>
            </a:r>
            <a:r>
              <a:rPr lang="en-US" altLang="zh-CN" dirty="0"/>
              <a:t>, </a:t>
            </a:r>
            <a:r>
              <a:rPr lang="zh-CN" altLang="en-US" dirty="0"/>
              <a:t>类名需要注意区分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7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1. </a:t>
            </a:r>
            <a:r>
              <a:rPr lang="zh-CN" altLang="en-US" dirty="0" smtClean="0"/>
              <a:t>本地文件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93762"/>
            <a:ext cx="5751466" cy="35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日期对象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时间对象方法</a:t>
            </a:r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5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插件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游乐园轮播图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45" y="2124234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95" y="1834818"/>
            <a:ext cx="8190476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3206374"/>
            <a:ext cx="7188199" cy="278333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业务模块：</a:t>
            </a:r>
            <a:endParaRPr lang="en-US" altLang="zh-CN" dirty="0" smtClean="0"/>
          </a:p>
          <a:p>
            <a:r>
              <a:rPr lang="zh-CN" altLang="en-US" dirty="0" smtClean="0"/>
              <a:t>①： 点击录入按钮可以录入数据</a:t>
            </a:r>
            <a:endParaRPr lang="en-US" altLang="zh-CN" dirty="0" smtClean="0"/>
          </a:p>
          <a:p>
            <a:r>
              <a:rPr lang="zh-CN" altLang="en-US" dirty="0" smtClean="0"/>
              <a:t>②： 点击删除可以删除当前的数据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3206374"/>
            <a:ext cx="7188199" cy="278333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次案例，我们尽量减少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操作，采取操作数据的形式</a:t>
            </a:r>
            <a:endParaRPr lang="en-US" altLang="zh-CN" dirty="0" smtClean="0"/>
          </a:p>
          <a:p>
            <a:r>
              <a:rPr lang="zh-CN" altLang="en-US" dirty="0" smtClean="0"/>
              <a:t>增加和删除都是针对于数组的操作，然后根据数组数据渲染页面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92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89133"/>
            <a:ext cx="5322363" cy="206086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①： 声明一个空的数组</a:t>
            </a:r>
            <a:endParaRPr lang="en-US" altLang="zh-CN" dirty="0" smtClean="0"/>
          </a:p>
          <a:p>
            <a:r>
              <a:rPr lang="zh-CN" altLang="en-US" dirty="0" smtClean="0"/>
              <a:t>②： 点击录入，根据相关数据，生成对象，追加到数组里面</a:t>
            </a:r>
            <a:endParaRPr lang="en-US" altLang="zh-CN" dirty="0" smtClean="0"/>
          </a:p>
          <a:p>
            <a:r>
              <a:rPr lang="zh-CN" altLang="en-US" dirty="0" smtClean="0"/>
              <a:t>③： 根据数组数据渲染页面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表格的 行</a:t>
            </a:r>
            <a:endParaRPr lang="en-US" altLang="zh-CN" dirty="0" smtClean="0"/>
          </a:p>
          <a:p>
            <a:r>
              <a:rPr lang="zh-CN" altLang="en-US" dirty="0" smtClean="0"/>
              <a:t>④： 点击删除按钮，删除的是对应数组里面的数据</a:t>
            </a:r>
            <a:endParaRPr lang="en-US" altLang="zh-CN" dirty="0" smtClean="0"/>
          </a:p>
          <a:p>
            <a:r>
              <a:rPr lang="zh-CN" altLang="en-US" dirty="0" smtClean="0"/>
              <a:t>⑤： 再次根据数组的数据，渲染页面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84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37" y="4818203"/>
            <a:ext cx="5322363" cy="206086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①： 声明一个空的数组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②： 点击录入模块 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(1). </a:t>
            </a:r>
            <a:r>
              <a:rPr lang="zh-CN" altLang="en-US" dirty="0"/>
              <a:t> </a:t>
            </a:r>
            <a:r>
              <a:rPr lang="zh-CN" altLang="en-US" dirty="0" smtClean="0"/>
              <a:t>首先取消表单默认提交事件</a:t>
            </a:r>
            <a:endParaRPr lang="en-US" altLang="zh-CN" dirty="0" smtClean="0"/>
          </a:p>
          <a:p>
            <a:r>
              <a:rPr lang="en-US" altLang="zh-CN" dirty="0" smtClean="0"/>
              <a:t>        (2).  </a:t>
            </a:r>
            <a:r>
              <a:rPr lang="zh-CN" altLang="en-US" dirty="0" smtClean="0"/>
              <a:t>创建新的对象，里面存储 表单获取过来的数据，格式如右图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(3).   </a:t>
            </a:r>
            <a:r>
              <a:rPr lang="zh-CN" altLang="en-US" dirty="0" smtClean="0"/>
              <a:t>追加给数组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(4).   </a:t>
            </a:r>
            <a:r>
              <a:rPr lang="zh-CN" altLang="en-US" dirty="0" smtClean="0"/>
              <a:t>渲染数据。 遍历数组， 动态生成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 里面填写对应</a:t>
            </a:r>
            <a:r>
              <a:rPr lang="en-US" altLang="zh-CN" dirty="0" smtClean="0"/>
              <a:t>td</a:t>
            </a:r>
            <a:r>
              <a:rPr lang="zh-CN" altLang="en-US" dirty="0" smtClean="0"/>
              <a:t>数据， 并追加给 </a:t>
            </a:r>
            <a:r>
              <a:rPr lang="en-US" altLang="zh-CN" dirty="0" err="1" smtClean="0"/>
              <a:t>tbody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(5).   </a:t>
            </a:r>
            <a:r>
              <a:rPr lang="zh-CN" altLang="en-US" dirty="0" smtClean="0"/>
              <a:t>重置表单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(6).    </a:t>
            </a:r>
            <a:r>
              <a:rPr lang="zh-CN" altLang="en-US" dirty="0" smtClean="0"/>
              <a:t>注意防止多次生成多条数据，先清空 </a:t>
            </a:r>
            <a:r>
              <a:rPr lang="en-US" altLang="zh-CN" dirty="0" err="1" smtClean="0"/>
              <a:t>tbody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086" y="1004927"/>
            <a:ext cx="2259877" cy="20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79449" y="1810732"/>
            <a:ext cx="10496084" cy="4550400"/>
          </a:xfrm>
        </p:spPr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C00000"/>
                </a:solidFill>
              </a:rPr>
              <a:t>③</a:t>
            </a:r>
            <a:r>
              <a:rPr lang="zh-CN" altLang="en-US" b="1" dirty="0" smtClean="0">
                <a:solidFill>
                  <a:srgbClr val="C00000"/>
                </a:solidFill>
              </a:rPr>
              <a:t>： 点击删除模块 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(1).  </a:t>
            </a:r>
            <a:r>
              <a:rPr lang="zh-CN" altLang="en-US" dirty="0" smtClean="0"/>
              <a:t>采用事件委托形式，给 </a:t>
            </a:r>
            <a:r>
              <a:rPr lang="en-US" altLang="zh-CN" dirty="0" err="1" smtClean="0"/>
              <a:t>tbody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注册点击事件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(2).   </a:t>
            </a:r>
            <a:r>
              <a:rPr lang="zh-CN" altLang="en-US" dirty="0" smtClean="0"/>
              <a:t>点击链接，要删除的是对应数组里面的这个数据，而不是删除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节点，如何找到这个数据？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(3).   </a:t>
            </a:r>
            <a:r>
              <a:rPr lang="zh-CN" altLang="en-US" dirty="0" smtClean="0"/>
              <a:t>前面渲染数据的时候，动态给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链接添加 自定义属性 </a:t>
            </a:r>
            <a:r>
              <a:rPr lang="en-US" altLang="zh-CN" dirty="0" smtClean="0"/>
              <a:t>data-id=“0”,</a:t>
            </a:r>
            <a:r>
              <a:rPr lang="zh-CN" altLang="en-US" dirty="0" smtClean="0"/>
              <a:t>这样点击当前对象就知道索引号了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(4). </a:t>
            </a:r>
            <a:r>
              <a:rPr lang="zh-CN" altLang="en-US" dirty="0" smtClean="0"/>
              <a:t>根据索引号，利用 </a:t>
            </a:r>
            <a:r>
              <a:rPr lang="en-US" altLang="zh-CN" dirty="0" smtClean="0"/>
              <a:t>splice </a:t>
            </a:r>
            <a:r>
              <a:rPr lang="zh-CN" altLang="en-US" dirty="0" smtClean="0"/>
              <a:t>删除这条数据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(5).   </a:t>
            </a:r>
            <a:r>
              <a:rPr lang="zh-CN" altLang="en-US" dirty="0" smtClean="0"/>
              <a:t>重新渲染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4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79449" y="1810732"/>
            <a:ext cx="10496084" cy="4550400"/>
          </a:xfrm>
        </p:spPr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④： 点击新增需要验证表单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(1).  </a:t>
            </a:r>
            <a:r>
              <a:rPr lang="zh-CN" altLang="en-US" dirty="0" smtClean="0"/>
              <a:t>获取所有需要填写的表单， 他们共同特点都有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(2).  </a:t>
            </a:r>
            <a:r>
              <a:rPr lang="zh-CN" altLang="en-US" dirty="0" smtClean="0"/>
              <a:t>遍历这些表单，如果有一个值为空，则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返回提示输入为空中断程序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(3).  </a:t>
            </a:r>
            <a:r>
              <a:rPr lang="zh-CN" altLang="en-US" dirty="0" smtClean="0"/>
              <a:t>注意书写的位置，应该放到新增数据的前面， 阻止默认行为的后面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38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/>
              <a:t>解析（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r>
              <a:rPr lang="zh-CN" altLang="en-US" dirty="0"/>
              <a:t>，生成</a:t>
            </a:r>
            <a:r>
              <a:rPr lang="en-US" altLang="zh-CN" dirty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(DOM Tree)</a:t>
            </a:r>
          </a:p>
          <a:p>
            <a:r>
              <a:rPr lang="zh-CN" altLang="en-US" dirty="0" smtClean="0"/>
              <a:t>同时解析</a:t>
            </a:r>
            <a:r>
              <a:rPr lang="zh-CN" altLang="en-US" dirty="0"/>
              <a:t>（</a:t>
            </a:r>
            <a:r>
              <a:rPr lang="en-US" altLang="zh-CN" dirty="0"/>
              <a:t>Parser</a:t>
            </a:r>
            <a:r>
              <a:rPr lang="zh-CN" altLang="en-US" dirty="0"/>
              <a:t>） </a:t>
            </a:r>
            <a:r>
              <a:rPr lang="en-US" altLang="zh-CN" dirty="0" smtClean="0"/>
              <a:t>CSS</a:t>
            </a:r>
            <a:r>
              <a:rPr lang="zh-CN" altLang="en-US" dirty="0"/>
              <a:t>，</a:t>
            </a:r>
            <a:r>
              <a:rPr lang="zh-CN" altLang="en-US" dirty="0" smtClean="0"/>
              <a:t>生成样式规则 </a:t>
            </a:r>
            <a:r>
              <a:rPr lang="en-US" altLang="zh-CN" dirty="0" smtClean="0"/>
              <a:t>(Style Rules)</a:t>
            </a:r>
          </a:p>
          <a:p>
            <a:r>
              <a:rPr lang="zh-CN" altLang="en-US" dirty="0"/>
              <a:t>根据</a:t>
            </a:r>
            <a:r>
              <a:rPr lang="en-US" altLang="zh-CN" dirty="0" smtClean="0"/>
              <a:t>DOM</a:t>
            </a:r>
            <a:r>
              <a:rPr lang="zh-CN" altLang="en-US" dirty="0"/>
              <a:t>树</a:t>
            </a:r>
            <a:r>
              <a:rPr lang="zh-CN" altLang="en-US" dirty="0" smtClean="0"/>
              <a:t>和样式规则，</a:t>
            </a:r>
            <a:r>
              <a:rPr lang="zh-CN" altLang="en-US" dirty="0"/>
              <a:t>生成渲染树</a:t>
            </a:r>
            <a:r>
              <a:rPr lang="en-US" altLang="zh-CN" dirty="0"/>
              <a:t>(Render Tree)</a:t>
            </a:r>
          </a:p>
          <a:p>
            <a:r>
              <a:rPr lang="zh-CN" altLang="en-US" dirty="0" smtClean="0"/>
              <a:t>进行布局 </a:t>
            </a:r>
            <a:r>
              <a:rPr lang="en-US" altLang="zh-CN" dirty="0" smtClean="0"/>
              <a:t>Layout</a:t>
            </a:r>
            <a:r>
              <a:rPr lang="en-US" altLang="zh-CN" dirty="0"/>
              <a:t>(</a:t>
            </a:r>
            <a:r>
              <a:rPr lang="zh-CN" altLang="en-US" dirty="0" smtClean="0"/>
              <a:t>回流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重排</a:t>
            </a:r>
            <a:r>
              <a:rPr lang="en-US" altLang="zh-CN" dirty="0" smtClean="0"/>
              <a:t>):</a:t>
            </a:r>
            <a:r>
              <a:rPr lang="zh-CN" altLang="en-US" dirty="0"/>
              <a:t>根据生成的渲染树</a:t>
            </a:r>
            <a:r>
              <a:rPr lang="zh-CN" altLang="en-US" dirty="0" smtClean="0"/>
              <a:t>，得到</a:t>
            </a:r>
            <a:r>
              <a:rPr lang="zh-CN" altLang="en-US" dirty="0"/>
              <a:t>节点的几何信息（位置，大小）</a:t>
            </a:r>
          </a:p>
          <a:p>
            <a:r>
              <a:rPr lang="zh-CN" altLang="en-US" dirty="0" smtClean="0"/>
              <a:t>进行绘制 </a:t>
            </a:r>
            <a:r>
              <a:rPr lang="en-US" altLang="zh-CN" dirty="0" smtClean="0"/>
              <a:t>Painting</a:t>
            </a:r>
            <a:r>
              <a:rPr lang="en-US" altLang="zh-CN" dirty="0"/>
              <a:t>(</a:t>
            </a:r>
            <a:r>
              <a:rPr lang="zh-CN" altLang="en-US" dirty="0"/>
              <a:t>重绘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根据</a:t>
            </a:r>
            <a:r>
              <a:rPr lang="zh-CN" altLang="en-US" dirty="0"/>
              <a:t>计算和获取的信息进行整个页面的绘制</a:t>
            </a:r>
          </a:p>
          <a:p>
            <a:r>
              <a:rPr lang="en-US" altLang="zh-CN" dirty="0"/>
              <a:t>Display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展示</a:t>
            </a:r>
            <a:r>
              <a:rPr lang="zh-CN" altLang="en-US" dirty="0"/>
              <a:t>在页面上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4000" y="1878978"/>
            <a:ext cx="10748963" cy="517525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浏览器是如何进行界面渲染的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26" name="Picture 2" descr="webkit渲染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64" y="761379"/>
            <a:ext cx="5943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 </a:t>
            </a:r>
            <a:r>
              <a:rPr lang="zh-CN" altLang="en-US" dirty="0"/>
              <a:t>日期</a:t>
            </a:r>
            <a:r>
              <a:rPr lang="zh-CN" altLang="en-US" b="0" dirty="0" smtClean="0"/>
              <a:t>对象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目标：</a:t>
            </a:r>
            <a:r>
              <a:rPr lang="zh-CN" altLang="en-US" dirty="0" smtClean="0">
                <a:solidFill>
                  <a:schemeClr val="tx1"/>
                </a:solidFill>
              </a:rPr>
              <a:t>掌握</a:t>
            </a:r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，可以让网页</a:t>
            </a:r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zh-CN" altLang="en-US" dirty="0">
                <a:solidFill>
                  <a:schemeClr val="tx1"/>
                </a:solidFill>
              </a:rPr>
              <a:t>日期</a:t>
            </a: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：用来表示时间的对象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作用：可以得到当前系统</a:t>
            </a:r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</a:t>
            </a:r>
            <a:endParaRPr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kumimoji="1"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</a:t>
            </a:r>
            <a:endParaRPr kumimoji="1"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kumimoji="1"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对象方法</a:t>
            </a:r>
            <a:endParaRPr kumimoji="1"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时间戳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34" y="2638606"/>
            <a:ext cx="5566364" cy="3574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041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回流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重排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</a:t>
            </a:r>
            <a:r>
              <a:rPr lang="zh-CN" altLang="en-US" dirty="0" smtClean="0"/>
              <a:t>当 </a:t>
            </a:r>
            <a:r>
              <a:rPr lang="en-US" altLang="zh-CN" dirty="0"/>
              <a:t>Render Tree </a:t>
            </a:r>
            <a:r>
              <a:rPr lang="zh-CN" altLang="en-US" dirty="0"/>
              <a:t>中部分或者全部元素的尺寸、结构、布局等发生改变时，浏览器就会重新渲染部分或全部文档的过程称为 回流。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重绘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 由于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的样式的改变并不影响它在文档流中的位置和文档布局时</a:t>
            </a:r>
            <a:r>
              <a:rPr lang="en-US" altLang="zh-CN" dirty="0"/>
              <a:t>(</a:t>
            </a:r>
            <a:r>
              <a:rPr lang="zh-CN" altLang="en-US" dirty="0"/>
              <a:t>比如：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/>
              <a:t>等</a:t>
            </a:r>
            <a:r>
              <a:rPr lang="en-US" altLang="zh-CN" dirty="0"/>
              <a:t>), </a:t>
            </a:r>
            <a:r>
              <a:rPr lang="zh-CN" altLang="en-US" dirty="0"/>
              <a:t>称为重绘。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C00000"/>
                </a:solidFill>
              </a:rPr>
              <a:t>重绘不一定引起回流，而回流一定会引起重绘。</a:t>
            </a:r>
          </a:p>
          <a:p>
            <a:pPr marL="0" indent="0">
              <a:buNone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8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会导致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回流（重排）的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页面的首次刷新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浏览器的窗口大小发生改变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元素的大小或位置发生改变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改变字体的大小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内容的变化（如：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框的输入，图片的大小）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伪类 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:hover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脚本操作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（添加或者删除可见的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元素）</a:t>
            </a: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简单理解影响到布局了，就会有回流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60342"/>
            <a:ext cx="10246870" cy="19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1784" y="812800"/>
            <a:ext cx="7157000" cy="4708800"/>
          </a:xfrm>
        </p:spPr>
        <p:txBody>
          <a:bodyPr/>
          <a:lstStyle/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练习学成在线渲染案例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、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倒计时案例、微博发布案例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做测试题：  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PC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端：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https://ks.wjx.top/vj/hfanpNW.aspx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作业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一定要预习下次课的本地存储课程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390" y="5433628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84" y="4047066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三角形 12">
            <a:extLst>
              <a:ext uri="{FF2B5EF4-FFF2-40B4-BE49-F238E27FC236}">
                <a16:creationId xmlns:a16="http://schemas.microsoft.com/office/drawing/2014/main" id="{6E07405A-3989-344B-9CCA-7C324F3A2C12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实例化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实例化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代码中发现了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关键字时，一般将这个操作称为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创建一个时间对象并获取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获得当前时间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获得指定时间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7" y="3575924"/>
            <a:ext cx="3933333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17" y="5255886"/>
            <a:ext cx="4847619" cy="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00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kumimoji="1"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dirty="0"/>
              <a:t>日期</a:t>
            </a:r>
            <a:r>
              <a:rPr lang="zh-CN" altLang="en-US" b="0" dirty="0" smtClean="0"/>
              <a:t>对象方法</a:t>
            </a:r>
            <a:endParaRPr kumimoji="1" lang="zh-CN" altLang="en-US" b="0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中的方法写出常见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使用场景：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因为日期对象返回的数据我们不能直接使用，所以需要转换为实际开发中常用的格式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237D4B-8AF9-A248-941E-A0E2C468C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68666"/>
              </p:ext>
            </p:extLst>
          </p:nvPr>
        </p:nvGraphicFramePr>
        <p:xfrm>
          <a:off x="710880" y="2580407"/>
          <a:ext cx="10413048" cy="4047178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30373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33941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getFullYear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获得年份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获取四位年份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getMonth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获得月份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11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getDate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获取月份中的每一天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不同月份取值也不相同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8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getDay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获取星期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38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getHours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获取小时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23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6020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71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getMinutes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获取分钟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getSeconds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获取秒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页面显示时间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69470" y="1547640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将当前时间以：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YYYY-MM-DD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HH:mm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形式显示在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页面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2008-08-08 08:08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9D1E47D6-F1F1-2049-99CD-62F61B4A5E60}"/>
              </a:ext>
            </a:extLst>
          </p:cNvPr>
          <p:cNvSpPr txBox="1"/>
          <p:nvPr/>
        </p:nvSpPr>
        <p:spPr>
          <a:xfrm>
            <a:off x="2181045" y="2093029"/>
            <a:ext cx="91042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：调用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日期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对象方法进行转换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②：记得数字要补</a:t>
            </a:r>
            <a:r>
              <a:rPr lang="en-US" altLang="zh-CN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字符串拼接后，通过 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innerText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 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29700</TotalTime>
  <Words>2427</Words>
  <Application>Microsoft Office PowerPoint</Application>
  <PresentationFormat>宽屏</PresentationFormat>
  <Paragraphs>379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4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第四天</vt:lpstr>
      <vt:lpstr>PowerPoint 演示文稿</vt:lpstr>
      <vt:lpstr>PowerPoint 演示文稿</vt:lpstr>
      <vt:lpstr>日期对象</vt:lpstr>
      <vt:lpstr>1. 日期对象</vt:lpstr>
      <vt:lpstr>1.1 实例化</vt:lpstr>
      <vt:lpstr>日期对象</vt:lpstr>
      <vt:lpstr>2.2 日期对象方法</vt:lpstr>
      <vt:lpstr>PowerPoint 演示文稿</vt:lpstr>
      <vt:lpstr>日期对象</vt:lpstr>
      <vt:lpstr>2.3 时间戳</vt:lpstr>
      <vt:lpstr>2.3 时间戳</vt:lpstr>
      <vt:lpstr>PowerPoint 演示文稿</vt:lpstr>
      <vt:lpstr>PowerPoint 演示文稿</vt:lpstr>
      <vt:lpstr>PowerPoint 演示文稿</vt:lpstr>
      <vt:lpstr>节点操作</vt:lpstr>
      <vt:lpstr>1.1 DOM节点</vt:lpstr>
      <vt:lpstr>小结</vt:lpstr>
      <vt:lpstr>节点操作</vt:lpstr>
      <vt:lpstr>2.2 查找节点</vt:lpstr>
      <vt:lpstr>2.2 查找节点</vt:lpstr>
      <vt:lpstr>PowerPoint 演示文稿</vt:lpstr>
      <vt:lpstr>2.2 查找节点</vt:lpstr>
      <vt:lpstr>2.2 查找节点</vt:lpstr>
      <vt:lpstr>PowerPoint 演示文稿</vt:lpstr>
      <vt:lpstr>节点操作</vt:lpstr>
      <vt:lpstr>2.3 增加节点</vt:lpstr>
      <vt:lpstr>2.3 增加节点</vt:lpstr>
      <vt:lpstr>2.3 增加节点</vt:lpstr>
      <vt:lpstr>PowerPoint 演示文稿</vt:lpstr>
      <vt:lpstr>PowerPoint 演示文稿</vt:lpstr>
      <vt:lpstr>2.3 增加节点</vt:lpstr>
      <vt:lpstr>节点操作</vt:lpstr>
      <vt:lpstr>2.4 删除节点</vt:lpstr>
      <vt:lpstr>PowerPoint 演示文稿</vt:lpstr>
      <vt:lpstr>3. M端事件</vt:lpstr>
      <vt:lpstr>PowerPoint 演示文稿</vt:lpstr>
      <vt:lpstr>4.插件</vt:lpstr>
      <vt:lpstr>4.插件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重绘和回流</vt:lpstr>
      <vt:lpstr>4. 重绘和回流</vt:lpstr>
      <vt:lpstr>4. 重绘和回流</vt:lpstr>
      <vt:lpstr>4. 重绘和回流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4174</cp:revision>
  <dcterms:created xsi:type="dcterms:W3CDTF">2020-03-31T02:23:27Z</dcterms:created>
  <dcterms:modified xsi:type="dcterms:W3CDTF">2022-04-01T06:31:38Z</dcterms:modified>
</cp:coreProperties>
</file>