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7" r:id="rId10"/>
    <p:sldId id="264" r:id="rId11"/>
  </p:sldIdLst>
  <p:sldSz cx="12192000" cy="6858000"/>
  <p:notesSz cx="6858000" cy="9144000"/>
  <p:embeddedFontLst>
    <p:embeddedFont>
      <p:font typeface="Baomoi" pitchFamily="2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2" d="100"/>
          <a:sy n="82" d="100"/>
        </p:scale>
        <p:origin x="629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B1E-1467-4F43-9F03-34FA0B43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AD070-CD69-4966-B7A2-3BD0A760C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3887-B0A6-4128-8C11-07E1541B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EEDD-31AA-4D4A-A799-B4CD98B2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C2EE-1FA0-48BD-AFDE-E2492625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C18-66DB-43D4-8647-EA3589C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9BE21-C093-46BF-8FB2-63DA36E7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7BC9-5867-4904-81CA-8F89A4A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74C6-B4F6-4BC8-822E-E6EABF3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3F3F-398D-4A1C-B8AC-AB77F460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8838D-2AEF-4789-A86E-03B151919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2032-B181-49F8-801F-574AEADB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8D31-62A9-42E5-BD06-566D1EC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CBF1-FDC4-45B6-A93F-017CF5FA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1454-A756-4869-BB63-73DCECD4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A1F1-F6C1-4705-AC7B-ED14241A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CAD7-3711-40D3-A241-7A029431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CB76-CE4F-490C-A905-1DC1014A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CE14-A761-481C-94BB-38AFA41C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D059-55E7-488B-A511-24139560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E47-C6C8-41AB-8F6A-61C37B12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F1BEC-DF91-42D5-AB8E-ACC7FEB1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E88C-757E-4C21-BED3-8CEE741A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99BB-FF62-4E62-8BAD-FDAEA5B3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F21D-D6ED-4E25-8DDD-7BCF2A08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137-42B1-4654-AE2A-B5712D59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1E7C-4F7B-4A5E-8B54-DEDD44F5C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E4C1-A7A4-4302-8379-70F2FAC4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54C6-1E06-44E0-9005-62CBB46F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077B-4051-4403-B6D5-3DBCF50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FFBA-19CB-4895-B492-1EF98DDD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C60E-EF41-423A-9C68-E4965E8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FE76-DB64-4F62-831C-EB8E13B2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4489-929D-4591-B381-5DA87393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27F2F-357D-4A14-B212-67E47701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0B19-234D-4B04-B0E5-93273908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71AC7-0C24-4C20-BE04-E6EF560E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8D83D-49AC-4259-B9BC-05DCA0A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186F2-72BB-4D4E-ABD3-F6DA341C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EEE7-F85F-4453-8109-7C3A3A1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4AC4-8B95-4854-84AF-C32AA6D5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0AE61-1B1F-455C-8CB5-C7BCF87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E8B4-6E5A-4C92-975A-4FA94FA9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7C52-679D-42DE-9907-5262EFF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05E9-924C-4230-B959-84B77D32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ECB8F-D74E-40C6-8D72-89D2E99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B440-F927-42BD-B827-C8E99C95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C4C-2AF2-42D3-A245-5400A2C8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9A1F-35FB-4796-BAFA-A1E2242C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72C2A-4CDD-4533-8E94-7E836A84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C2E1-9A2C-4F55-BFB0-E0364B67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56F74-2BFA-4DAE-8AEE-6D7D5BC2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A78-9C36-4A4C-B1FB-04D07E66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28004-2B18-4E63-AB7A-49DEECA1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41F7-920E-4D81-AF22-0C9B8A75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7A43-810A-4887-B753-8F09343B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C2A4-DF1E-44B7-98E2-21958BF9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29DB-554C-4A24-BAE2-F65176D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AEDD7-288D-4E2E-A4F9-BD504693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4323-7C0D-445F-9ED0-8F0A4E0B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E698-5706-4212-8730-9C4D4ED6F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552A-1553-4D79-836E-2A8830FF578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6300-55EA-437C-9959-AFFCE964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24F-7174-4A7A-BC8D-E3EF6AABA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262D-3062-4AA5-B058-F5F38125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courtesy/ThietKeTongHopHeThongSo_DenGiaoThong_v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CE6B9-69FA-47DD-9DE5-DE6D44421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Đèn Giao Thông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D0863-08A3-4E1C-9BDC-FCE89452A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Nguyễn Xuân L</a:t>
            </a:r>
            <a:r>
              <a:rPr lang="vi-VN"/>
              <a:t>ư</a:t>
            </a:r>
            <a:r>
              <a:rPr lang="en-US"/>
              <a:t>u 20152346</a:t>
            </a:r>
          </a:p>
        </p:txBody>
      </p:sp>
    </p:spTree>
    <p:extLst>
      <p:ext uri="{BB962C8B-B14F-4D97-AF65-F5344CB8AC3E}">
        <p14:creationId xmlns:p14="http://schemas.microsoft.com/office/powerpoint/2010/main" val="340391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C659-FEEB-4CA1-A014-6ADD949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trữ và đóng gói ch</a:t>
            </a:r>
            <a:r>
              <a:rPr lang="vi-VN"/>
              <a:t>ư</a:t>
            </a:r>
            <a:r>
              <a:rPr lang="en-US"/>
              <a:t>ơng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F40B-CB67-45C1-BA2E-03FBF08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Địa chỉ: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https://github.com/xcourtesy/ThietKeTongHopHeThongSo_DenGiaoThong_v2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B476-96AE-40F0-B2A5-C13FEE0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60B-97A5-4735-99AB-64A4F9E2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Thiết kế đèn giao thông cho ngã t</a:t>
            </a:r>
            <a:r>
              <a:rPr lang="vi-VN"/>
              <a:t>ư</a:t>
            </a:r>
            <a:r>
              <a:rPr lang="en-US"/>
              <a:t>. Các ph</a:t>
            </a:r>
            <a:r>
              <a:rPr lang="vi-VN"/>
              <a:t>ư</a:t>
            </a:r>
            <a:r>
              <a:rPr lang="en-US"/>
              <a:t>ơng tiện tại ngã t</a:t>
            </a:r>
            <a:r>
              <a:rPr lang="vi-VN"/>
              <a:t>ư</a:t>
            </a:r>
            <a:r>
              <a:rPr lang="en-US"/>
              <a:t> chỉ đi thẳng hoặc rẽ phải, không rẽ trái.</a:t>
            </a:r>
          </a:p>
          <a:p>
            <a:r>
              <a:rPr lang="en-US"/>
              <a:t>Khi reset, một trong 2 đ</a:t>
            </a:r>
            <a:r>
              <a:rPr lang="vi-VN"/>
              <a:t>ư</a:t>
            </a:r>
            <a:r>
              <a:rPr lang="en-US"/>
              <a:t>ờng đ</a:t>
            </a:r>
            <a:r>
              <a:rPr lang="vi-VN"/>
              <a:t>ư</a:t>
            </a:r>
            <a:r>
              <a:rPr lang="en-US"/>
              <a:t>ợc phép đi (đèn xanh). Đ</a:t>
            </a:r>
            <a:r>
              <a:rPr lang="vi-VN"/>
              <a:t>ư</a:t>
            </a:r>
            <a:r>
              <a:rPr lang="en-US"/>
              <a:t>ờng còn lại bị dừng (đèn đỏ).</a:t>
            </a:r>
          </a:p>
          <a:p>
            <a:r>
              <a:rPr lang="en-US"/>
              <a:t>T xanh = 25s, T đỏ = 30s, T vàng = 5s</a:t>
            </a:r>
          </a:p>
          <a:p>
            <a:r>
              <a:rPr lang="en-US"/>
              <a:t>Mỗi đèn giao thông có kèm theo led 7 thanh hiển thị số giây đếm ng</a:t>
            </a:r>
            <a:r>
              <a:rPr lang="vi-VN"/>
              <a:t>ư</a:t>
            </a:r>
            <a:r>
              <a:rPr lang="en-US"/>
              <a:t>ợc. (Bao gồm 4 led 7 thanh Anode chung, 2 led cho đèn xanh, 2 led cho đèn đỏ).</a:t>
            </a:r>
          </a:p>
        </p:txBody>
      </p:sp>
    </p:spTree>
    <p:extLst>
      <p:ext uri="{BB962C8B-B14F-4D97-AF65-F5344CB8AC3E}">
        <p14:creationId xmlns:p14="http://schemas.microsoft.com/office/powerpoint/2010/main" val="27131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8B3F-9DDD-44D6-8295-C71972C8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3F7872-6015-46F7-AB26-D8BE454BE639}"/>
              </a:ext>
            </a:extLst>
          </p:cNvPr>
          <p:cNvGrpSpPr/>
          <p:nvPr/>
        </p:nvGrpSpPr>
        <p:grpSpPr>
          <a:xfrm>
            <a:off x="1455937" y="1343257"/>
            <a:ext cx="3497802" cy="1944210"/>
            <a:chOff x="1633491" y="1340528"/>
            <a:chExt cx="3497802" cy="19442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B6807C-70D2-4B2C-A9BE-A032C289F9B6}"/>
                </a:ext>
              </a:extLst>
            </p:cNvPr>
            <p:cNvCxnSpPr/>
            <p:nvPr/>
          </p:nvCxnSpPr>
          <p:spPr>
            <a:xfrm>
              <a:off x="1633491" y="3284738"/>
              <a:ext cx="34978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48F629-F352-4CC2-B38F-35C448588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293" y="1340528"/>
              <a:ext cx="0" cy="194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FD495C-14D7-46CD-959A-8EB9A1AC1E5A}"/>
              </a:ext>
            </a:extLst>
          </p:cNvPr>
          <p:cNvGrpSpPr/>
          <p:nvPr/>
        </p:nvGrpSpPr>
        <p:grpSpPr>
          <a:xfrm flipV="1">
            <a:off x="1455937" y="4292861"/>
            <a:ext cx="3497802" cy="1944210"/>
            <a:chOff x="1633491" y="1340528"/>
            <a:chExt cx="3497802" cy="194421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7A6924-7B2F-4022-9E3A-799E88012105}"/>
                </a:ext>
              </a:extLst>
            </p:cNvPr>
            <p:cNvCxnSpPr/>
            <p:nvPr/>
          </p:nvCxnSpPr>
          <p:spPr>
            <a:xfrm>
              <a:off x="1633491" y="3284738"/>
              <a:ext cx="34978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E9E070-4859-4561-A505-AE1771AA3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293" y="1340528"/>
              <a:ext cx="0" cy="194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6F4EA-EE68-4BBB-AC55-8A782B2E7A18}"/>
              </a:ext>
            </a:extLst>
          </p:cNvPr>
          <p:cNvGrpSpPr/>
          <p:nvPr/>
        </p:nvGrpSpPr>
        <p:grpSpPr>
          <a:xfrm flipH="1" flipV="1">
            <a:off x="6096000" y="4292861"/>
            <a:ext cx="3497802" cy="1944210"/>
            <a:chOff x="1633491" y="1340528"/>
            <a:chExt cx="3497802" cy="194421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56F2B3-81BD-4207-85C4-B517192B6232}"/>
                </a:ext>
              </a:extLst>
            </p:cNvPr>
            <p:cNvCxnSpPr/>
            <p:nvPr/>
          </p:nvCxnSpPr>
          <p:spPr>
            <a:xfrm>
              <a:off x="1633491" y="3284738"/>
              <a:ext cx="34978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88F9CD-5BCD-465D-B077-197D4B0D9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293" y="1340528"/>
              <a:ext cx="0" cy="194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882C78-EE38-47DD-93F6-F26EBFA65EED}"/>
              </a:ext>
            </a:extLst>
          </p:cNvPr>
          <p:cNvGrpSpPr/>
          <p:nvPr/>
        </p:nvGrpSpPr>
        <p:grpSpPr>
          <a:xfrm flipH="1">
            <a:off x="6096000" y="1343257"/>
            <a:ext cx="3497802" cy="1944210"/>
            <a:chOff x="1633491" y="1340528"/>
            <a:chExt cx="3497802" cy="19442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A20C1F-567F-4D81-BBD9-0FF9AE03DD2C}"/>
                </a:ext>
              </a:extLst>
            </p:cNvPr>
            <p:cNvCxnSpPr/>
            <p:nvPr/>
          </p:nvCxnSpPr>
          <p:spPr>
            <a:xfrm>
              <a:off x="1633491" y="3284738"/>
              <a:ext cx="34978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525180-3DD7-481A-BFE9-8AA9F8867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293" y="1340528"/>
              <a:ext cx="0" cy="194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A7DE8A-A36C-4A6D-B100-9C771A0E3704}"/>
              </a:ext>
            </a:extLst>
          </p:cNvPr>
          <p:cNvGrpSpPr/>
          <p:nvPr/>
        </p:nvGrpSpPr>
        <p:grpSpPr>
          <a:xfrm flipV="1">
            <a:off x="3648541" y="1914280"/>
            <a:ext cx="1229832" cy="1181593"/>
            <a:chOff x="7499927" y="581891"/>
            <a:chExt cx="2023583" cy="19442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F3B463-4014-4CAA-A19F-ED9A54FE7FE0}"/>
                </a:ext>
              </a:extLst>
            </p:cNvPr>
            <p:cNvSpPr/>
            <p:nvPr/>
          </p:nvSpPr>
          <p:spPr>
            <a:xfrm>
              <a:off x="7499927" y="581891"/>
              <a:ext cx="775848" cy="19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7C59A7-7962-4A90-853B-34F9A1A7987E}"/>
                </a:ext>
              </a:extLst>
            </p:cNvPr>
            <p:cNvSpPr/>
            <p:nvPr/>
          </p:nvSpPr>
          <p:spPr>
            <a:xfrm>
              <a:off x="7660170" y="748146"/>
              <a:ext cx="455362" cy="455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7BFD2E-169C-484D-9D4A-D611B1F413FD}"/>
                </a:ext>
              </a:extLst>
            </p:cNvPr>
            <p:cNvSpPr/>
            <p:nvPr/>
          </p:nvSpPr>
          <p:spPr>
            <a:xfrm>
              <a:off x="7666398" y="1320312"/>
              <a:ext cx="455362" cy="4553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26139D-E98E-4244-A0C6-927CB4C8FE73}"/>
                </a:ext>
              </a:extLst>
            </p:cNvPr>
            <p:cNvSpPr/>
            <p:nvPr/>
          </p:nvSpPr>
          <p:spPr>
            <a:xfrm>
              <a:off x="7672626" y="1901714"/>
              <a:ext cx="455362" cy="455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632AE6-7A43-47C6-AFA8-C3575303A3BF}"/>
                </a:ext>
              </a:extLst>
            </p:cNvPr>
            <p:cNvGrpSpPr/>
            <p:nvPr/>
          </p:nvGrpSpPr>
          <p:grpSpPr>
            <a:xfrm>
              <a:off x="8615048" y="661156"/>
              <a:ext cx="908462" cy="761366"/>
              <a:chOff x="8562109" y="595144"/>
              <a:chExt cx="908462" cy="76136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F92DB4-8FD8-4B3E-9347-D4F91A8288A3}"/>
                  </a:ext>
                </a:extLst>
              </p:cNvPr>
              <p:cNvSpPr/>
              <p:nvPr/>
            </p:nvSpPr>
            <p:spPr>
              <a:xfrm>
                <a:off x="8562109" y="595144"/>
                <a:ext cx="908462" cy="7613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52AA2AA-18AD-4975-B491-89C04F06CA1C}"/>
                  </a:ext>
                </a:extLst>
              </p:cNvPr>
              <p:cNvGrpSpPr/>
              <p:nvPr/>
            </p:nvGrpSpPr>
            <p:grpSpPr>
              <a:xfrm>
                <a:off x="8709572" y="702951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C7A37C8-F6C9-4A82-90B1-F850127DEA76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835674E-3854-40BC-8F23-C1CD08725FCC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C83D083C-D39B-4CFD-A284-A4C91078107B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B6FE5B4-6CEA-4443-8D8E-040A9B8FE520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08A87B1-BB05-4064-A417-175A7CBB67F8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15F1908-E956-43B3-B1FF-88EB10F14E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1BE02885-ECFA-45F7-84B5-715C16C0F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E601B04-EC60-426E-8702-6B45459F7B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4559418-3EC5-4BAF-A462-BA1DC2EA87C3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75E1762-16FB-425A-AD89-223CAC51CD38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2F429C95-7BEB-40CC-82E4-8E0A8D04CB20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C9FF714-F6D1-46B1-9E63-4AD57CF11AA4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46A6DEA-9DDF-4B40-BC1D-33C69E87E3FE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3086766-CE00-45FE-947C-988CCA0BA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C0FB3B3-C2C1-4716-8DA7-786D6721D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95DB88C-871F-4091-AF47-6EC572150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6DDA38-9B45-4298-ADE9-7F8B80501943}"/>
                </a:ext>
              </a:extLst>
            </p:cNvPr>
            <p:cNvGrpSpPr/>
            <p:nvPr/>
          </p:nvGrpSpPr>
          <p:grpSpPr>
            <a:xfrm>
              <a:off x="8615048" y="1588826"/>
              <a:ext cx="908462" cy="761366"/>
              <a:chOff x="8615048" y="1588826"/>
              <a:chExt cx="908462" cy="76136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BAAA1E2-30C1-4899-BD7B-94C83DF70E63}"/>
                  </a:ext>
                </a:extLst>
              </p:cNvPr>
              <p:cNvSpPr/>
              <p:nvPr/>
            </p:nvSpPr>
            <p:spPr>
              <a:xfrm>
                <a:off x="8615048" y="1588826"/>
                <a:ext cx="908462" cy="7613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45C1341-DDAC-4428-8CC8-B36C585CB581}"/>
                  </a:ext>
                </a:extLst>
              </p:cNvPr>
              <p:cNvGrpSpPr/>
              <p:nvPr/>
            </p:nvGrpSpPr>
            <p:grpSpPr>
              <a:xfrm>
                <a:off x="8762511" y="1696633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F71A754-B1F4-4D5C-A79C-4737E9E0FD69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7650BCF-C90C-46AE-8795-8134F5EFA2F4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A2598167-14A9-40B4-974D-94082317221E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FADD979-B163-4CBC-B67A-83316C764F65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3FE168F-BB64-417A-B692-90EC267A89CD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58C7ED13-2CA9-426B-8F55-46F28330BB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BD47C86-94DA-4122-B894-97E8312F9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704A17C9-4527-4E09-A382-977E959D70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3695CD8-9FCC-483A-9CEA-E6590860B49B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9601B02-9401-43B8-AD63-1362A7C8ADA7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5571E89-F75F-4AA7-8103-773DBC723ADC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EAF5AE2-5863-4160-9961-0780822A3F56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94C7DDD-D20B-444A-8650-31789E04E0BC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1B99BAC-0B14-4A71-8C80-3093DF6172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20C2C4A5-9352-42FD-A653-A0E7FE787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630632E-D7FF-4291-B1E1-DA734D885E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E06AC0-65A4-4BAE-BA38-E3A4C85693F7}"/>
              </a:ext>
            </a:extLst>
          </p:cNvPr>
          <p:cNvGrpSpPr/>
          <p:nvPr/>
        </p:nvGrpSpPr>
        <p:grpSpPr>
          <a:xfrm>
            <a:off x="6223350" y="4408090"/>
            <a:ext cx="1229832" cy="1181593"/>
            <a:chOff x="7499927" y="581891"/>
            <a:chExt cx="2023583" cy="194421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C945BF3-9309-48BD-B38B-7D6004F95B06}"/>
                </a:ext>
              </a:extLst>
            </p:cNvPr>
            <p:cNvSpPr/>
            <p:nvPr/>
          </p:nvSpPr>
          <p:spPr>
            <a:xfrm>
              <a:off x="7499927" y="581891"/>
              <a:ext cx="775848" cy="19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CB63229-D768-4AAD-9889-139648CDFE17}"/>
                </a:ext>
              </a:extLst>
            </p:cNvPr>
            <p:cNvSpPr/>
            <p:nvPr/>
          </p:nvSpPr>
          <p:spPr>
            <a:xfrm>
              <a:off x="7660170" y="748146"/>
              <a:ext cx="455362" cy="455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C4065B1-E515-49BD-AD98-DFC900FAD00A}"/>
                </a:ext>
              </a:extLst>
            </p:cNvPr>
            <p:cNvSpPr/>
            <p:nvPr/>
          </p:nvSpPr>
          <p:spPr>
            <a:xfrm>
              <a:off x="7666398" y="1320312"/>
              <a:ext cx="455362" cy="4553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FB9CFD-7DB2-4A7C-9BDA-A10DE95DA50D}"/>
                </a:ext>
              </a:extLst>
            </p:cNvPr>
            <p:cNvSpPr/>
            <p:nvPr/>
          </p:nvSpPr>
          <p:spPr>
            <a:xfrm>
              <a:off x="7672626" y="1901714"/>
              <a:ext cx="455362" cy="455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C837156-FFE0-466A-8A5D-C85FF7B5DF84}"/>
                </a:ext>
              </a:extLst>
            </p:cNvPr>
            <p:cNvGrpSpPr/>
            <p:nvPr/>
          </p:nvGrpSpPr>
          <p:grpSpPr>
            <a:xfrm>
              <a:off x="8615048" y="661156"/>
              <a:ext cx="908462" cy="761366"/>
              <a:chOff x="8562109" y="595144"/>
              <a:chExt cx="908462" cy="76136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1887935-2A0E-4979-9BB8-215685CB8E57}"/>
                  </a:ext>
                </a:extLst>
              </p:cNvPr>
              <p:cNvSpPr/>
              <p:nvPr/>
            </p:nvSpPr>
            <p:spPr>
              <a:xfrm>
                <a:off x="8562109" y="595144"/>
                <a:ext cx="908462" cy="7613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1AB1A59-880A-4B82-8729-4CA65C23F228}"/>
                  </a:ext>
                </a:extLst>
              </p:cNvPr>
              <p:cNvGrpSpPr/>
              <p:nvPr/>
            </p:nvGrpSpPr>
            <p:grpSpPr>
              <a:xfrm>
                <a:off x="8709572" y="702951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10CC4C65-129D-4CD3-A0B3-E3861F0D01FE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F975451B-3B5C-44E5-8853-0A54979A4878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71503D39-B8C4-4E0E-A847-812042A0EA8F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197F15F1-060D-47FD-BA92-E78E0E5F91AF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F6BD4718-BF4D-45C7-83D7-50057FB7A2B2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7EE135A0-E169-4881-8594-829231ABF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1AA014FA-C860-446A-8896-5180FF7AC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B46B187-46E4-4999-9360-89E8499A52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2FDB514-6689-4839-88DD-0FF5915A29E8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7AB5D79-4059-451C-B4D0-4099FC976430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E7BAFBE9-05BC-432D-A2DA-C68866D49188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372F2E9-3C5D-475C-8717-37FD491D04BF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749854CC-CE72-4E7A-BA20-46EA0078E42B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2339B875-3445-41EC-B2E7-B65F820AF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6A9384E-9DB4-419B-AFBC-DE376C66C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B68B3073-6BDB-4B05-BAC8-38C3F4982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F29FD99-AED0-4B4A-891F-B9A161960991}"/>
                </a:ext>
              </a:extLst>
            </p:cNvPr>
            <p:cNvGrpSpPr/>
            <p:nvPr/>
          </p:nvGrpSpPr>
          <p:grpSpPr>
            <a:xfrm>
              <a:off x="8615048" y="1588826"/>
              <a:ext cx="908462" cy="761366"/>
              <a:chOff x="8615048" y="1588826"/>
              <a:chExt cx="908462" cy="76136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6342892-27E0-43C4-A895-5DEC395B89DE}"/>
                  </a:ext>
                </a:extLst>
              </p:cNvPr>
              <p:cNvSpPr/>
              <p:nvPr/>
            </p:nvSpPr>
            <p:spPr>
              <a:xfrm>
                <a:off x="8615048" y="1588826"/>
                <a:ext cx="908462" cy="7613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303DF7E-55A8-48AD-8D36-F95D2659E8E5}"/>
                  </a:ext>
                </a:extLst>
              </p:cNvPr>
              <p:cNvGrpSpPr/>
              <p:nvPr/>
            </p:nvGrpSpPr>
            <p:grpSpPr>
              <a:xfrm>
                <a:off x="8762511" y="1696633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D8A2B5E7-F60B-49BA-81CD-3931014EBAEC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7E306BB2-6EF7-472E-9D12-3ABC651749BA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9221AF15-938D-4F01-8E78-26815F5EBF66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015E64B-752B-4131-B956-25B3954B4FBA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6F0D24C-5D34-4587-A762-E25BAFAEA461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9517E185-6AC2-47C7-AF59-D84A4A498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7957D084-7CFD-4128-AA26-EE0354411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3F45CBDB-2478-4654-A1A1-9B641EB6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E089E6A-1B05-450A-8DB6-098BE317972C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95F4102-4941-4DF3-BF3C-67859F415B01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0450452-2A8E-4198-AD3F-08A0515235CE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314ACF9-9170-4D17-BB67-112B4F3D1778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8B9A35B8-D373-4AED-8080-D984577F94E0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AAA1AF05-C07C-4ECF-9B39-C5743CEAAD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4B7A4F7A-008A-42B5-A2A9-0BDC7F40D5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67F39250-81EC-498A-8AD2-94D7B1B33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456F48-3531-4969-9A0F-66ED30D1A4FF}"/>
              </a:ext>
            </a:extLst>
          </p:cNvPr>
          <p:cNvGrpSpPr/>
          <p:nvPr/>
        </p:nvGrpSpPr>
        <p:grpSpPr>
          <a:xfrm rot="5400000">
            <a:off x="3505713" y="4480383"/>
            <a:ext cx="1229832" cy="1181593"/>
            <a:chOff x="7499927" y="581891"/>
            <a:chExt cx="2023583" cy="19442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09D6A16-2031-4398-9554-148CBB3E6206}"/>
                </a:ext>
              </a:extLst>
            </p:cNvPr>
            <p:cNvSpPr/>
            <p:nvPr/>
          </p:nvSpPr>
          <p:spPr>
            <a:xfrm>
              <a:off x="7499927" y="581891"/>
              <a:ext cx="775848" cy="194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1A0B7F2-9469-4AB5-A624-A19A432DB258}"/>
                </a:ext>
              </a:extLst>
            </p:cNvPr>
            <p:cNvSpPr/>
            <p:nvPr/>
          </p:nvSpPr>
          <p:spPr>
            <a:xfrm>
              <a:off x="7660170" y="748146"/>
              <a:ext cx="455362" cy="455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1AD7D1-74A7-4D70-8183-C74A900CE32B}"/>
                </a:ext>
              </a:extLst>
            </p:cNvPr>
            <p:cNvSpPr/>
            <p:nvPr/>
          </p:nvSpPr>
          <p:spPr>
            <a:xfrm>
              <a:off x="7666398" y="1320312"/>
              <a:ext cx="455362" cy="4553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1B7D66-3A10-41FD-90C9-C297977637E3}"/>
                </a:ext>
              </a:extLst>
            </p:cNvPr>
            <p:cNvSpPr/>
            <p:nvPr/>
          </p:nvSpPr>
          <p:spPr>
            <a:xfrm>
              <a:off x="7672626" y="1901714"/>
              <a:ext cx="455362" cy="455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134FE9B-AB18-4CAE-B7B0-FB580888F3C1}"/>
                </a:ext>
              </a:extLst>
            </p:cNvPr>
            <p:cNvGrpSpPr/>
            <p:nvPr/>
          </p:nvGrpSpPr>
          <p:grpSpPr>
            <a:xfrm>
              <a:off x="8615048" y="661156"/>
              <a:ext cx="908462" cy="761366"/>
              <a:chOff x="8562109" y="595144"/>
              <a:chExt cx="908462" cy="76136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E387F90-3B83-4730-B80E-A5D499B1B9BF}"/>
                  </a:ext>
                </a:extLst>
              </p:cNvPr>
              <p:cNvSpPr/>
              <p:nvPr/>
            </p:nvSpPr>
            <p:spPr>
              <a:xfrm>
                <a:off x="8562109" y="595144"/>
                <a:ext cx="908462" cy="761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99A1258-E370-4B42-94A6-89354665027A}"/>
                  </a:ext>
                </a:extLst>
              </p:cNvPr>
              <p:cNvGrpSpPr/>
              <p:nvPr/>
            </p:nvGrpSpPr>
            <p:grpSpPr>
              <a:xfrm>
                <a:off x="8709572" y="702951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89B9D56D-089D-43FC-B4E4-029AF2873BB5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13C43D8-F990-401B-97E7-DD5F8CF96E81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2EF70327-96CC-4F98-B012-117828052651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8F98A333-3B00-462C-B288-DF62104ACF42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90D6898-794B-420C-ADF0-7B3C6CF2A896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00DCBBB1-E94D-4393-8CAF-9D27E6BE9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EDDFA434-DE6B-460A-B8D4-84C52CCA7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1DE3AA1-CE73-4BA1-8CA1-CBF9C33989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E0D99B90-C337-41DD-BD10-F5620ACE2EE7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080ECF0D-BEFF-45EF-9267-4A77B4536EDD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3C065C00-70A0-4BDF-8C1B-458253180123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504D2CF-395F-48F2-97A3-A6BE11F639F2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AAB101F2-971D-4246-9EC7-7FA00F2C9CFD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54A8AFEE-2403-49FB-8922-F5EE46D75F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6D7D7ED-C9C5-4888-84DE-291D7D4DDF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1E7B360-9157-4424-BFEE-B9E7EDB8D6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F2CCEEA-4181-4A46-8937-E219101F7617}"/>
                </a:ext>
              </a:extLst>
            </p:cNvPr>
            <p:cNvGrpSpPr/>
            <p:nvPr/>
          </p:nvGrpSpPr>
          <p:grpSpPr>
            <a:xfrm>
              <a:off x="8615048" y="1588826"/>
              <a:ext cx="908462" cy="761366"/>
              <a:chOff x="8615048" y="1588826"/>
              <a:chExt cx="908462" cy="76136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4191DD-4180-453C-89A5-F76B1D45B0DC}"/>
                  </a:ext>
                </a:extLst>
              </p:cNvPr>
              <p:cNvSpPr/>
              <p:nvPr/>
            </p:nvSpPr>
            <p:spPr>
              <a:xfrm>
                <a:off x="8615048" y="1588826"/>
                <a:ext cx="908462" cy="761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C75AC9-42FE-4C04-9826-1A1EE5CDDB88}"/>
                  </a:ext>
                </a:extLst>
              </p:cNvPr>
              <p:cNvGrpSpPr/>
              <p:nvPr/>
            </p:nvGrpSpPr>
            <p:grpSpPr>
              <a:xfrm>
                <a:off x="8762511" y="1696633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DEE60F3-BD60-4C8B-87F4-51AD21BA458B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72E7F96-5149-4870-9AF8-6A54A3DE96D1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E15F4524-AC86-410C-A665-58139CE306D2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0A5F2EF-E88C-47F7-9707-AFFA40820FBE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9C032DA-C74E-4859-B06B-20ABDF45CE4E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EC439AEF-DA49-4D65-B696-7EB847F6A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0E0765C-9E31-45B9-8D0A-0C85DFB4EA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C93DB83-B1F9-4B32-A232-C6790A8B0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57E7492A-B7E3-4278-9F14-48CD79EECA11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2D420BE4-6D44-4D90-92BB-360A8EFAD6E0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F86DFAE-5CE3-42CE-84C1-6932633F162F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AE7FA030-8D7C-447A-A69F-7DCD68FA584B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EA6A20BA-368B-4176-B13C-EE9E1EDFB72D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DE48178-CD9B-4B3B-8259-7F55FA34E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D2A7C79-ABAC-4E0F-B827-0F690630A8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BC34789-FC6D-4F22-9DA0-480D27C91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4BEF941-4A43-4B99-917A-CE6046D96045}"/>
              </a:ext>
            </a:extLst>
          </p:cNvPr>
          <p:cNvGrpSpPr/>
          <p:nvPr/>
        </p:nvGrpSpPr>
        <p:grpSpPr>
          <a:xfrm rot="5400000" flipH="1" flipV="1">
            <a:off x="6211927" y="1949566"/>
            <a:ext cx="1229832" cy="1181593"/>
            <a:chOff x="7499927" y="581891"/>
            <a:chExt cx="2023583" cy="194421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96D145E-0B4B-41A3-9E5F-B40175E17391}"/>
                </a:ext>
              </a:extLst>
            </p:cNvPr>
            <p:cNvSpPr/>
            <p:nvPr/>
          </p:nvSpPr>
          <p:spPr>
            <a:xfrm>
              <a:off x="7499927" y="581891"/>
              <a:ext cx="775848" cy="1944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ED808B2-17B6-4072-A4E0-7623286B16DC}"/>
                </a:ext>
              </a:extLst>
            </p:cNvPr>
            <p:cNvSpPr/>
            <p:nvPr/>
          </p:nvSpPr>
          <p:spPr>
            <a:xfrm>
              <a:off x="7660170" y="748146"/>
              <a:ext cx="455362" cy="455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558E556-CCB0-49C8-9C5E-8AB7EF02AFD8}"/>
                </a:ext>
              </a:extLst>
            </p:cNvPr>
            <p:cNvSpPr/>
            <p:nvPr/>
          </p:nvSpPr>
          <p:spPr>
            <a:xfrm>
              <a:off x="7666398" y="1320312"/>
              <a:ext cx="455362" cy="4553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6B6DA6D-55A1-4151-8E04-553BC83FEB7E}"/>
                </a:ext>
              </a:extLst>
            </p:cNvPr>
            <p:cNvSpPr/>
            <p:nvPr/>
          </p:nvSpPr>
          <p:spPr>
            <a:xfrm>
              <a:off x="7672626" y="1901714"/>
              <a:ext cx="455362" cy="455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EFA9FF2-B02D-4843-8C71-BE95B73DC299}"/>
                </a:ext>
              </a:extLst>
            </p:cNvPr>
            <p:cNvGrpSpPr/>
            <p:nvPr/>
          </p:nvGrpSpPr>
          <p:grpSpPr>
            <a:xfrm>
              <a:off x="8615048" y="661156"/>
              <a:ext cx="908462" cy="761366"/>
              <a:chOff x="8562109" y="595144"/>
              <a:chExt cx="908462" cy="76136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6556F91-A607-4BC2-ACE6-F228D14A3659}"/>
                  </a:ext>
                </a:extLst>
              </p:cNvPr>
              <p:cNvSpPr/>
              <p:nvPr/>
            </p:nvSpPr>
            <p:spPr>
              <a:xfrm>
                <a:off x="8562109" y="595144"/>
                <a:ext cx="908462" cy="761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0EF2BBE-4C5D-4C47-AB0A-95D3507BDB53}"/>
                  </a:ext>
                </a:extLst>
              </p:cNvPr>
              <p:cNvGrpSpPr/>
              <p:nvPr/>
            </p:nvGrpSpPr>
            <p:grpSpPr>
              <a:xfrm>
                <a:off x="8709572" y="702951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0FC4EFDF-228A-4A0E-BA97-417C650C5859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A2FFE73C-1A74-4F4B-BE90-A9454C0C2DF2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07DDFB50-79E8-4240-8EFD-2C2F28953C4D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5D0740F6-E3BD-4ADA-94BC-9257CD08DD96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547C7452-E73D-47DB-AEEF-E13ED7A8115C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830AA04E-8FFD-46B3-BA03-E5988D79F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90F26A43-FED6-49B7-9378-6BC35A2FEF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0F9BF844-CA0C-431B-B039-8A00FCDA8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F8F3C742-8656-4DD4-993F-7C6B52E4BC0F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FA30270-77DF-4EDE-AF2C-CB524EA8CAE1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664F2E60-E103-42E3-9AD0-3531536444EC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EA6A3B33-520B-491B-8E93-4C2007136F55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1C6B3B04-123B-4E90-801E-7EB11DA08386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31F6B027-3035-4A1B-B753-D63DEAE59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6524288E-127C-45AF-9AA8-A5F3277F1E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CE8B3CEE-0241-422E-99CD-2D8D3F47D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F184A05-113B-4D56-B514-474E46BF7ADE}"/>
                </a:ext>
              </a:extLst>
            </p:cNvPr>
            <p:cNvGrpSpPr/>
            <p:nvPr/>
          </p:nvGrpSpPr>
          <p:grpSpPr>
            <a:xfrm>
              <a:off x="8615048" y="1588826"/>
              <a:ext cx="908462" cy="761366"/>
              <a:chOff x="8615048" y="1588826"/>
              <a:chExt cx="908462" cy="761366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C75F2AD-5E08-425A-AFE5-204393115BD2}"/>
                  </a:ext>
                </a:extLst>
              </p:cNvPr>
              <p:cNvSpPr/>
              <p:nvPr/>
            </p:nvSpPr>
            <p:spPr>
              <a:xfrm>
                <a:off x="8615048" y="1588826"/>
                <a:ext cx="908462" cy="761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92B6BC4D-3B30-4A76-A887-2872AE2A5107}"/>
                  </a:ext>
                </a:extLst>
              </p:cNvPr>
              <p:cNvGrpSpPr/>
              <p:nvPr/>
            </p:nvGrpSpPr>
            <p:grpSpPr>
              <a:xfrm>
                <a:off x="8762511" y="1696633"/>
                <a:ext cx="628581" cy="545752"/>
                <a:chOff x="8965221" y="1591123"/>
                <a:chExt cx="759210" cy="659168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9E61360-AFD4-4E45-97D8-2DA678A15094}"/>
                    </a:ext>
                  </a:extLst>
                </p:cNvPr>
                <p:cNvGrpSpPr/>
                <p:nvPr/>
              </p:nvGrpSpPr>
              <p:grpSpPr>
                <a:xfrm>
                  <a:off x="8965221" y="1592189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4E57A2DD-586D-4C17-9002-E3B71B31DBB1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C37B7315-75E7-41E4-92D0-3806BE67884F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167BAB75-2078-489D-BC0D-465B9FBC6BEF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30A3AE46-8394-46CB-984C-06D9F96907C2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48ABCCF8-45A1-4F5D-BB45-D2114AA51C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6C34B5E4-C038-423D-82B3-D67242EC1D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9" y="1898858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FA508FDC-3441-40B3-90F7-9594F2D5EF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10DA55C5-5956-4BC1-941B-D42D3BF5510B}"/>
                    </a:ext>
                  </a:extLst>
                </p:cNvPr>
                <p:cNvGrpSpPr/>
                <p:nvPr/>
              </p:nvGrpSpPr>
              <p:grpSpPr>
                <a:xfrm>
                  <a:off x="9446810" y="1591123"/>
                  <a:ext cx="277621" cy="658102"/>
                  <a:chOff x="2013825" y="1510881"/>
                  <a:chExt cx="504892" cy="1196848"/>
                </a:xfrm>
              </p:grpSpPr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106D79EE-5EF4-49B3-970F-426A56391A7D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8E96D229-C991-437C-B4AB-5DDD23255CAC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161789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6353D871-BE8D-4450-99E8-67E826301EDF}"/>
                      </a:ext>
                    </a:extLst>
                  </p:cNvPr>
                  <p:cNvCxnSpPr/>
                  <p:nvPr/>
                </p:nvCxnSpPr>
                <p:spPr>
                  <a:xfrm>
                    <a:off x="2013825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50205B60-D28C-4638-B733-1501BDE9E4E5}"/>
                      </a:ext>
                    </a:extLst>
                  </p:cNvPr>
                  <p:cNvCxnSpPr/>
                  <p:nvPr/>
                </p:nvCxnSpPr>
                <p:spPr>
                  <a:xfrm>
                    <a:off x="2518717" y="2179820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F2475059-6327-4BD3-B11F-9EF969672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70" y="1291527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022B2F2-4844-4D69-B79C-7E453E842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3825" y="2090176"/>
                    <a:ext cx="471798" cy="2803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CA6B207-7362-4CAE-AD1F-B8ABD12F6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266268" y="2488375"/>
                    <a:ext cx="0" cy="438707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  <a:round/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C554B384-9001-4D43-B0E4-420D5BB9D100}"/>
              </a:ext>
            </a:extLst>
          </p:cNvPr>
          <p:cNvSpPr txBox="1"/>
          <p:nvPr/>
        </p:nvSpPr>
        <p:spPr>
          <a:xfrm>
            <a:off x="8584162" y="5589683"/>
            <a:ext cx="304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1 :  2 đèn màu trắng</a:t>
            </a:r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2 : 2 đèn màu đen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6BDFE68-E18F-43E8-86FC-C688C1B495BA}"/>
              </a:ext>
            </a:extLst>
          </p:cNvPr>
          <p:cNvGrpSpPr/>
          <p:nvPr/>
        </p:nvGrpSpPr>
        <p:grpSpPr>
          <a:xfrm flipV="1">
            <a:off x="2709350" y="3769486"/>
            <a:ext cx="2080727" cy="748880"/>
            <a:chOff x="8677469" y="1836100"/>
            <a:chExt cx="2080727" cy="748880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BC15491-EA4B-43A4-9F6C-6DD8DC9A2779}"/>
                </a:ext>
              </a:extLst>
            </p:cNvPr>
            <p:cNvCxnSpPr/>
            <p:nvPr/>
          </p:nvCxnSpPr>
          <p:spPr>
            <a:xfrm>
              <a:off x="8677469" y="2584980"/>
              <a:ext cx="2080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E7F4AD38-E7EF-4989-A58B-6A5BDD9DF0DD}"/>
                </a:ext>
              </a:extLst>
            </p:cNvPr>
            <p:cNvSpPr/>
            <p:nvPr/>
          </p:nvSpPr>
          <p:spPr>
            <a:xfrm rot="5400000">
              <a:off x="9860063" y="1793911"/>
              <a:ext cx="727785" cy="812163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57567D2-66F4-49CB-9CF1-DDBDBB3D7E5F}"/>
              </a:ext>
            </a:extLst>
          </p:cNvPr>
          <p:cNvGrpSpPr/>
          <p:nvPr/>
        </p:nvGrpSpPr>
        <p:grpSpPr>
          <a:xfrm flipH="1">
            <a:off x="6356010" y="3045558"/>
            <a:ext cx="2080727" cy="748880"/>
            <a:chOff x="8677469" y="1836100"/>
            <a:chExt cx="2080727" cy="748880"/>
          </a:xfrm>
        </p:grpSpPr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027866C-00E8-4D74-8864-C066978328F2}"/>
                </a:ext>
              </a:extLst>
            </p:cNvPr>
            <p:cNvCxnSpPr/>
            <p:nvPr/>
          </p:nvCxnSpPr>
          <p:spPr>
            <a:xfrm>
              <a:off x="8677469" y="2584980"/>
              <a:ext cx="2080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FE8BE2DC-98B5-44BE-8574-DAC743A34212}"/>
                </a:ext>
              </a:extLst>
            </p:cNvPr>
            <p:cNvSpPr/>
            <p:nvPr/>
          </p:nvSpPr>
          <p:spPr>
            <a:xfrm rot="5400000">
              <a:off x="9860063" y="1793911"/>
              <a:ext cx="727785" cy="812163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E316962-E933-4F1A-861A-22715B858A9C}"/>
              </a:ext>
            </a:extLst>
          </p:cNvPr>
          <p:cNvGrpSpPr/>
          <p:nvPr/>
        </p:nvGrpSpPr>
        <p:grpSpPr>
          <a:xfrm rot="5400000" flipH="1">
            <a:off x="5032482" y="5002741"/>
            <a:ext cx="1717630" cy="748880"/>
            <a:chOff x="8677469" y="1836100"/>
            <a:chExt cx="2080727" cy="748880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7D94F46A-10DC-4462-B28C-88763A70934A}"/>
                </a:ext>
              </a:extLst>
            </p:cNvPr>
            <p:cNvCxnSpPr/>
            <p:nvPr/>
          </p:nvCxnSpPr>
          <p:spPr>
            <a:xfrm>
              <a:off x="8677469" y="2584980"/>
              <a:ext cx="2080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18F3C0F0-9545-4611-965E-C4B03ED50CEB}"/>
                </a:ext>
              </a:extLst>
            </p:cNvPr>
            <p:cNvSpPr/>
            <p:nvPr/>
          </p:nvSpPr>
          <p:spPr>
            <a:xfrm rot="5400000">
              <a:off x="9860063" y="1793911"/>
              <a:ext cx="727785" cy="812163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039A94B-9F4A-4ABC-B9F9-FF8B6C138E1D}"/>
              </a:ext>
            </a:extLst>
          </p:cNvPr>
          <p:cNvGrpSpPr/>
          <p:nvPr/>
        </p:nvGrpSpPr>
        <p:grpSpPr>
          <a:xfrm rot="5400000" flipV="1">
            <a:off x="4286802" y="1803072"/>
            <a:ext cx="1717630" cy="748880"/>
            <a:chOff x="8677469" y="1836100"/>
            <a:chExt cx="2080727" cy="748880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926BB53-0319-4D94-A440-7028EECF4926}"/>
                </a:ext>
              </a:extLst>
            </p:cNvPr>
            <p:cNvCxnSpPr/>
            <p:nvPr/>
          </p:nvCxnSpPr>
          <p:spPr>
            <a:xfrm>
              <a:off x="8677469" y="2584980"/>
              <a:ext cx="2080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32D4862-208B-4E21-B6C3-2CE5B8154472}"/>
                </a:ext>
              </a:extLst>
            </p:cNvPr>
            <p:cNvSpPr/>
            <p:nvPr/>
          </p:nvSpPr>
          <p:spPr>
            <a:xfrm rot="5400000">
              <a:off x="9860063" y="1793911"/>
              <a:ext cx="727785" cy="812163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7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43682-F0D8-4925-8FB2-EDB137B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khối – Top Level Entity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D8988-AF1F-4CC2-8A34-098B0E2D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3" y="1595571"/>
            <a:ext cx="11803653" cy="40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B476-96AE-40F0-B2A5-C13FEE0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khối – Top Level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60B-97A5-4735-99AB-64A4F9E2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FreqDivision: Chia tần số 50 Mhz thành tần số 1 Hz và 1KHz</a:t>
            </a:r>
          </a:p>
          <a:p>
            <a:r>
              <a:rPr lang="en-US"/>
              <a:t>Control: Điều khiển 2 đèn giao thông.</a:t>
            </a:r>
          </a:p>
          <a:p>
            <a:r>
              <a:rPr lang="en-US"/>
              <a:t>Display : Giải mã Led 7 thanh dựa trên tín hiệu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163248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11E-FD59-4816-964F-85A4CD14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khối -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BAC71-5301-4319-82E8-1AF6E1B2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3" y="1987184"/>
            <a:ext cx="9992373" cy="41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6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B476-96AE-40F0-B2A5-C13FEE0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khối –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60B-97A5-4735-99AB-64A4F9E2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Gồm 2 máy trạng thái FSM ứng với 2 đèn giao thông</a:t>
            </a:r>
          </a:p>
          <a:p>
            <a:r>
              <a:rPr lang="en-US"/>
              <a:t>Mỗi FSM chứa một bộ đếm ng</a:t>
            </a:r>
            <a:r>
              <a:rPr lang="vi-VN"/>
              <a:t>ư</a:t>
            </a:r>
            <a:r>
              <a:rPr lang="en-US"/>
              <a:t>ợc để điều khiển thời gian ứng với từng trạng thái đèn</a:t>
            </a:r>
          </a:p>
        </p:txBody>
      </p:sp>
    </p:spTree>
    <p:extLst>
      <p:ext uri="{BB962C8B-B14F-4D97-AF65-F5344CB8AC3E}">
        <p14:creationId xmlns:p14="http://schemas.microsoft.com/office/powerpoint/2010/main" val="3616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F9E1-D320-42F7-9B59-402C43C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 Multisim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A351-04E8-4644-8DE8-661F6E47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354"/>
            <a:ext cx="12192000" cy="33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F9E1-D320-42F7-9B59-402C43C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 Multisim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32588-19F0-4BFC-8C40-E85B6806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6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3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Baomoi"/>
        <a:ea typeface=""/>
        <a:cs typeface=""/>
      </a:majorFont>
      <a:minorFont>
        <a:latin typeface="Baomo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Baomoi</vt:lpstr>
      <vt:lpstr>Office Theme</vt:lpstr>
      <vt:lpstr>Đèn Giao Thông</vt:lpstr>
      <vt:lpstr>Mục Tiêu</vt:lpstr>
      <vt:lpstr>Minh họa</vt:lpstr>
      <vt:lpstr>Sơ đồ khối – Top Level Entity</vt:lpstr>
      <vt:lpstr>Sơ đồ khối – Top Level Entity</vt:lpstr>
      <vt:lpstr>Sơ đồ khối - Control</vt:lpstr>
      <vt:lpstr>Sơ đồ khối – Control</vt:lpstr>
      <vt:lpstr>Mô phỏng Multisim</vt:lpstr>
      <vt:lpstr>Mô phỏng Multisim</vt:lpstr>
      <vt:lpstr>Lưu trữ và đóng gói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Đèn Giao Thông</dc:title>
  <dc:creator>Nguyen Xuan Luu 20152346</dc:creator>
  <cp:lastModifiedBy>Nguyen Xuan Luu 20152346</cp:lastModifiedBy>
  <cp:revision>7</cp:revision>
  <dcterms:created xsi:type="dcterms:W3CDTF">2018-12-25T23:13:46Z</dcterms:created>
  <dcterms:modified xsi:type="dcterms:W3CDTF">2018-12-26T00:08:58Z</dcterms:modified>
</cp:coreProperties>
</file>