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2019/12/2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2019/12/2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.doc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Microsoft_Word_97_-_2003___2.doc"/><Relationship Id="rId4" Type="http://schemas.openxmlformats.org/officeDocument/2006/relationships/image" Target="../media/image3.emf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4.doc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__5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Microsoft_Word_97_-_2003___8.doc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9.doc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11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Microsoft_Word_97_-_2003___7.doc"/><Relationship Id="rId4" Type="http://schemas.openxmlformats.org/officeDocument/2006/relationships/image" Target="../media/image11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oleObject" Target="../embeddings/Microsoft_Word_97_-_2003___12.doc"/><Relationship Id="rId4" Type="http://schemas.openxmlformats.org/officeDocument/2006/relationships/oleObject" Target="../embeddings/Microsoft_Word_97_-_2003___10.doc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Microsoft_Word_97_-_2003___16.doc"/><Relationship Id="rId18" Type="http://schemas.openxmlformats.org/officeDocument/2006/relationships/oleObject" Target="../embeddings/oleObject20.bin"/><Relationship Id="rId26" Type="http://schemas.openxmlformats.org/officeDocument/2006/relationships/image" Target="../media/image27.emf"/><Relationship Id="rId39" Type="http://schemas.openxmlformats.org/officeDocument/2006/relationships/oleObject" Target="../embeddings/oleObject27.bin"/><Relationship Id="rId21" Type="http://schemas.openxmlformats.org/officeDocument/2006/relationships/oleObject" Target="../embeddings/oleObject21.bin"/><Relationship Id="rId34" Type="http://schemas.openxmlformats.org/officeDocument/2006/relationships/oleObject" Target="../embeddings/Microsoft_Word_97_-_2003___23.doc"/><Relationship Id="rId42" Type="http://schemas.openxmlformats.org/officeDocument/2006/relationships/oleObject" Target="../embeddings/oleObject28.bin"/><Relationship Id="rId7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7.doc"/><Relationship Id="rId20" Type="http://schemas.openxmlformats.org/officeDocument/2006/relationships/image" Target="../media/image25.emf"/><Relationship Id="rId29" Type="http://schemas.openxmlformats.org/officeDocument/2006/relationships/image" Target="../media/image28.emf"/><Relationship Id="rId41" Type="http://schemas.openxmlformats.org/officeDocument/2006/relationships/image" Target="../media/image32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2.bin"/><Relationship Id="rId32" Type="http://schemas.openxmlformats.org/officeDocument/2006/relationships/image" Target="../media/image29.emf"/><Relationship Id="rId37" Type="http://schemas.openxmlformats.org/officeDocument/2006/relationships/oleObject" Target="../embeddings/Microsoft_Word_97_-_2003___24.doc"/><Relationship Id="rId40" Type="http://schemas.openxmlformats.org/officeDocument/2006/relationships/oleObject" Target="../embeddings/Microsoft_Word_97_-_2003___25.doc"/><Relationship Id="rId5" Type="http://schemas.openxmlformats.org/officeDocument/2006/relationships/image" Target="../media/image20.emf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6.emf"/><Relationship Id="rId28" Type="http://schemas.openxmlformats.org/officeDocument/2006/relationships/oleObject" Target="../embeddings/Microsoft_Word_97_-_2003___21.doc"/><Relationship Id="rId36" Type="http://schemas.openxmlformats.org/officeDocument/2006/relationships/oleObject" Target="../embeddings/oleObject26.bin"/><Relationship Id="rId10" Type="http://schemas.openxmlformats.org/officeDocument/2006/relationships/oleObject" Target="../embeddings/Microsoft_Word_97_-_2003___15.doc"/><Relationship Id="rId19" Type="http://schemas.openxmlformats.org/officeDocument/2006/relationships/oleObject" Target="../embeddings/Microsoft_Word_97_-_2003___18.doc"/><Relationship Id="rId31" Type="http://schemas.openxmlformats.org/officeDocument/2006/relationships/oleObject" Target="../embeddings/Microsoft_Word_97_-_2003___22.doc"/><Relationship Id="rId44" Type="http://schemas.openxmlformats.org/officeDocument/2006/relationships/image" Target="../media/image33.emf"/><Relationship Id="rId4" Type="http://schemas.openxmlformats.org/officeDocument/2006/relationships/oleObject" Target="../embeddings/Microsoft_Word_97_-_2003___13.doc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emf"/><Relationship Id="rId22" Type="http://schemas.openxmlformats.org/officeDocument/2006/relationships/oleObject" Target="../embeddings/Microsoft_Word_97_-_2003___19.doc"/><Relationship Id="rId27" Type="http://schemas.openxmlformats.org/officeDocument/2006/relationships/oleObject" Target="../embeddings/oleObject23.bin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30.emf"/><Relationship Id="rId43" Type="http://schemas.openxmlformats.org/officeDocument/2006/relationships/oleObject" Target="../embeddings/Microsoft_Word_97_-_2003___26.doc"/><Relationship Id="rId8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4.emf"/><Relationship Id="rId25" Type="http://schemas.openxmlformats.org/officeDocument/2006/relationships/oleObject" Target="../embeddings/Microsoft_Word_97_-_2003___20.doc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Microsoft_Word_97_-_2003___30.doc"/><Relationship Id="rId18" Type="http://schemas.openxmlformats.org/officeDocument/2006/relationships/oleObject" Target="../embeddings/oleObject34.bin"/><Relationship Id="rId26" Type="http://schemas.openxmlformats.org/officeDocument/2006/relationships/image" Target="../media/image41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Microsoft_Word_97_-_2003___28.doc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8.emf"/><Relationship Id="rId25" Type="http://schemas.openxmlformats.org/officeDocument/2006/relationships/oleObject" Target="../embeddings/Microsoft_Word_97_-_2003___34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31.doc"/><Relationship Id="rId20" Type="http://schemas.openxmlformats.org/officeDocument/2006/relationships/image" Target="../media/image39.emf"/><Relationship Id="rId29" Type="http://schemas.openxmlformats.org/officeDocument/2006/relationships/image" Target="../media/image42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6.emf"/><Relationship Id="rId24" Type="http://schemas.openxmlformats.org/officeDocument/2006/relationships/oleObject" Target="../embeddings/oleObject36.bin"/><Relationship Id="rId32" Type="http://schemas.openxmlformats.org/officeDocument/2006/relationships/image" Target="../media/image43.emf"/><Relationship Id="rId5" Type="http://schemas.openxmlformats.org/officeDocument/2006/relationships/image" Target="../media/image34.emf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40.emf"/><Relationship Id="rId28" Type="http://schemas.openxmlformats.org/officeDocument/2006/relationships/oleObject" Target="../embeddings/Microsoft_Word_97_-_2003___35.doc"/><Relationship Id="rId10" Type="http://schemas.openxmlformats.org/officeDocument/2006/relationships/oleObject" Target="../embeddings/Microsoft_Word_97_-_2003___29.doc"/><Relationship Id="rId19" Type="http://schemas.openxmlformats.org/officeDocument/2006/relationships/oleObject" Target="../embeddings/Microsoft_Word_97_-_2003___32.doc"/><Relationship Id="rId31" Type="http://schemas.openxmlformats.org/officeDocument/2006/relationships/oleObject" Target="../embeddings/Microsoft_Word_97_-_2003___36.doc"/><Relationship Id="rId4" Type="http://schemas.openxmlformats.org/officeDocument/2006/relationships/oleObject" Target="../embeddings/Microsoft_Word_97_-_2003___27.doc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emf"/><Relationship Id="rId22" Type="http://schemas.openxmlformats.org/officeDocument/2006/relationships/oleObject" Target="../embeddings/Microsoft_Word_97_-_2003___33.doc"/><Relationship Id="rId27" Type="http://schemas.openxmlformats.org/officeDocument/2006/relationships/oleObject" Target="../embeddings/oleObject37.bin"/><Relationship Id="rId30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88041"/>
              </p:ext>
            </p:extLst>
          </p:nvPr>
        </p:nvGraphicFramePr>
        <p:xfrm>
          <a:off x="2194113" y="876300"/>
          <a:ext cx="74326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r:id="rId3" imgW="3530557" imgH="288019" progId="Word.Document.8">
                  <p:embed/>
                </p:oleObj>
              </mc:Choice>
              <mc:Fallback>
                <p:oleObj name="Document" r:id="rId3" imgW="3530557" imgH="288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113" y="876300"/>
                        <a:ext cx="74326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03104"/>
              </p:ext>
            </p:extLst>
          </p:nvPr>
        </p:nvGraphicFramePr>
        <p:xfrm>
          <a:off x="2038350" y="1521074"/>
          <a:ext cx="7074274" cy="76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r:id="rId5" imgW="3495734" imgH="379527" progId="Word.Document.8">
                  <p:embed/>
                </p:oleObj>
              </mc:Choice>
              <mc:Fallback>
                <p:oleObj name="Document" r:id="rId5" imgW="3495734" imgH="379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521074"/>
                        <a:ext cx="7074274" cy="76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2278"/>
              </p:ext>
            </p:extLst>
          </p:nvPr>
        </p:nvGraphicFramePr>
        <p:xfrm>
          <a:off x="2752724" y="1999129"/>
          <a:ext cx="8854911" cy="279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r:id="rId8" imgW="3495861" imgH="1104520" progId="Word.Document.8">
                  <p:embed/>
                </p:oleObj>
              </mc:Choice>
              <mc:Fallback>
                <p:oleObj name="Document" r:id="rId8" imgW="3495861" imgH="1104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4" y="1999129"/>
                        <a:ext cx="8854911" cy="2793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222674"/>
              </p:ext>
            </p:extLst>
          </p:nvPr>
        </p:nvGraphicFramePr>
        <p:xfrm>
          <a:off x="1221440" y="4322171"/>
          <a:ext cx="99472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10" imgW="4207314" imgH="502560" progId="Word.Document.8">
                  <p:embed/>
                </p:oleObj>
              </mc:Choice>
              <mc:Fallback>
                <p:oleObj name="Document" r:id="rId10" imgW="4207314" imgH="502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440" y="4322171"/>
                        <a:ext cx="99472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31220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819207"/>
              </p:ext>
            </p:extLst>
          </p:nvPr>
        </p:nvGraphicFramePr>
        <p:xfrm>
          <a:off x="901327" y="931302"/>
          <a:ext cx="10429875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r:id="rId3" imgW="4147692" imgH="1740625" progId="Word.Document.8">
                  <p:embed/>
                </p:oleObj>
              </mc:Choice>
              <mc:Fallback>
                <p:oleObj name="Document" r:id="rId3" imgW="4147692" imgH="1740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327" y="931302"/>
                        <a:ext cx="10429875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07282"/>
              </p:ext>
            </p:extLst>
          </p:nvPr>
        </p:nvGraphicFramePr>
        <p:xfrm>
          <a:off x="1581150" y="4884552"/>
          <a:ext cx="8635518" cy="98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6" imgW="3483260" imgH="396374" progId="Word.Document.8">
                  <p:embed/>
                </p:oleObj>
              </mc:Choice>
              <mc:Fallback>
                <p:oleObj name="Document" r:id="rId6" imgW="3483260" imgH="3963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884552"/>
                        <a:ext cx="8635518" cy="982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7338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16447"/>
              </p:ext>
            </p:extLst>
          </p:nvPr>
        </p:nvGraphicFramePr>
        <p:xfrm>
          <a:off x="1085757" y="1092481"/>
          <a:ext cx="10174287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4" imgW="4341644" imgH="2196452" progId="Word.Document.8">
                  <p:embed/>
                </p:oleObj>
              </mc:Choice>
              <mc:Fallback>
                <p:oleObj name="Document" r:id="rId4" imgW="4341644" imgH="21964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757" y="1092481"/>
                        <a:ext cx="10174287" cy="490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702349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975757"/>
              </p:ext>
            </p:extLst>
          </p:nvPr>
        </p:nvGraphicFramePr>
        <p:xfrm>
          <a:off x="711200" y="1006475"/>
          <a:ext cx="10856913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3" imgW="4636881" imgH="2001970" progId="Word.Document.8">
                  <p:embed/>
                </p:oleObj>
              </mc:Choice>
              <mc:Fallback>
                <p:oleObj name="Document" r:id="rId3" imgW="4636881" imgH="20019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006475"/>
                        <a:ext cx="10856913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63858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02071"/>
              </p:ext>
            </p:extLst>
          </p:nvPr>
        </p:nvGraphicFramePr>
        <p:xfrm>
          <a:off x="1236105" y="777406"/>
          <a:ext cx="821213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Document" r:id="rId3" imgW="4020769" imgH="852720" progId="Word.Document.8">
                  <p:embed/>
                </p:oleObj>
              </mc:Choice>
              <mc:Fallback>
                <p:oleObj name="Document" r:id="rId3" imgW="4020769" imgH="852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105" y="777406"/>
                        <a:ext cx="8212137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39805"/>
              </p:ext>
            </p:extLst>
          </p:nvPr>
        </p:nvGraphicFramePr>
        <p:xfrm>
          <a:off x="1305020" y="1342651"/>
          <a:ext cx="9506161" cy="94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Document" r:id="rId5" imgW="4020769" imgH="401121" progId="Word.Document.8">
                  <p:embed/>
                </p:oleObj>
              </mc:Choice>
              <mc:Fallback>
                <p:oleObj name="Document" r:id="rId5" imgW="4020769" imgH="401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020" y="1342651"/>
                        <a:ext cx="9506161" cy="94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65753"/>
              </p:ext>
            </p:extLst>
          </p:nvPr>
        </p:nvGraphicFramePr>
        <p:xfrm>
          <a:off x="1290764" y="1948607"/>
          <a:ext cx="9387315" cy="99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Document" r:id="rId7" imgW="4020769" imgH="425955" progId="Word.Document.8">
                  <p:embed/>
                </p:oleObj>
              </mc:Choice>
              <mc:Fallback>
                <p:oleObj name="Document" r:id="rId7" imgW="4020769" imgH="425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764" y="1948607"/>
                        <a:ext cx="9387315" cy="995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074289"/>
              </p:ext>
            </p:extLst>
          </p:nvPr>
        </p:nvGraphicFramePr>
        <p:xfrm>
          <a:off x="1292225" y="2424113"/>
          <a:ext cx="92979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Document" r:id="rId10" imgW="4060414" imgH="711780" progId="Word.Document.8">
                  <p:embed/>
                </p:oleObj>
              </mc:Choice>
              <mc:Fallback>
                <p:oleObj name="Document" r:id="rId10" imgW="4060414" imgH="7117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424113"/>
                        <a:ext cx="929798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578525"/>
              </p:ext>
            </p:extLst>
          </p:nvPr>
        </p:nvGraphicFramePr>
        <p:xfrm>
          <a:off x="1290764" y="3748367"/>
          <a:ext cx="918686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Document" r:id="rId13" imgW="4011567" imgH="634131" progId="Word.Document.8">
                  <p:embed/>
                </p:oleObj>
              </mc:Choice>
              <mc:Fallback>
                <p:oleObj name="Document" r:id="rId13" imgW="4011567" imgH="634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764" y="3748367"/>
                        <a:ext cx="918686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24608"/>
              </p:ext>
            </p:extLst>
          </p:nvPr>
        </p:nvGraphicFramePr>
        <p:xfrm>
          <a:off x="1292225" y="4852988"/>
          <a:ext cx="10286230" cy="821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Document" r:id="rId16" imgW="4517278" imgH="361282" progId="Word.Document.8">
                  <p:embed/>
                </p:oleObj>
              </mc:Choice>
              <mc:Fallback>
                <p:oleObj name="Document" r:id="rId16" imgW="4517278" imgH="3612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852988"/>
                        <a:ext cx="10286230" cy="821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4883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499529"/>
              </p:ext>
            </p:extLst>
          </p:nvPr>
        </p:nvGraphicFramePr>
        <p:xfrm>
          <a:off x="1242358" y="1143280"/>
          <a:ext cx="108759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Document" r:id="rId4" imgW="4775521" imgH="327131" progId="Word.Document.8">
                  <p:embed/>
                </p:oleObj>
              </mc:Choice>
              <mc:Fallback>
                <p:oleObj name="Document" r:id="rId4" imgW="4775521" imgH="327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358" y="1143280"/>
                        <a:ext cx="1087596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293396"/>
              </p:ext>
            </p:extLst>
          </p:nvPr>
        </p:nvGraphicFramePr>
        <p:xfrm>
          <a:off x="1242358" y="1887818"/>
          <a:ext cx="97059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Document" r:id="rId7" imgW="4237844" imgH="557920" progId="Word.Document.8">
                  <p:embed/>
                </p:oleObj>
              </mc:Choice>
              <mc:Fallback>
                <p:oleObj name="Document" r:id="rId7" imgW="4237844" imgH="557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358" y="1887818"/>
                        <a:ext cx="970597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77132"/>
              </p:ext>
            </p:extLst>
          </p:nvPr>
        </p:nvGraphicFramePr>
        <p:xfrm>
          <a:off x="1188569" y="3248677"/>
          <a:ext cx="10329862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Document" r:id="rId10" imgW="4639395" imgH="580208" progId="Word.Document.8">
                  <p:embed/>
                </p:oleObj>
              </mc:Choice>
              <mc:Fallback>
                <p:oleObj name="Document" r:id="rId10" imgW="4639395" imgH="5802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569" y="3248677"/>
                        <a:ext cx="10329862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132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68469"/>
              </p:ext>
            </p:extLst>
          </p:nvPr>
        </p:nvGraphicFramePr>
        <p:xfrm>
          <a:off x="957263" y="652463"/>
          <a:ext cx="10431462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Document" r:id="rId4" imgW="4478487" imgH="850541" progId="Word.Document.8">
                  <p:embed/>
                </p:oleObj>
              </mc:Choice>
              <mc:Fallback>
                <p:oleObj name="Document" r:id="rId4" imgW="4478487" imgH="8505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652463"/>
                        <a:ext cx="10431462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23872"/>
              </p:ext>
            </p:extLst>
          </p:nvPr>
        </p:nvGraphicFramePr>
        <p:xfrm>
          <a:off x="1550332" y="2393448"/>
          <a:ext cx="9140647" cy="78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Document" r:id="rId7" imgW="3882170" imgH="331572" progId="Word.Document.8">
                  <p:embed/>
                </p:oleObj>
              </mc:Choice>
              <mc:Fallback>
                <p:oleObj name="Document" r:id="rId7" imgW="3882170" imgH="3315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332" y="2393448"/>
                        <a:ext cx="9140647" cy="781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19488"/>
              </p:ext>
            </p:extLst>
          </p:nvPr>
        </p:nvGraphicFramePr>
        <p:xfrm>
          <a:off x="8070944" y="2410077"/>
          <a:ext cx="1190625" cy="61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Document" r:id="rId10" imgW="531571" imgH="278960" progId="Word.Document.8">
                  <p:embed/>
                </p:oleObj>
              </mc:Choice>
              <mc:Fallback>
                <p:oleObj name="Document" r:id="rId10" imgW="531571" imgH="278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944" y="2410077"/>
                        <a:ext cx="1190625" cy="61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736631"/>
              </p:ext>
            </p:extLst>
          </p:nvPr>
        </p:nvGraphicFramePr>
        <p:xfrm>
          <a:off x="5173044" y="2980571"/>
          <a:ext cx="4237364" cy="135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Document" r:id="rId13" imgW="1851978" imgH="592221" progId="Word.Document.8">
                  <p:embed/>
                </p:oleObj>
              </mc:Choice>
              <mc:Fallback>
                <p:oleObj name="Document" r:id="rId13" imgW="1851978" imgH="592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044" y="2980571"/>
                        <a:ext cx="4237364" cy="1357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69892"/>
              </p:ext>
            </p:extLst>
          </p:nvPr>
        </p:nvGraphicFramePr>
        <p:xfrm>
          <a:off x="890446" y="3594725"/>
          <a:ext cx="4008465" cy="67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Document" r:id="rId16" imgW="1832843" imgH="305921" progId="Word.Document.8">
                  <p:embed/>
                </p:oleObj>
              </mc:Choice>
              <mc:Fallback>
                <p:oleObj name="Document" r:id="rId16" imgW="1832843" imgH="3059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46" y="3594725"/>
                        <a:ext cx="4008465" cy="67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289571"/>
              </p:ext>
            </p:extLst>
          </p:nvPr>
        </p:nvGraphicFramePr>
        <p:xfrm>
          <a:off x="3991258" y="3504971"/>
          <a:ext cx="3450124" cy="68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Document" r:id="rId19" imgW="1544515" imgH="306731" progId="Word.Document.8">
                  <p:embed/>
                </p:oleObj>
              </mc:Choice>
              <mc:Fallback>
                <p:oleObj name="Document" r:id="rId19" imgW="1544515" imgH="306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258" y="3504971"/>
                        <a:ext cx="3450124" cy="681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489998"/>
              </p:ext>
            </p:extLst>
          </p:nvPr>
        </p:nvGraphicFramePr>
        <p:xfrm>
          <a:off x="5635625" y="3611563"/>
          <a:ext cx="36655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Document" r:id="rId22" imgW="1679525" imgH="306731" progId="Word.Document.8">
                  <p:embed/>
                </p:oleObj>
              </mc:Choice>
              <mc:Fallback>
                <p:oleObj name="Document" r:id="rId22" imgW="1679525" imgH="306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611563"/>
                        <a:ext cx="36655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25953"/>
              </p:ext>
            </p:extLst>
          </p:nvPr>
        </p:nvGraphicFramePr>
        <p:xfrm>
          <a:off x="956915" y="4193813"/>
          <a:ext cx="4284367" cy="727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Document" r:id="rId25" imgW="1981948" imgH="338772" progId="Word.Document.8">
                  <p:embed/>
                </p:oleObj>
              </mc:Choice>
              <mc:Fallback>
                <p:oleObj name="Document" r:id="rId25" imgW="1981948" imgH="3387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15" y="4193813"/>
                        <a:ext cx="4284367" cy="727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411377"/>
              </p:ext>
            </p:extLst>
          </p:nvPr>
        </p:nvGraphicFramePr>
        <p:xfrm>
          <a:off x="3427478" y="4216019"/>
          <a:ext cx="3186207" cy="75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Document" r:id="rId28" imgW="1431467" imgH="338772" progId="Word.Document.8">
                  <p:embed/>
                </p:oleObj>
              </mc:Choice>
              <mc:Fallback>
                <p:oleObj name="Document" r:id="rId28" imgW="1431467" imgH="3387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78" y="4216019"/>
                        <a:ext cx="3186207" cy="755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83288"/>
              </p:ext>
            </p:extLst>
          </p:nvPr>
        </p:nvGraphicFramePr>
        <p:xfrm>
          <a:off x="5154613" y="4219575"/>
          <a:ext cx="31559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Document" r:id="rId31" imgW="1529754" imgH="338772" progId="Word.Document.8">
                  <p:embed/>
                </p:oleObj>
              </mc:Choice>
              <mc:Fallback>
                <p:oleObj name="Document" r:id="rId31" imgW="1529754" imgH="3387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4219575"/>
                        <a:ext cx="31559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926624"/>
              </p:ext>
            </p:extLst>
          </p:nvPr>
        </p:nvGraphicFramePr>
        <p:xfrm>
          <a:off x="940593" y="4822217"/>
          <a:ext cx="5573270" cy="62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Document" r:id="rId34" imgW="2537829" imgH="284770" progId="Word.Document.8">
                  <p:embed/>
                </p:oleObj>
              </mc:Choice>
              <mc:Fallback>
                <p:oleObj name="Document" r:id="rId34" imgW="2537829" imgH="284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93" y="4822217"/>
                        <a:ext cx="5573270" cy="626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618152"/>
              </p:ext>
            </p:extLst>
          </p:nvPr>
        </p:nvGraphicFramePr>
        <p:xfrm>
          <a:off x="6045482" y="4822919"/>
          <a:ext cx="5036120" cy="75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Document" r:id="rId37" imgW="2407500" imgH="358573" progId="Word.Document.8">
                  <p:embed/>
                </p:oleObj>
              </mc:Choice>
              <mc:Fallback>
                <p:oleObj name="Document" r:id="rId37" imgW="2407500" imgH="3585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482" y="4822919"/>
                        <a:ext cx="5036120" cy="751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925366"/>
              </p:ext>
            </p:extLst>
          </p:nvPr>
        </p:nvGraphicFramePr>
        <p:xfrm>
          <a:off x="2811801" y="5490683"/>
          <a:ext cx="44799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Document" r:id="rId40" imgW="2171322" imgH="317531" progId="Word.Document.8">
                  <p:embed/>
                </p:oleObj>
              </mc:Choice>
              <mc:Fallback>
                <p:oleObj name="Document" r:id="rId40" imgW="2171322" imgH="3175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801" y="5490683"/>
                        <a:ext cx="44799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233057"/>
              </p:ext>
            </p:extLst>
          </p:nvPr>
        </p:nvGraphicFramePr>
        <p:xfrm>
          <a:off x="1550332" y="3027953"/>
          <a:ext cx="43100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Document" r:id="rId43" imgW="1915811" imgH="278960" progId="Word.Document.8">
                  <p:embed/>
                </p:oleObj>
              </mc:Choice>
              <mc:Fallback>
                <p:oleObj name="Document" r:id="rId43" imgW="1915811" imgH="278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332" y="3027953"/>
                        <a:ext cx="43100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28926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25226"/>
              </p:ext>
            </p:extLst>
          </p:nvPr>
        </p:nvGraphicFramePr>
        <p:xfrm>
          <a:off x="740896" y="817565"/>
          <a:ext cx="11152188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Document" r:id="rId4" imgW="5070758" imgH="772892" progId="Word.Document.8">
                  <p:embed/>
                </p:oleObj>
              </mc:Choice>
              <mc:Fallback>
                <p:oleObj name="Document" r:id="rId4" imgW="5070758" imgH="7728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96" y="817565"/>
                        <a:ext cx="11152188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95232"/>
              </p:ext>
            </p:extLst>
          </p:nvPr>
        </p:nvGraphicFramePr>
        <p:xfrm>
          <a:off x="1344239" y="2622644"/>
          <a:ext cx="9525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Document" r:id="rId7" imgW="388981" imgH="278960" progId="Word.Document.8">
                  <p:embed/>
                </p:oleObj>
              </mc:Choice>
              <mc:Fallback>
                <p:oleObj name="Document" r:id="rId7" imgW="388981" imgH="278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239" y="2622644"/>
                        <a:ext cx="9525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61007"/>
              </p:ext>
            </p:extLst>
          </p:nvPr>
        </p:nvGraphicFramePr>
        <p:xfrm>
          <a:off x="1484933" y="2632168"/>
          <a:ext cx="9048596" cy="65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Document" r:id="rId10" imgW="4007257" imgH="289745" progId="Word.Document.8">
                  <p:embed/>
                </p:oleObj>
              </mc:Choice>
              <mc:Fallback>
                <p:oleObj name="Document" r:id="rId10" imgW="4007257" imgH="2897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933" y="2632168"/>
                        <a:ext cx="9048596" cy="655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688500"/>
              </p:ext>
            </p:extLst>
          </p:nvPr>
        </p:nvGraphicFramePr>
        <p:xfrm>
          <a:off x="5073931" y="2566707"/>
          <a:ext cx="11572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Document" r:id="rId13" imgW="511099" imgH="278960" progId="Word.Document.8">
                  <p:embed/>
                </p:oleObj>
              </mc:Choice>
              <mc:Fallback>
                <p:oleObj name="Document" r:id="rId13" imgW="511099" imgH="278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931" y="2566707"/>
                        <a:ext cx="115728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69121"/>
              </p:ext>
            </p:extLst>
          </p:nvPr>
        </p:nvGraphicFramePr>
        <p:xfrm>
          <a:off x="8838921" y="2581651"/>
          <a:ext cx="29083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Document" r:id="rId16" imgW="1290497" imgH="278960" progId="Word.Document.8">
                  <p:embed/>
                </p:oleObj>
              </mc:Choice>
              <mc:Fallback>
                <p:oleObj name="Document" r:id="rId16" imgW="1290497" imgH="278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8921" y="2581651"/>
                        <a:ext cx="29083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135822"/>
              </p:ext>
            </p:extLst>
          </p:nvPr>
        </p:nvGraphicFramePr>
        <p:xfrm>
          <a:off x="8059738" y="2582863"/>
          <a:ext cx="11572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Document" r:id="rId19" imgW="511099" imgH="278960" progId="Word.Document.8">
                  <p:embed/>
                </p:oleObj>
              </mc:Choice>
              <mc:Fallback>
                <p:oleObj name="Document" r:id="rId19" imgW="511099" imgH="278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38" y="2582863"/>
                        <a:ext cx="11572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16609"/>
              </p:ext>
            </p:extLst>
          </p:nvPr>
        </p:nvGraphicFramePr>
        <p:xfrm>
          <a:off x="659841" y="3196945"/>
          <a:ext cx="9789726" cy="78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Document" r:id="rId22" imgW="3927173" imgH="312491" progId="Word.Document.8">
                  <p:embed/>
                </p:oleObj>
              </mc:Choice>
              <mc:Fallback>
                <p:oleObj name="Document" r:id="rId22" imgW="3927173" imgH="3124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41" y="3196945"/>
                        <a:ext cx="9789726" cy="780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66494"/>
              </p:ext>
            </p:extLst>
          </p:nvPr>
        </p:nvGraphicFramePr>
        <p:xfrm>
          <a:off x="2837146" y="5234475"/>
          <a:ext cx="8910075" cy="1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Document" r:id="rId25" imgW="3927173" imgH="529579" progId="Word.Document.8">
                  <p:embed/>
                </p:oleObj>
              </mc:Choice>
              <mc:Fallback>
                <p:oleObj name="Document" r:id="rId25" imgW="3927173" imgH="5295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146" y="5234475"/>
                        <a:ext cx="8910075" cy="1202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594366"/>
              </p:ext>
            </p:extLst>
          </p:nvPr>
        </p:nvGraphicFramePr>
        <p:xfrm>
          <a:off x="1023284" y="3906840"/>
          <a:ext cx="9155827" cy="65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Document" r:id="rId28" imgW="3927173" imgH="280090" progId="Word.Document.8">
                  <p:embed/>
                </p:oleObj>
              </mc:Choice>
              <mc:Fallback>
                <p:oleObj name="Document" r:id="rId28" imgW="3927173" imgH="2800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284" y="3906840"/>
                        <a:ext cx="9155827" cy="654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413239"/>
              </p:ext>
            </p:extLst>
          </p:nvPr>
        </p:nvGraphicFramePr>
        <p:xfrm>
          <a:off x="2788866" y="4687422"/>
          <a:ext cx="9203082" cy="93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Document" r:id="rId31" imgW="3820965" imgH="397454" progId="Word.Document.8">
                  <p:embed/>
                </p:oleObj>
              </mc:Choice>
              <mc:Fallback>
                <p:oleObj name="Document" r:id="rId31" imgW="3820965" imgH="3974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866" y="4687422"/>
                        <a:ext cx="9203082" cy="932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79395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Office 主题​​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49</cp:revision>
  <dcterms:created xsi:type="dcterms:W3CDTF">2019-06-19T02:08:00Z</dcterms:created>
  <dcterms:modified xsi:type="dcterms:W3CDTF">2019-12-02T10:46:29Z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