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3"/>
    <p:sldId id="261" r:id="rId4"/>
    <p:sldId id="262" r:id="rId5"/>
    <p:sldId id="269" r:id="rId6"/>
    <p:sldId id="270" r:id="rId7"/>
    <p:sldId id="271" r:id="rId8"/>
    <p:sldId id="272" r:id="rId9"/>
    <p:sldId id="264" r:id="rId10"/>
    <p:sldId id="265" r:id="rId11"/>
    <p:sldId id="266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6" y="31"/>
      </p:cViewPr>
      <p:guideLst>
        <p:guide orient="horz" pos="2217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5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emf"/><Relationship Id="rId8" Type="http://schemas.openxmlformats.org/officeDocument/2006/relationships/image" Target="../media/image48.emf"/><Relationship Id="rId7" Type="http://schemas.openxmlformats.org/officeDocument/2006/relationships/image" Target="../media/image47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0" Type="http://schemas.openxmlformats.org/officeDocument/2006/relationships/image" Target="../media/image50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tags" Target="../tags/tag53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emf"/><Relationship Id="rId7" Type="http://schemas.openxmlformats.org/officeDocument/2006/relationships/oleObject" Target="../embeddings/Document1.doc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emf"/><Relationship Id="rId8" Type="http://schemas.openxmlformats.org/officeDocument/2006/relationships/oleObject" Target="../embeddings/Document24.doc"/><Relationship Id="rId7" Type="http://schemas.openxmlformats.org/officeDocument/2006/relationships/image" Target="../media/image43.emf"/><Relationship Id="rId6" Type="http://schemas.openxmlformats.org/officeDocument/2006/relationships/oleObject" Target="../embeddings/Document23.doc"/><Relationship Id="rId5" Type="http://schemas.openxmlformats.org/officeDocument/2006/relationships/image" Target="../media/image42.emf"/><Relationship Id="rId4" Type="http://schemas.openxmlformats.org/officeDocument/2006/relationships/oleObject" Target="../embeddings/Document22.doc"/><Relationship Id="rId3" Type="http://schemas.openxmlformats.org/officeDocument/2006/relationships/image" Target="../media/image41.png"/><Relationship Id="rId23" Type="http://schemas.openxmlformats.org/officeDocument/2006/relationships/vmlDrawing" Target="../drawings/vmlDrawing10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50.emf"/><Relationship Id="rId20" Type="http://schemas.openxmlformats.org/officeDocument/2006/relationships/oleObject" Target="../embeddings/Document30.doc"/><Relationship Id="rId2" Type="http://schemas.openxmlformats.org/officeDocument/2006/relationships/image" Target="../media/image40.emf"/><Relationship Id="rId19" Type="http://schemas.openxmlformats.org/officeDocument/2006/relationships/image" Target="../media/image49.emf"/><Relationship Id="rId18" Type="http://schemas.openxmlformats.org/officeDocument/2006/relationships/oleObject" Target="../embeddings/Document29.doc"/><Relationship Id="rId17" Type="http://schemas.openxmlformats.org/officeDocument/2006/relationships/image" Target="../media/image48.emf"/><Relationship Id="rId16" Type="http://schemas.openxmlformats.org/officeDocument/2006/relationships/oleObject" Target="../embeddings/Document28.doc"/><Relationship Id="rId15" Type="http://schemas.openxmlformats.org/officeDocument/2006/relationships/image" Target="../media/image47.emf"/><Relationship Id="rId14" Type="http://schemas.openxmlformats.org/officeDocument/2006/relationships/oleObject" Target="../embeddings/Document27.doc"/><Relationship Id="rId13" Type="http://schemas.openxmlformats.org/officeDocument/2006/relationships/image" Target="../media/image46.emf"/><Relationship Id="rId12" Type="http://schemas.openxmlformats.org/officeDocument/2006/relationships/oleObject" Target="../embeddings/Document26.doc"/><Relationship Id="rId11" Type="http://schemas.openxmlformats.org/officeDocument/2006/relationships/image" Target="../media/image45.emf"/><Relationship Id="rId10" Type="http://schemas.openxmlformats.org/officeDocument/2006/relationships/oleObject" Target="../embeddings/Document25.doc"/><Relationship Id="rId1" Type="http://schemas.openxmlformats.org/officeDocument/2006/relationships/oleObject" Target="../embeddings/Document21.doc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6.doc"/><Relationship Id="rId8" Type="http://schemas.openxmlformats.org/officeDocument/2006/relationships/image" Target="../media/image11.emf"/><Relationship Id="rId7" Type="http://schemas.openxmlformats.org/officeDocument/2006/relationships/oleObject" Target="../embeddings/Document5.doc"/><Relationship Id="rId6" Type="http://schemas.openxmlformats.org/officeDocument/2006/relationships/image" Target="../media/image10.emf"/><Relationship Id="rId5" Type="http://schemas.openxmlformats.org/officeDocument/2006/relationships/oleObject" Target="../embeddings/Document4.doc"/><Relationship Id="rId4" Type="http://schemas.openxmlformats.org/officeDocument/2006/relationships/image" Target="../media/image9.emf"/><Relationship Id="rId3" Type="http://schemas.openxmlformats.org/officeDocument/2006/relationships/oleObject" Target="../embeddings/Document3.doc"/><Relationship Id="rId2" Type="http://schemas.openxmlformats.org/officeDocument/2006/relationships/image" Target="../media/image8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.emf"/><Relationship Id="rId1" Type="http://schemas.openxmlformats.org/officeDocument/2006/relationships/oleObject" Target="../embeddings/Document2.doc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5" Type="http://schemas.openxmlformats.org/officeDocument/2006/relationships/oleObject" Target="../embeddings/Document9.doc"/><Relationship Id="rId4" Type="http://schemas.openxmlformats.org/officeDocument/2006/relationships/image" Target="../media/image14.emf"/><Relationship Id="rId3" Type="http://schemas.openxmlformats.org/officeDocument/2006/relationships/oleObject" Target="../embeddings/Document8.doc"/><Relationship Id="rId2" Type="http://schemas.openxmlformats.org/officeDocument/2006/relationships/image" Target="../media/image13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.png"/><Relationship Id="rId1" Type="http://schemas.openxmlformats.org/officeDocument/2006/relationships/oleObject" Target="../embeddings/Document7.doc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8.e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Document10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oleObject" Target="../embeddings/Document13.doc"/><Relationship Id="rId4" Type="http://schemas.openxmlformats.org/officeDocument/2006/relationships/image" Target="../media/image23.emf"/><Relationship Id="rId3" Type="http://schemas.openxmlformats.org/officeDocument/2006/relationships/oleObject" Target="../embeddings/Document12.doc"/><Relationship Id="rId2" Type="http://schemas.openxmlformats.org/officeDocument/2006/relationships/image" Target="../media/image22.emf"/><Relationship Id="rId1" Type="http://schemas.openxmlformats.org/officeDocument/2006/relationships/oleObject" Target="../embeddings/Document11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oleObject" Target="../embeddings/Document16.doc"/><Relationship Id="rId4" Type="http://schemas.openxmlformats.org/officeDocument/2006/relationships/image" Target="../media/image26.emf"/><Relationship Id="rId3" Type="http://schemas.openxmlformats.org/officeDocument/2006/relationships/oleObject" Target="../embeddings/Document15.doc"/><Relationship Id="rId2" Type="http://schemas.openxmlformats.org/officeDocument/2006/relationships/image" Target="../media/image25.emf"/><Relationship Id="rId1" Type="http://schemas.openxmlformats.org/officeDocument/2006/relationships/oleObject" Target="../embeddings/Document14.doc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8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oleObject" Target="../embeddings/Document18.doc"/><Relationship Id="rId4" Type="http://schemas.openxmlformats.org/officeDocument/2006/relationships/image" Target="../media/image36.emf"/><Relationship Id="rId3" Type="http://schemas.openxmlformats.org/officeDocument/2006/relationships/oleObject" Target="../embeddings/Document17.doc"/><Relationship Id="rId2" Type="http://schemas.openxmlformats.org/officeDocument/2006/relationships/image" Target="../media/image35.emf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emf"/><Relationship Id="rId3" Type="http://schemas.openxmlformats.org/officeDocument/2006/relationships/oleObject" Target="../embeddings/Document20.doc"/><Relationship Id="rId2" Type="http://schemas.openxmlformats.org/officeDocument/2006/relationships/image" Target="../media/image38.emf"/><Relationship Id="rId1" Type="http://schemas.openxmlformats.org/officeDocument/2006/relationships/oleObject" Target="../embeddings/Document19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247900" y="807246"/>
          <a:ext cx="67452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1" imgW="4381500" imgH="482600" progId="Word.Document.8">
                  <p:embed/>
                </p:oleObj>
              </mc:Choice>
              <mc:Fallback>
                <p:oleObj name="Document" r:id="rId1" imgW="4381500" imgH="482600" progId="Word.Document.8">
                  <p:embed/>
                  <p:pic>
                    <p:nvPicPr>
                      <p:cNvPr id="0" name="图片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807246"/>
                        <a:ext cx="67452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18548" y="1293812"/>
          <a:ext cx="70088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3" imgW="5130800" imgH="584200" progId="Word.Document.8">
                  <p:embed/>
                </p:oleObj>
              </mc:Choice>
              <mc:Fallback>
                <p:oleObj name="Document" r:id="rId3" imgW="5130800" imgH="584200" progId="Word.Document.8">
                  <p:embed/>
                  <p:pic>
                    <p:nvPicPr>
                      <p:cNvPr id="0" name="图片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548" y="1293812"/>
                        <a:ext cx="700881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218548" y="2070099"/>
          <a:ext cx="8391981" cy="206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5" imgW="5130800" imgH="1282700" progId="Word.Document.8">
                  <p:embed/>
                </p:oleObj>
              </mc:Choice>
              <mc:Fallback>
                <p:oleObj name="Document" r:id="rId5" imgW="5130800" imgH="1282700" progId="Word.Document.8">
                  <p:embed/>
                  <p:pic>
                    <p:nvPicPr>
                      <p:cNvPr id="0" name="图片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548" y="2070099"/>
                        <a:ext cx="8391981" cy="2063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51044" y="3937136"/>
          <a:ext cx="998621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ocument" r:id="rId7" imgW="5278755" imgH="988060" progId="Word.Document.8">
                  <p:embed/>
                </p:oleObj>
              </mc:Choice>
              <mc:Fallback>
                <p:oleObj name="Document" r:id="rId7" imgW="5278755" imgH="988060" progId="Word.Document.8">
                  <p:embed/>
                  <p:pic>
                    <p:nvPicPr>
                      <p:cNvPr id="0" name="图片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044" y="3937136"/>
                        <a:ext cx="998621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989330" y="854551"/>
          <a:ext cx="1125791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Document" r:id="rId1" imgW="5487670" imgH="199390" progId="Word.Document.8">
                  <p:embed/>
                </p:oleObj>
              </mc:Choice>
              <mc:Fallback>
                <p:oleObj name="Document" r:id="rId1" imgW="5487670" imgH="199390" progId="Word.Document.8">
                  <p:embed/>
                  <p:pic>
                    <p:nvPicPr>
                      <p:cNvPr id="0" name="图片 7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330" y="854551"/>
                        <a:ext cx="11257915" cy="400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5" descr="C:\Users\Ningrj\AppData\Roaming\Tencent\Users\767623779\QQ\WinTemp\RichOle\ST5~C]DN$NOVZ]STP8K7P}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338" y="3129748"/>
            <a:ext cx="19050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259949" y="4887817"/>
          <a:ext cx="3626290" cy="135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Document" r:id="rId4" imgW="1825625" imgH="681355" progId="Word.Document.8">
                  <p:embed/>
                </p:oleObj>
              </mc:Choice>
              <mc:Fallback>
                <p:oleObj name="Document" r:id="rId4" imgW="1825625" imgH="681355" progId="Word.Document.8">
                  <p:embed/>
                  <p:pic>
                    <p:nvPicPr>
                      <p:cNvPr id="0" name="图片 7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949" y="4887817"/>
                        <a:ext cx="3626290" cy="1353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995998" y="1086009"/>
          <a:ext cx="8399780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Document" r:id="rId6" imgW="4145915" imgH="316230" progId="Word.Document.8">
                  <p:embed/>
                </p:oleObj>
              </mc:Choice>
              <mc:Fallback>
                <p:oleObj name="Document" r:id="rId6" imgW="4145915" imgH="316230" progId="Word.Document.8">
                  <p:embed/>
                  <p:pic>
                    <p:nvPicPr>
                      <p:cNvPr id="0" name="图片 7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998" y="1086009"/>
                        <a:ext cx="8399780" cy="633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98947" y="1112717"/>
          <a:ext cx="10878820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Document" r:id="rId8" imgW="5230495" imgH="514350" progId="Word.Document.8">
                  <p:embed/>
                </p:oleObj>
              </mc:Choice>
              <mc:Fallback>
                <p:oleObj name="Document" r:id="rId8" imgW="5230495" imgH="514350" progId="Word.Document.8">
                  <p:embed/>
                  <p:pic>
                    <p:nvPicPr>
                      <p:cNvPr id="0" name="图片 7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47" y="1112717"/>
                        <a:ext cx="10878820" cy="1062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974257" y="2155521"/>
          <a:ext cx="8558389" cy="1096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Document" r:id="rId10" imgW="4142105" imgH="533400" progId="Word.Document.8">
                  <p:embed/>
                </p:oleObj>
              </mc:Choice>
              <mc:Fallback>
                <p:oleObj name="Document" r:id="rId10" imgW="4142105" imgH="533400" progId="Word.Document.8">
                  <p:embed/>
                  <p:pic>
                    <p:nvPicPr>
                      <p:cNvPr id="0" name="图片 7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257" y="2155521"/>
                        <a:ext cx="8558389" cy="1096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58588" y="2212172"/>
          <a:ext cx="114617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Document" r:id="rId12" imgW="5801360" imgH="712470" progId="Word.Document.8">
                  <p:embed/>
                </p:oleObj>
              </mc:Choice>
              <mc:Fallback>
                <p:oleObj name="Document" r:id="rId12" imgW="5801360" imgH="712470" progId="Word.Document.8">
                  <p:embed/>
                  <p:pic>
                    <p:nvPicPr>
                      <p:cNvPr id="0" name="图片 7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88" y="2212172"/>
                        <a:ext cx="1146175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98745" y="3520002"/>
          <a:ext cx="8620101" cy="73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Document" r:id="rId14" imgW="4142105" imgH="358140" progId="Word.Document.8">
                  <p:embed/>
                </p:oleObj>
              </mc:Choice>
              <mc:Fallback>
                <p:oleObj name="Document" r:id="rId14" imgW="4142105" imgH="358140" progId="Word.Document.8">
                  <p:embed/>
                  <p:pic>
                    <p:nvPicPr>
                      <p:cNvPr id="0" name="图片 7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45" y="3520002"/>
                        <a:ext cx="8620101" cy="736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-323003" y="3969306"/>
          <a:ext cx="7697938" cy="799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Document" r:id="rId16" imgW="3723005" imgH="389890" progId="Word.Document.8">
                  <p:embed/>
                </p:oleObj>
              </mc:Choice>
              <mc:Fallback>
                <p:oleObj name="Document" r:id="rId16" imgW="3723005" imgH="389890" progId="Word.Document.8">
                  <p:embed/>
                  <p:pic>
                    <p:nvPicPr>
                      <p:cNvPr id="0" name="图片 7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3003" y="3969306"/>
                        <a:ext cx="7697938" cy="799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529787" y="3985017"/>
          <a:ext cx="9896339" cy="113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Document" r:id="rId18" imgW="5161915" imgH="599440" progId="Word.Document.8">
                  <p:embed/>
                </p:oleObj>
              </mc:Choice>
              <mc:Fallback>
                <p:oleObj name="Document" r:id="rId18" imgW="5161915" imgH="599440" progId="Word.Document.8">
                  <p:embed/>
                  <p:pic>
                    <p:nvPicPr>
                      <p:cNvPr id="0" name="图片 7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87" y="3985017"/>
                        <a:ext cx="9896339" cy="1137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5782" y="5014425"/>
          <a:ext cx="7954069" cy="110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Document" r:id="rId20" imgW="3723005" imgH="568325" progId="Word.Document.8">
                  <p:embed/>
                </p:oleObj>
              </mc:Choice>
              <mc:Fallback>
                <p:oleObj name="Document" r:id="rId20" imgW="3723005" imgH="568325" progId="Word.Document.8">
                  <p:embed/>
                  <p:pic>
                    <p:nvPicPr>
                      <p:cNvPr id="0" name="图片 7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2" y="5014425"/>
                        <a:ext cx="7954069" cy="110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1320800" y="846138"/>
          <a:ext cx="6612965" cy="62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Document" r:id="rId1" imgW="2718435" imgH="259715" progId="Word.Document.8">
                  <p:embed/>
                </p:oleObj>
              </mc:Choice>
              <mc:Fallback>
                <p:oleObj name="Document" r:id="rId1" imgW="2718435" imgH="259715" progId="Word.Document.8">
                  <p:embed/>
                  <p:pic>
                    <p:nvPicPr>
                      <p:cNvPr id="0" name="图片 2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846138"/>
                        <a:ext cx="6612965" cy="625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1320800" y="1370574"/>
          <a:ext cx="48037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Document" r:id="rId3" imgW="1966595" imgH="217170" progId="Word.Document.8">
                  <p:embed/>
                </p:oleObj>
              </mc:Choice>
              <mc:Fallback>
                <p:oleObj name="Document" r:id="rId3" imgW="1966595" imgH="217170" progId="Word.Document.8">
                  <p:embed/>
                  <p:pic>
                    <p:nvPicPr>
                      <p:cNvPr id="0" name="图片 2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370574"/>
                        <a:ext cx="48037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701673" y="1928346"/>
          <a:ext cx="10914063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5" imgW="4636135" imgH="559435" progId="Word.Document.8">
                  <p:embed/>
                </p:oleObj>
              </mc:Choice>
              <mc:Fallback>
                <p:oleObj name="Document" r:id="rId5" imgW="4636135" imgH="559435" progId="Word.Document.8">
                  <p:embed/>
                  <p:pic>
                    <p:nvPicPr>
                      <p:cNvPr id="0" name="图片 2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3" y="1928346"/>
                        <a:ext cx="10914063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701673" y="2832890"/>
          <a:ext cx="107505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Document" r:id="rId7" imgW="4455795" imgH="724535" progId="Word.Document.8">
                  <p:embed/>
                </p:oleObj>
              </mc:Choice>
              <mc:Fallback>
                <p:oleObj name="Document" r:id="rId7" imgW="4455795" imgH="724535" progId="Word.Document.8">
                  <p:embed/>
                  <p:pic>
                    <p:nvPicPr>
                      <p:cNvPr id="0" name="图片 2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3" y="2832890"/>
                        <a:ext cx="1075055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38172" y="4148928"/>
          <a:ext cx="11041063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9" imgW="4489450" imgH="822960" progId="Word.Document.8">
                  <p:embed/>
                </p:oleObj>
              </mc:Choice>
              <mc:Fallback>
                <p:oleObj name="Document" r:id="rId9" imgW="4489450" imgH="822960" progId="Word.Document.8">
                  <p:embed/>
                  <p:pic>
                    <p:nvPicPr>
                      <p:cNvPr id="0" name="图片 2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2" y="4148928"/>
                        <a:ext cx="11041063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673259" y="750411"/>
          <a:ext cx="10996295" cy="190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Document" r:id="rId1" imgW="4565650" imgH="798830" progId="Word.Document.8">
                  <p:embed/>
                </p:oleObj>
              </mc:Choice>
              <mc:Fallback>
                <p:oleObj name="Document" r:id="rId1" imgW="4565650" imgH="798830" progId="Word.Document.8">
                  <p:embed/>
                  <p:pic>
                    <p:nvPicPr>
                      <p:cNvPr id="0" name="图片 3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9" y="750411"/>
                        <a:ext cx="10996295" cy="190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262438" y="1774825"/>
          <a:ext cx="74850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Document" r:id="rId3" imgW="3159125" imgH="363855" progId="Word.Document.8">
                  <p:embed/>
                </p:oleObj>
              </mc:Choice>
              <mc:Fallback>
                <p:oleObj name="Document" r:id="rId3" imgW="3159125" imgH="363855" progId="Word.Document.8">
                  <p:embed/>
                  <p:pic>
                    <p:nvPicPr>
                      <p:cNvPr id="0" name="图片 3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774825"/>
                        <a:ext cx="748506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427673" y="2941321"/>
          <a:ext cx="10926445" cy="97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Document" r:id="rId5" imgW="4399915" imgH="396875" progId="Word.Document.8">
                  <p:embed/>
                </p:oleObj>
              </mc:Choice>
              <mc:Fallback>
                <p:oleObj name="Document" r:id="rId5" imgW="4399915" imgH="396875" progId="Word.Document.8">
                  <p:embed/>
                  <p:pic>
                    <p:nvPicPr>
                      <p:cNvPr id="0" name="图片 3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3" y="2941321"/>
                        <a:ext cx="10926445" cy="975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6" name="对象 667655"/>
          <p:cNvGraphicFramePr/>
          <p:nvPr/>
        </p:nvGraphicFramePr>
        <p:xfrm>
          <a:off x="1650683" y="3937000"/>
          <a:ext cx="458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1828800" imgH="419100" progId="Equation.DSMT4">
                  <p:embed/>
                </p:oleObj>
              </mc:Choice>
              <mc:Fallback>
                <p:oleObj name="" r:id="rId7" imgW="1828800" imgH="419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0683" y="3937000"/>
                        <a:ext cx="4584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772" name="矩形 667771"/>
          <p:cNvSpPr/>
          <p:nvPr/>
        </p:nvSpPr>
        <p:spPr>
          <a:xfrm>
            <a:off x="6906895" y="4141788"/>
            <a:ext cx="1131888" cy="519112"/>
          </a:xfrm>
          <a:prstGeom prst="rect">
            <a:avLst/>
          </a:prstGeom>
          <a:noFill/>
          <a:ln w="9525">
            <a:noFill/>
          </a:ln>
          <a:scene3d>
            <a:camera prst="legacyPerspectiveFront">
              <a:rot lat="19800000" lon="19440000" rev="0"/>
            </a:camera>
            <a:lightRig rig="legacyNormal2" dir="t"/>
          </a:scene3d>
          <a:sp3d extrusionH="354000" prstMaterial="legacyMatte">
            <a:bevelT w="13500" h="13500" prst="angle"/>
            <a:bevelB w="13500" h="13500" prst="angle"/>
            <a:extrusionClr>
              <a:srgbClr val="939676"/>
            </a:extrusionClr>
          </a:sp3d>
        </p:spPr>
        <p:txBody>
          <a:bodyPr wrap="none" anchor="t" anchorCtr="0">
            <a:spAutoFit/>
            <a:flatTx/>
          </a:bodyPr>
          <a:p>
            <a:r>
              <a:rPr lang="zh-CN" altLang="en-GB" sz="28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GB" altLang="zh-CN" sz="2800">
                <a:latin typeface="楷体_GB2312" pitchFamily="49" charset="-122"/>
                <a:ea typeface="楷体_GB2312" pitchFamily="49" charset="-122"/>
              </a:rPr>
              <a:t>=365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67773" name="表格 667772"/>
          <p:cNvGraphicFramePr/>
          <p:nvPr>
            <p:custDataLst>
              <p:tags r:id="rId9"/>
            </p:custDataLst>
          </p:nvPr>
        </p:nvGraphicFramePr>
        <p:xfrm>
          <a:off x="906463" y="4857433"/>
          <a:ext cx="7343775" cy="1387475"/>
        </p:xfrm>
        <a:graphic>
          <a:graphicData uri="http://schemas.openxmlformats.org/drawingml/2006/table">
            <a:tbl>
              <a:tblPr/>
              <a:tblGrid>
                <a:gridCol w="1079500"/>
                <a:gridCol w="1160463"/>
                <a:gridCol w="1144587"/>
                <a:gridCol w="1174750"/>
                <a:gridCol w="1547813"/>
                <a:gridCol w="1236662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  <a:endParaRPr lang="zh-CN" altLang="en-US" i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  <a:endParaRPr lang="zh-CN" altLang="en-US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楷体_GB2312" pitchFamily="49" charset="-122"/>
                          <a:ea typeface="楷体_GB2312" pitchFamily="49" charset="-122"/>
                        </a:rPr>
                        <a:t>20</a:t>
                      </a:r>
                      <a:endParaRPr lang="zh-CN" altLang="en-US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GB" altLang="zh-CN">
                          <a:latin typeface="楷体_GB2312" pitchFamily="49" charset="-122"/>
                          <a:ea typeface="楷体_GB2312" pitchFamily="49" charset="-122"/>
                        </a:rPr>
                        <a:t>30</a:t>
                      </a:r>
                      <a:endParaRPr lang="zh-CN" altLang="en-US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GB" altLang="zh-CN">
                          <a:latin typeface="楷体_GB2312" pitchFamily="49" charset="-122"/>
                          <a:ea typeface="楷体_GB2312" pitchFamily="49" charset="-122"/>
                        </a:rPr>
                        <a:t>40</a:t>
                      </a:r>
                      <a:endParaRPr lang="zh-CN" altLang="en-US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GB" altLang="zh-CN"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  <a:endParaRPr lang="zh-CN" altLang="en-US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GB" altLang="zh-CN" i="1"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p</a:t>
                      </a:r>
                      <a:endParaRPr lang="zh-CN" altLang="en-US" i="1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GB" altLang="zh-CN"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0.12</a:t>
                      </a:r>
                      <a:endParaRPr lang="zh-CN" altLang="en-US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GB" altLang="zh-CN"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0.41</a:t>
                      </a:r>
                      <a:endParaRPr lang="zh-CN" altLang="en-US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GB" altLang="zh-CN"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0.71</a:t>
                      </a:r>
                      <a:endParaRPr lang="zh-CN" altLang="en-US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GB" altLang="zh-CN"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0.89</a:t>
                      </a:r>
                      <a:endParaRPr lang="zh-CN" altLang="en-US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Blip>
                          <a:blip r:embed="rId10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GB" altLang="zh-CN"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0.97</a:t>
                      </a:r>
                      <a:endParaRPr lang="zh-CN" altLang="en-US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6935" y="3553460"/>
            <a:ext cx="5518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解</a:t>
            </a:r>
            <a:r>
              <a:rPr lang="zh-CN" altLang="en-US"/>
              <a:t>：</a:t>
            </a:r>
            <a:r>
              <a:rPr lang="zh-CN" altLang="en-US" sz="2400"/>
              <a:t>设事件</a:t>
            </a:r>
            <a:r>
              <a:rPr lang="en-US" altLang="zh-CN" sz="2400"/>
              <a:t>B</a:t>
            </a:r>
            <a:r>
              <a:rPr lang="zh-CN" altLang="en-US" sz="2400"/>
              <a:t>为</a:t>
            </a:r>
            <a:r>
              <a:rPr lang="en-US" altLang="zh-CN" sz="2400"/>
              <a:t>“</a:t>
            </a:r>
            <a:r>
              <a:rPr lang="zh-CN" altLang="en-US" sz="2400"/>
              <a:t>没有人同一天出生</a:t>
            </a:r>
            <a:r>
              <a:rPr lang="en-US" altLang="zh-CN" sz="2400"/>
              <a:t>”</a:t>
            </a:r>
            <a:endParaRPr lang="en-US" altLang="zh-CN" sz="24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632143" y="1222693"/>
          <a:ext cx="10926445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Document" r:id="rId1" imgW="4399915" imgH="594995" progId="Word.Document.8">
                  <p:embed/>
                </p:oleObj>
              </mc:Choice>
              <mc:Fallback>
                <p:oleObj name="Document" r:id="rId1" imgW="4399915" imgH="594995" progId="Word.Document.8">
                  <p:embed/>
                  <p:pic>
                    <p:nvPicPr>
                      <p:cNvPr id="0" name="图片 3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3" y="1222693"/>
                        <a:ext cx="10926445" cy="146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673475" y="2492375"/>
            <a:ext cx="2208213" cy="446088"/>
          </a:xfrm>
          <a:prstGeom prst="rect">
            <a:avLst/>
          </a:prstGeom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考虑两种情况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endParaRPr kumimoji="0" lang="zh-CN" altLang="zh-CN" sz="23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27163" y="2492375"/>
            <a:ext cx="2557463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设某人第 </a:t>
            </a:r>
            <a:r>
              <a:rPr kumimoji="0" lang="en-US" altLang="zh-CN" sz="23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 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个抽，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68438" y="2898775"/>
            <a:ext cx="2889250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en-US" altLang="zh-CN" sz="23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o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所有的签都有签号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2097088" y="3424238"/>
            <a:ext cx="341313" cy="427038"/>
          </a:xfrm>
          <a:prstGeom prst="rect">
            <a:avLst/>
          </a:prstGeom>
          <a:solidFill>
            <a:srgbClr val="C0D9A7"/>
          </a:solidFill>
          <a:ln w="9525" algn="ctr">
            <a:solidFill>
              <a:schemeClr val="accent1"/>
            </a:solidFill>
            <a:round/>
          </a:ln>
        </p:spPr>
        <p:txBody>
          <a:bodyPr lIns="72009" tIns="36005" rIns="72009" bIns="36005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3209925" y="3432175"/>
            <a:ext cx="341313" cy="4254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1"/>
            </a:solidFill>
            <a:round/>
          </a:ln>
        </p:spPr>
        <p:txBody>
          <a:bodyPr lIns="72009" tIns="36005" rIns="72009" bIns="36005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4324350" y="3432175"/>
            <a:ext cx="339725" cy="4254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1"/>
            </a:solidFill>
            <a:round/>
          </a:ln>
        </p:spPr>
        <p:txBody>
          <a:bodyPr lIns="72009" tIns="36005" rIns="72009" bIns="36005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2654300" y="3424238"/>
            <a:ext cx="339725" cy="427038"/>
          </a:xfrm>
          <a:prstGeom prst="rect">
            <a:avLst/>
          </a:prstGeom>
          <a:solidFill>
            <a:srgbClr val="C0D9A7"/>
          </a:solidFill>
          <a:ln w="9525" algn="ctr">
            <a:solidFill>
              <a:schemeClr val="accent1"/>
            </a:solidFill>
            <a:round/>
          </a:ln>
        </p:spPr>
        <p:txBody>
          <a:bodyPr lIns="72009" tIns="36005" rIns="72009" bIns="36005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3768725" y="3424238"/>
            <a:ext cx="339725" cy="427038"/>
          </a:xfrm>
          <a:prstGeom prst="rect">
            <a:avLst/>
          </a:prstGeom>
          <a:solidFill>
            <a:srgbClr val="C0D9A7"/>
          </a:solidFill>
          <a:ln w="9525" algn="ctr">
            <a:solidFill>
              <a:schemeClr val="accent1"/>
            </a:solidFill>
            <a:round/>
          </a:ln>
        </p:spPr>
        <p:txBody>
          <a:bodyPr lIns="72009" tIns="36005" rIns="72009" bIns="36005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1541463" y="3432175"/>
            <a:ext cx="339725" cy="4254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1"/>
            </a:solidFill>
            <a:round/>
          </a:ln>
        </p:spPr>
        <p:txBody>
          <a:bodyPr lIns="72009" tIns="36005" rIns="72009" bIns="36005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468438" y="4124325"/>
            <a:ext cx="2595563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en-US" altLang="zh-CN" sz="23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o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所有的签无签号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矩形 18"/>
          <p:cNvSpPr/>
          <p:nvPr/>
        </p:nvSpPr>
        <p:spPr>
          <a:xfrm>
            <a:off x="2114550" y="4629150"/>
            <a:ext cx="339725" cy="427038"/>
          </a:xfrm>
          <a:prstGeom prst="rect">
            <a:avLst/>
          </a:prstGeom>
          <a:solidFill>
            <a:srgbClr val="C0D9A7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9" tIns="36005" rIns="72009" bIns="36005" anchor="ctr" anchorCtr="0">
            <a:spAutoFit/>
          </a:bodyPr>
          <a:p>
            <a:pPr algn="ctr" eaLnBrk="1" hangingPunct="1"/>
            <a:endParaRPr lang="zh-CN" altLang="en-US" sz="2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9"/>
          <p:cNvSpPr/>
          <p:nvPr/>
        </p:nvSpPr>
        <p:spPr>
          <a:xfrm>
            <a:off x="3227388" y="4637088"/>
            <a:ext cx="341312" cy="4270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9" tIns="36005" rIns="72009" bIns="36005" anchor="ctr" anchorCtr="0">
            <a:spAutoFit/>
          </a:bodyPr>
          <a:p>
            <a:pPr algn="ctr" eaLnBrk="1" hangingPunct="1"/>
            <a:endParaRPr lang="zh-CN" altLang="en-US" sz="2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20"/>
          <p:cNvSpPr/>
          <p:nvPr/>
        </p:nvSpPr>
        <p:spPr>
          <a:xfrm>
            <a:off x="4340225" y="4637088"/>
            <a:ext cx="339725" cy="4270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9" tIns="36005" rIns="72009" bIns="36005" anchor="ctr" anchorCtr="0">
            <a:spAutoFit/>
          </a:bodyPr>
          <a:p>
            <a:pPr algn="ctr" eaLnBrk="1" hangingPunct="1"/>
            <a:endParaRPr lang="zh-CN" altLang="en-US" sz="2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21"/>
          <p:cNvSpPr/>
          <p:nvPr/>
        </p:nvSpPr>
        <p:spPr>
          <a:xfrm>
            <a:off x="2670175" y="4629150"/>
            <a:ext cx="339725" cy="427038"/>
          </a:xfrm>
          <a:prstGeom prst="rect">
            <a:avLst/>
          </a:prstGeom>
          <a:solidFill>
            <a:srgbClr val="C0D9A7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9" tIns="36005" rIns="72009" bIns="36005" anchor="ctr" anchorCtr="0">
            <a:spAutoFit/>
          </a:bodyPr>
          <a:p>
            <a:pPr algn="ctr" eaLnBrk="1" hangingPunct="1"/>
            <a:endParaRPr lang="zh-CN" altLang="en-US" sz="2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2"/>
          <p:cNvSpPr/>
          <p:nvPr/>
        </p:nvSpPr>
        <p:spPr>
          <a:xfrm>
            <a:off x="3784600" y="4629150"/>
            <a:ext cx="339725" cy="427038"/>
          </a:xfrm>
          <a:prstGeom prst="rect">
            <a:avLst/>
          </a:prstGeom>
          <a:solidFill>
            <a:srgbClr val="C0D9A7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9" tIns="36005" rIns="72009" bIns="36005" anchor="ctr" anchorCtr="0">
            <a:spAutoFit/>
          </a:bodyPr>
          <a:p>
            <a:pPr algn="ctr" eaLnBrk="1" hangingPunct="1"/>
            <a:endParaRPr lang="zh-CN" altLang="en-US" sz="2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3"/>
          <p:cNvSpPr/>
          <p:nvPr/>
        </p:nvSpPr>
        <p:spPr>
          <a:xfrm>
            <a:off x="1557338" y="4637088"/>
            <a:ext cx="339725" cy="4270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9" tIns="36005" rIns="72009" bIns="36005" anchor="ctr" anchorCtr="0">
            <a:spAutoFit/>
          </a:bodyPr>
          <a:p>
            <a:pPr algn="ctr" eaLnBrk="1" hangingPunct="1"/>
            <a:endParaRPr lang="zh-CN" altLang="en-US" sz="2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2692400" y="3751263"/>
            <a:ext cx="293688" cy="425450"/>
          </a:xfrm>
          <a:prstGeom prst="rect">
            <a:avLst/>
          </a:prstGeom>
          <a:noFill/>
          <a:ln w="9525">
            <a:noFill/>
          </a:ln>
        </p:spPr>
        <p:txBody>
          <a:bodyPr wrap="none" lIns="72009" tIns="36005" rIns="72009" bIns="36005">
            <a:spAutoFit/>
          </a:bodyPr>
          <a:p>
            <a:pPr eaLnBrk="1" hangingPunct="1"/>
            <a:r>
              <a:rPr lang="en-US" altLang="zh-CN" sz="23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endParaRPr lang="zh-CN" altLang="en-US" sz="2300" i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TextBox 26"/>
          <p:cNvSpPr txBox="1"/>
          <p:nvPr/>
        </p:nvSpPr>
        <p:spPr>
          <a:xfrm>
            <a:off x="2673350" y="4967288"/>
            <a:ext cx="293688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72009" tIns="36005" rIns="72009" bIns="36005">
            <a:spAutoFit/>
          </a:bodyPr>
          <a:p>
            <a:pPr eaLnBrk="1" hangingPunct="1"/>
            <a:r>
              <a:rPr lang="en-US" altLang="zh-CN" sz="23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endParaRPr lang="zh-CN" altLang="en-US" sz="2300" i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5281613" y="3365500"/>
            <a:ext cx="735013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答：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26" name="对象 27"/>
          <p:cNvGraphicFramePr>
            <a:graphicFrameLocks noChangeAspect="1"/>
          </p:cNvGraphicFramePr>
          <p:nvPr/>
        </p:nvGraphicFramePr>
        <p:xfrm>
          <a:off x="5846763" y="3313113"/>
          <a:ext cx="1019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" imgW="622300" imgH="342900" progId="Equation.DSMT4">
                  <p:embed/>
                </p:oleObj>
              </mc:Choice>
              <mc:Fallback>
                <p:oleObj name="" r:id="rId3" imgW="622300" imgH="3429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6763" y="3313113"/>
                        <a:ext cx="101917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30"/>
          <p:cNvGraphicFramePr>
            <a:graphicFrameLocks noChangeAspect="1"/>
          </p:cNvGraphicFramePr>
          <p:nvPr/>
        </p:nvGraphicFramePr>
        <p:xfrm>
          <a:off x="6921500" y="3313113"/>
          <a:ext cx="4984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5" imgW="304800" imgH="342900" progId="Equation.DSMT4">
                  <p:embed/>
                </p:oleObj>
              </mc:Choice>
              <mc:Fallback>
                <p:oleObj name="" r:id="rId5" imgW="304800" imgH="342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1500" y="3313113"/>
                        <a:ext cx="49847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1"/>
          <p:cNvSpPr>
            <a:spLocks noChangeArrowheads="1"/>
          </p:cNvSpPr>
          <p:nvPr/>
        </p:nvSpPr>
        <p:spPr bwMode="auto">
          <a:xfrm>
            <a:off x="5295900" y="4570413"/>
            <a:ext cx="735013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答：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32" name="对象 32"/>
          <p:cNvGraphicFramePr>
            <a:graphicFrameLocks noChangeAspect="1"/>
          </p:cNvGraphicFramePr>
          <p:nvPr/>
        </p:nvGraphicFramePr>
        <p:xfrm>
          <a:off x="5956300" y="4286250"/>
          <a:ext cx="7905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7" imgW="482600" imgH="596900" progId="Equation.DSMT4">
                  <p:embed/>
                </p:oleObj>
              </mc:Choice>
              <mc:Fallback>
                <p:oleObj name="" r:id="rId7" imgW="482600" imgH="5969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6300" y="4286250"/>
                        <a:ext cx="790575" cy="1087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916738" y="4516438"/>
          <a:ext cx="4984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9" imgW="304800" imgH="342900" progId="Equation.DSMT4">
                  <p:embed/>
                </p:oleObj>
              </mc:Choice>
              <mc:Fallback>
                <p:oleObj name="" r:id="rId9" imgW="304800" imgH="3429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16738" y="4516438"/>
                        <a:ext cx="498475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20" grpId="0" bldLvl="0" animBg="1"/>
      <p:bldP spid="21" grpId="0" bldLvl="0" animBg="1"/>
      <p:bldP spid="22" grpId="0" bldLvl="0" animBg="1"/>
      <p:bldP spid="23" grpId="0"/>
      <p:bldP spid="24" grpId="0"/>
      <p:bldP spid="25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6520" y="1516106"/>
          <a:ext cx="999426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1" imgW="4222115" imgH="173355" progId="Word.Document.8">
                  <p:embed/>
                </p:oleObj>
              </mc:Choice>
              <mc:Fallback>
                <p:oleObj name="Document" r:id="rId1" imgW="4222115" imgH="173355" progId="Word.Document.8">
                  <p:embed/>
                  <p:pic>
                    <p:nvPicPr>
                      <p:cNvPr id="0" name="图片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520" y="1516106"/>
                        <a:ext cx="999426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890588" y="2509203"/>
          <a:ext cx="10926445" cy="195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Document" r:id="rId3" imgW="4399915" imgH="792480" progId="Word.Document.8">
                  <p:embed/>
                </p:oleObj>
              </mc:Choice>
              <mc:Fallback>
                <p:oleObj name="Document" r:id="rId3" imgW="4399915" imgH="792480" progId="Word.Document.8">
                  <p:embed/>
                  <p:pic>
                    <p:nvPicPr>
                      <p:cNvPr id="0" name="图片 3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509203"/>
                        <a:ext cx="10926445" cy="1950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098885" y="4460284"/>
          <a:ext cx="9994265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5" imgW="4222115" imgH="396875" progId="Word.Document.8">
                  <p:embed/>
                </p:oleObj>
              </mc:Choice>
              <mc:Fallback>
                <p:oleObj name="Document" r:id="rId5" imgW="4222115" imgH="396875" progId="Word.Document.8">
                  <p:embed/>
                  <p:pic>
                    <p:nvPicPr>
                      <p:cNvPr id="0" name="图片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885" y="4460284"/>
                        <a:ext cx="9994265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34140" y="1262741"/>
          <a:ext cx="9994265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1" imgW="4222115" imgH="396875" progId="Word.Document.8">
                  <p:embed/>
                </p:oleObj>
              </mc:Choice>
              <mc:Fallback>
                <p:oleObj name="Document" r:id="rId1" imgW="4222115" imgH="396875" progId="Word.Document.8">
                  <p:embed/>
                  <p:pic>
                    <p:nvPicPr>
                      <p:cNvPr id="0" name="图片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140" y="1262741"/>
                        <a:ext cx="9994265" cy="937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896320" y="2428918"/>
          <a:ext cx="9994265" cy="187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3" imgW="4222115" imgH="792480" progId="Word.Document.8">
                  <p:embed/>
                </p:oleObj>
              </mc:Choice>
              <mc:Fallback>
                <p:oleObj name="Document" r:id="rId3" imgW="4222115" imgH="792480" progId="Word.Document.8">
                  <p:embed/>
                  <p:pic>
                    <p:nvPicPr>
                      <p:cNvPr id="0" name="图片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320" y="2428918"/>
                        <a:ext cx="9994265" cy="187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234140" y="4527594"/>
          <a:ext cx="999426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5" imgW="4222115" imgH="199390" progId="Word.Document.8">
                  <p:embed/>
                </p:oleObj>
              </mc:Choice>
              <mc:Fallback>
                <p:oleObj name="Document" r:id="rId5" imgW="4222115" imgH="199390" progId="Word.Document.8">
                  <p:embed/>
                  <p:pic>
                    <p:nvPicPr>
                      <p:cNvPr id="0" name="图片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140" y="4527594"/>
                        <a:ext cx="999426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内容占位符 2"/>
          <p:cNvSpPr txBox="1"/>
          <p:nvPr/>
        </p:nvSpPr>
        <p:spPr>
          <a:xfrm>
            <a:off x="1644650" y="1236980"/>
            <a:ext cx="968375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显然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681163" y="1659255"/>
          <a:ext cx="13827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635000" imgH="342900" progId="Equation.DSMT4">
                  <p:embed/>
                </p:oleObj>
              </mc:Choice>
              <mc:Fallback>
                <p:oleObj name="" r:id="rId1" imgW="635000" imgH="3429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81163" y="1659255"/>
                        <a:ext cx="1382712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135313" y="1657668"/>
          <a:ext cx="23796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091565" imgH="368300" progId="Equation.DSMT4">
                  <p:embed/>
                </p:oleObj>
              </mc:Choice>
              <mc:Fallback>
                <p:oleObj name="" r:id="rId3" imgW="1091565" imgH="3683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5313" y="1657668"/>
                        <a:ext cx="2379662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551488" y="1691005"/>
          <a:ext cx="22145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016000" imgH="342900" progId="Equation.DSMT4">
                  <p:embed/>
                </p:oleObj>
              </mc:Choice>
              <mc:Fallback>
                <p:oleObj name="" r:id="rId5" imgW="1016000" imgH="342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1488" y="1691005"/>
                        <a:ext cx="2214562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109788" y="2621598"/>
          <a:ext cx="55086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2527300" imgH="368300" progId="Equation.DSMT4">
                  <p:embed/>
                </p:oleObj>
              </mc:Choice>
              <mc:Fallback>
                <p:oleObj name="" r:id="rId7" imgW="2527300" imgH="368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9788" y="2621598"/>
                        <a:ext cx="5508625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2"/>
          <p:cNvSpPr txBox="1"/>
          <p:nvPr/>
        </p:nvSpPr>
        <p:spPr>
          <a:xfrm>
            <a:off x="1644650" y="2743835"/>
            <a:ext cx="757238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故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753995" y="3511868"/>
          <a:ext cx="33480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1536700" imgH="342900" progId="Equation.DSMT4">
                  <p:embed/>
                </p:oleObj>
              </mc:Choice>
              <mc:Fallback>
                <p:oleObj name="" r:id="rId9" imgW="1536700" imgH="3429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3995" y="3511868"/>
                        <a:ext cx="3348038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内容占位符 2"/>
          <p:cNvSpPr txBox="1"/>
          <p:nvPr/>
        </p:nvSpPr>
        <p:spPr>
          <a:xfrm>
            <a:off x="1508760" y="4551680"/>
            <a:ext cx="695325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若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119948" y="4648518"/>
          <a:ext cx="21320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977265" imgH="177800" progId="Equation.DSMT4">
                  <p:embed/>
                </p:oleObj>
              </mc:Choice>
              <mc:Fallback>
                <p:oleObj name="" r:id="rId11" imgW="977265" imgH="177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9948" y="4648518"/>
                        <a:ext cx="2132012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/>
          <p:nvPr/>
        </p:nvSpPr>
        <p:spPr>
          <a:xfrm>
            <a:off x="5247958" y="4719955"/>
            <a:ext cx="1152525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答：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02350" y="4697095"/>
          <a:ext cx="86423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354965" imgH="177800" progId="Equation.DSMT4">
                  <p:embed/>
                </p:oleObj>
              </mc:Choice>
              <mc:Fallback>
                <p:oleObj name="" r:id="rId13" imgW="354965" imgH="177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2350" y="4697095"/>
                        <a:ext cx="864235" cy="47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内容占位符 2"/>
          <p:cNvSpPr txBox="1"/>
          <p:nvPr/>
        </p:nvSpPr>
        <p:spPr>
          <a:xfrm>
            <a:off x="1681480" y="5337810"/>
            <a:ext cx="598805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解此题的关键在于正确地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设事件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7" grpId="0"/>
      <p:bldP spid="1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35449" y="680383"/>
          <a:ext cx="82629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Document" r:id="rId1" imgW="5600700" imgH="635000" progId="Word.Document.8">
                  <p:embed/>
                </p:oleObj>
              </mc:Choice>
              <mc:Fallback>
                <p:oleObj name="Document" r:id="rId1" imgW="5600700" imgH="635000" progId="Word.Document.8">
                  <p:embed/>
                  <p:pic>
                    <p:nvPicPr>
                      <p:cNvPr id="0" name="图片 5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449" y="680383"/>
                        <a:ext cx="82629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6344" y="3424051"/>
          <a:ext cx="11364912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Document" r:id="rId3" imgW="5238750" imgH="975360" progId="Word.Document.8">
                  <p:embed/>
                </p:oleObj>
              </mc:Choice>
              <mc:Fallback>
                <p:oleObj name="Document" r:id="rId3" imgW="5238750" imgH="975360" progId="Word.Document.8">
                  <p:embed/>
                  <p:pic>
                    <p:nvPicPr>
                      <p:cNvPr id="0" name="图片 5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44" y="3424051"/>
                        <a:ext cx="11364912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76344" y="1391864"/>
          <a:ext cx="11466512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Document" r:id="rId5" imgW="5027930" imgH="862330" progId="Word.Document.8">
                  <p:embed/>
                </p:oleObj>
              </mc:Choice>
              <mc:Fallback>
                <p:oleObj name="Document" r:id="rId5" imgW="5027930" imgH="862330" progId="Word.Document.8">
                  <p:embed/>
                  <p:pic>
                    <p:nvPicPr>
                      <p:cNvPr id="0" name="图片 5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44" y="1391864"/>
                        <a:ext cx="11466512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59541" y="895350"/>
          <a:ext cx="9690847" cy="102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Document" r:id="rId1" imgW="4351655" imgH="461645" progId="Word.Document.8">
                  <p:embed/>
                </p:oleObj>
              </mc:Choice>
              <mc:Fallback>
                <p:oleObj name="Document" r:id="rId1" imgW="4351655" imgH="461645" progId="Word.Document.8">
                  <p:embed/>
                  <p:pic>
                    <p:nvPicPr>
                      <p:cNvPr id="0" name="图片 6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41" y="895350"/>
                        <a:ext cx="9690847" cy="1020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326039" y="1465589"/>
          <a:ext cx="8927625" cy="118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Document" r:id="rId3" imgW="4073525" imgH="542290" progId="Word.Document.8">
                  <p:embed/>
                </p:oleObj>
              </mc:Choice>
              <mc:Fallback>
                <p:oleObj name="Document" r:id="rId3" imgW="4073525" imgH="542290" progId="Word.Document.8">
                  <p:embed/>
                  <p:pic>
                    <p:nvPicPr>
                      <p:cNvPr id="0" name="图片 6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039" y="1465589"/>
                        <a:ext cx="8927625" cy="118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UNIT_TABLE_BEAUTIFY" val="smartTable{d0156338-efc9-45cf-8f20-a9776d43ed89}"/>
</p:tagLst>
</file>

<file path=ppt/tags/tag55.xml><?xml version="1.0" encoding="utf-8"?>
<p:tagLst xmlns:p="http://schemas.openxmlformats.org/presentationml/2006/main"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66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10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Times New Roman</vt:lpstr>
      <vt:lpstr>楷体_GB2312</vt:lpstr>
      <vt:lpstr>新宋体</vt:lpstr>
      <vt:lpstr>楷体</vt:lpstr>
      <vt:lpstr>黑体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肉肉</cp:lastModifiedBy>
  <cp:revision>57</cp:revision>
  <dcterms:created xsi:type="dcterms:W3CDTF">2019-06-19T02:08:00Z</dcterms:created>
  <dcterms:modified xsi:type="dcterms:W3CDTF">2022-09-13T03:25:10Z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2052-11.1.0.11797</vt:lpwstr>
  </property>
  <property fmtid="{D5CDD505-2E9C-101B-9397-08002B2CF9AE}" pid="3" name="ICV">
    <vt:lpwstr>DCCE8EC2106E41BCB795AACE509FB8C2</vt:lpwstr>
  </property>
</Properties>
</file>