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0" r:id="rId2"/>
    <p:sldId id="271" r:id="rId3"/>
    <p:sldId id="272" r:id="rId4"/>
    <p:sldId id="260" r:id="rId5"/>
    <p:sldId id="273" r:id="rId6"/>
    <p:sldId id="261" r:id="rId7"/>
    <p:sldId id="263" r:id="rId8"/>
    <p:sldId id="265" r:id="rId9"/>
    <p:sldId id="266" r:id="rId10"/>
    <p:sldId id="268" r:id="rId11"/>
    <p:sldId id="282" r:id="rId12"/>
    <p:sldId id="283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96"/>
      </p:cViewPr>
      <p:guideLst>
        <p:guide orient="horz" pos="2160"/>
        <p:guide pos="38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8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8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2.wmf"/><Relationship Id="rId5" Type="http://schemas.openxmlformats.org/officeDocument/2006/relationships/image" Target="../media/image15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e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16.w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emf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793970" y="597696"/>
          <a:ext cx="7991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3" imgW="5054600" imgH="647700" progId="Word.Document.8">
                  <p:embed/>
                </p:oleObj>
              </mc:Choice>
              <mc:Fallback>
                <p:oleObj name="Document" r:id="rId3" imgW="5054600" imgH="647700" progId="Word.Document.8">
                  <p:embed/>
                  <p:pic>
                    <p:nvPicPr>
                      <p:cNvPr id="0" name="图片 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70" y="597696"/>
                        <a:ext cx="79914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02405" y="1000772"/>
          <a:ext cx="8143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5" imgW="5575300" imgH="584200" progId="Word.Document.8">
                  <p:embed/>
                </p:oleObj>
              </mc:Choice>
              <mc:Fallback>
                <p:oleObj name="Document" r:id="rId5" imgW="5575300" imgH="584200" progId="Word.Document.8">
                  <p:embed/>
                  <p:pic>
                    <p:nvPicPr>
                      <p:cNvPr id="0" name="图片 1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405" y="1000772"/>
                        <a:ext cx="8143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95313" y="1790700"/>
          <a:ext cx="1100613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7" imgW="4883785" imgH="599440" progId="Word.Document.8">
                  <p:embed/>
                </p:oleObj>
              </mc:Choice>
              <mc:Fallback>
                <p:oleObj name="Document" r:id="rId7" imgW="4883785" imgH="599440" progId="Word.Document.8">
                  <p:embed/>
                  <p:pic>
                    <p:nvPicPr>
                      <p:cNvPr id="0" name="图片 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90700"/>
                        <a:ext cx="11006137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Box 5"/>
          <p:cNvSpPr txBox="1"/>
          <p:nvPr/>
        </p:nvSpPr>
        <p:spPr>
          <a:xfrm>
            <a:off x="595313" y="3053080"/>
            <a:ext cx="963612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</a:p>
        </p:txBody>
      </p:sp>
      <p:sp>
        <p:nvSpPr>
          <p:cNvPr id="5124" name="TextBox 26"/>
          <p:cNvSpPr txBox="1"/>
          <p:nvPr/>
        </p:nvSpPr>
        <p:spPr>
          <a:xfrm>
            <a:off x="901700" y="4676458"/>
            <a:ext cx="928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5127" name="Rectangle 24"/>
          <p:cNvSpPr/>
          <p:nvPr/>
        </p:nvSpPr>
        <p:spPr>
          <a:xfrm>
            <a:off x="2079625" y="4782979"/>
            <a:ext cx="5857875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）记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“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该家庭只有一女孩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5128" name="Rectangle 20"/>
          <p:cNvSpPr/>
          <p:nvPr/>
        </p:nvSpPr>
        <p:spPr>
          <a:xfrm>
            <a:off x="2079625" y="5282883"/>
            <a:ext cx="6400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为“已知这家有一个男孩”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6" name="矩形 16"/>
          <p:cNvSpPr/>
          <p:nvPr/>
        </p:nvSpPr>
        <p:spPr>
          <a:xfrm>
            <a:off x="2580005" y="5813425"/>
            <a:ext cx="5621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已经发生的条件下，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发生的概率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37" name="Object 17"/>
          <p:cNvGraphicFramePr/>
          <p:nvPr/>
        </p:nvGraphicFramePr>
        <p:xfrm>
          <a:off x="8241030" y="5799932"/>
          <a:ext cx="163449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9" imgW="774065" imgH="254000" progId="Equation.3">
                  <p:embed/>
                </p:oleObj>
              </mc:Choice>
              <mc:Fallback>
                <p:oleObj r:id="rId9" imgW="774065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41030" y="5799932"/>
                        <a:ext cx="1634490" cy="526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4"/>
          <p:cNvSpPr/>
          <p:nvPr/>
        </p:nvSpPr>
        <p:spPr>
          <a:xfrm>
            <a:off x="1706880" y="3095625"/>
            <a:ext cx="10068560" cy="1470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考察一个有两个子女的家庭，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问只有一个女孩的概率为多少？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若已经知道这家有一个男孩，再问这家只有一个女孩的概率又为多少？</a:t>
            </a:r>
          </a:p>
        </p:txBody>
      </p:sp>
      <p:sp>
        <p:nvSpPr>
          <p:cNvPr id="18" name="矩形 17"/>
          <p:cNvSpPr/>
          <p:nvPr/>
        </p:nvSpPr>
        <p:spPr>
          <a:xfrm>
            <a:off x="7794625" y="4812983"/>
            <a:ext cx="7858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ldLvl="0" animBg="1"/>
      <p:bldP spid="5124" grpId="0"/>
      <p:bldP spid="5127" grpId="0"/>
      <p:bldP spid="5128" grpId="0"/>
      <p:bldP spid="513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0447" y="999966"/>
          <a:ext cx="11240770" cy="170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3" imgW="5398135" imgH="824865" progId="Word.Document.8">
                  <p:embed/>
                </p:oleObj>
              </mc:Choice>
              <mc:Fallback>
                <p:oleObj name="Document" r:id="rId3" imgW="5398135" imgH="824865" progId="Word.Document.8">
                  <p:embed/>
                  <p:pic>
                    <p:nvPicPr>
                      <p:cNvPr id="0" name="图片 9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47" y="999966"/>
                        <a:ext cx="11240770" cy="1703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Box 2"/>
          <p:cNvSpPr txBox="1"/>
          <p:nvPr/>
        </p:nvSpPr>
        <p:spPr>
          <a:xfrm>
            <a:off x="820103" y="2246313"/>
            <a:ext cx="546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6388" name="Object 4"/>
          <p:cNvGraphicFramePr/>
          <p:nvPr/>
        </p:nvGraphicFramePr>
        <p:xfrm>
          <a:off x="1910080" y="2178050"/>
          <a:ext cx="5088255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1892300" imgH="228600" progId="Equation.KSEE3">
                  <p:embed/>
                </p:oleObj>
              </mc:Choice>
              <mc:Fallback>
                <p:oleObj r:id="rId5" imgW="1892300" imgH="2286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0080" y="2178050"/>
                        <a:ext cx="5088255" cy="594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/>
          <p:nvPr/>
        </p:nvGraphicFramePr>
        <p:xfrm>
          <a:off x="1910080" y="2703830"/>
          <a:ext cx="809117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7" imgW="3009900" imgH="241300" progId="Equation.3">
                  <p:embed/>
                </p:oleObj>
              </mc:Choice>
              <mc:Fallback>
                <p:oleObj r:id="rId7" imgW="3009900" imgH="241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0080" y="2703830"/>
                        <a:ext cx="8091170" cy="584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/>
        </p:nvGraphicFramePr>
        <p:xfrm>
          <a:off x="1910080" y="3165475"/>
          <a:ext cx="2280285" cy="87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9" imgW="1206500" imgH="393700" progId="Equation.3">
                  <p:embed/>
                </p:oleObj>
              </mc:Choice>
              <mc:Fallback>
                <p:oleObj r:id="rId9" imgW="1206500" imgH="393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080" y="3165475"/>
                        <a:ext cx="2280285" cy="875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/>
          <p:nvPr/>
        </p:nvGraphicFramePr>
        <p:xfrm>
          <a:off x="4684395" y="3379470"/>
          <a:ext cx="1371600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11" imgW="1129665" imgH="368300" progId="Equation.3">
                  <p:embed/>
                </p:oleObj>
              </mc:Choice>
              <mc:Fallback>
                <p:oleObj r:id="rId11" imgW="1129665" imgH="368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84395" y="3379470"/>
                        <a:ext cx="1371600" cy="378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/>
          <p:nvPr/>
        </p:nvGraphicFramePr>
        <p:xfrm>
          <a:off x="6164580" y="3390265"/>
          <a:ext cx="152209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13" imgW="1295400" imgH="368300" progId="Equation.3">
                  <p:embed/>
                </p:oleObj>
              </mc:Choice>
              <mc:Fallback>
                <p:oleObj r:id="rId13" imgW="1295400" imgH="368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4580" y="3390265"/>
                        <a:ext cx="1522095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/>
          <p:nvPr/>
        </p:nvGraphicFramePr>
        <p:xfrm>
          <a:off x="1976120" y="3921760"/>
          <a:ext cx="650430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15" imgW="3403600" imgH="393700" progId="Equation.3">
                  <p:embed/>
                </p:oleObj>
              </mc:Choice>
              <mc:Fallback>
                <p:oleObj r:id="rId15" imgW="3403600" imgH="393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6120" y="3921760"/>
                        <a:ext cx="650430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78878" y="50879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同理</a:t>
            </a:r>
          </a:p>
        </p:txBody>
      </p:sp>
      <p:graphicFrame>
        <p:nvGraphicFramePr>
          <p:cNvPr id="11" name="Object 8"/>
          <p:cNvGraphicFramePr/>
          <p:nvPr/>
        </p:nvGraphicFramePr>
        <p:xfrm>
          <a:off x="2653665" y="4983480"/>
          <a:ext cx="425958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17" imgW="1968500" imgH="393700" progId="Equation.3">
                  <p:embed/>
                </p:oleObj>
              </mc:Choice>
              <mc:Fallback>
                <p:oleObj r:id="rId17" imgW="1968500" imgH="3937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53665" y="4983480"/>
                        <a:ext cx="4259580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76577" y="934244"/>
          <a:ext cx="11240770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5398135" imgH="888365" progId="Word.Document.8">
                  <p:embed/>
                </p:oleObj>
              </mc:Choice>
              <mc:Fallback>
                <p:oleObj name="Document" r:id="rId3" imgW="5398135" imgH="888365" progId="Word.Document.8">
                  <p:embed/>
                  <p:pic>
                    <p:nvPicPr>
                      <p:cNvPr id="0" name="图片 9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577" y="934244"/>
                        <a:ext cx="11240770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01819" y="2608403"/>
          <a:ext cx="8637008" cy="106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5" imgW="3919855" imgH="484505" progId="Word.Document.8">
                  <p:embed/>
                </p:oleObj>
              </mc:Choice>
              <mc:Fallback>
                <p:oleObj name="Document" r:id="rId5" imgW="3919855" imgH="484505" progId="Word.Document.8">
                  <p:embed/>
                  <p:pic>
                    <p:nvPicPr>
                      <p:cNvPr id="0" name="图片 9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19" y="2608403"/>
                        <a:ext cx="8637008" cy="106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01819" y="3543675"/>
          <a:ext cx="2540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7" imgW="1229995" imgH="301625" progId="Word.Document.8">
                  <p:embed/>
                </p:oleObj>
              </mc:Choice>
              <mc:Fallback>
                <p:oleObj name="Document" r:id="rId7" imgW="1229995" imgH="301625" progId="Word.Document.8">
                  <p:embed/>
                  <p:pic>
                    <p:nvPicPr>
                      <p:cNvPr id="0" name="图片 9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19" y="3543675"/>
                        <a:ext cx="2540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84607" y="3505574"/>
          <a:ext cx="57197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9" imgW="2769235" imgH="389890" progId="Word.Document.8">
                  <p:embed/>
                </p:oleObj>
              </mc:Choice>
              <mc:Fallback>
                <p:oleObj name="Document" r:id="rId9" imgW="2769235" imgH="389890" progId="Word.Document.8">
                  <p:embed/>
                  <p:pic>
                    <p:nvPicPr>
                      <p:cNvPr id="0" name="图片 9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07" y="3505574"/>
                        <a:ext cx="57197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084606" y="4037388"/>
          <a:ext cx="49990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11" imgW="2428240" imgH="614680" progId="Word.Document.8">
                  <p:embed/>
                </p:oleObj>
              </mc:Choice>
              <mc:Fallback>
                <p:oleObj name="Document" r:id="rId11" imgW="2428240" imgH="614680" progId="Word.Document.8">
                  <p:embed/>
                  <p:pic>
                    <p:nvPicPr>
                      <p:cNvPr id="0" name="图片 9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06" y="4037388"/>
                        <a:ext cx="499903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2763" y="942975"/>
          <a:ext cx="1804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3" imgW="877570" imgH="523240" progId="Word.Document.8">
                  <p:embed/>
                </p:oleObj>
              </mc:Choice>
              <mc:Fallback>
                <p:oleObj name="Document" r:id="rId3" imgW="877570" imgH="523240" progId="Word.Document.8">
                  <p:embed/>
                  <p:pic>
                    <p:nvPicPr>
                      <p:cNvPr id="0" name="图片 10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942975"/>
                        <a:ext cx="1804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46206" y="3533215"/>
          <a:ext cx="1097756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5" imgW="5223510" imgH="1005840" progId="Word.Document.8">
                  <p:embed/>
                </p:oleObj>
              </mc:Choice>
              <mc:Fallback>
                <p:oleObj name="Document" r:id="rId5" imgW="5223510" imgH="1005840" progId="Word.Document.8">
                  <p:embed/>
                  <p:pic>
                    <p:nvPicPr>
                      <p:cNvPr id="0" name="图片 10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06" y="3533215"/>
                        <a:ext cx="10977563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57294" y="1753628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7" imgW="1871345" imgH="360680" progId="Word.Document.8">
                  <p:embed/>
                </p:oleObj>
              </mc:Choice>
              <mc:Fallback>
                <p:oleObj name="Document" r:id="rId7" imgW="1871345" imgH="360680" progId="Word.Document.8">
                  <p:embed/>
                  <p:pic>
                    <p:nvPicPr>
                      <p:cNvPr id="0" name="图片 10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94" y="1753628"/>
                        <a:ext cx="4073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248679" y="1759184"/>
          <a:ext cx="8251107" cy="95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9" imgW="3782695" imgH="440690" progId="Word.Document.8">
                  <p:embed/>
                </p:oleObj>
              </mc:Choice>
              <mc:Fallback>
                <p:oleObj name="Document" r:id="rId9" imgW="3782695" imgH="440690" progId="Word.Document.8">
                  <p:embed/>
                  <p:pic>
                    <p:nvPicPr>
                      <p:cNvPr id="0" name="图片 10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679" y="1759184"/>
                        <a:ext cx="8251107" cy="957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46849" y="2531503"/>
          <a:ext cx="9233531" cy="11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11" imgW="4198620" imgH="544195" progId="Word.Document.8">
                  <p:embed/>
                </p:oleObj>
              </mc:Choice>
              <mc:Fallback>
                <p:oleObj name="Document" r:id="rId11" imgW="4198620" imgH="544195" progId="Word.Document.8">
                  <p:embed/>
                  <p:pic>
                    <p:nvPicPr>
                      <p:cNvPr id="0" name="图片 10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49" y="2531503"/>
                        <a:ext cx="9233531" cy="119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732150" y="936719"/>
          <a:ext cx="99710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13" imgW="4829175" imgH="520065" progId="Word.Document.8">
                  <p:embed/>
                </p:oleObj>
              </mc:Choice>
              <mc:Fallback>
                <p:oleObj name="Document" r:id="rId13" imgW="4829175" imgH="520065" progId="Word.Document.8">
                  <p:embed/>
                  <p:pic>
                    <p:nvPicPr>
                      <p:cNvPr id="0" name="图片 10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0" y="936719"/>
                        <a:ext cx="99710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26"/>
          <p:cNvSpPr txBox="1"/>
          <p:nvPr/>
        </p:nvSpPr>
        <p:spPr>
          <a:xfrm>
            <a:off x="1235710" y="1148715"/>
            <a:ext cx="928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sp>
        <p:nvSpPr>
          <p:cNvPr id="5125" name="Rectangle 4"/>
          <p:cNvSpPr/>
          <p:nvPr/>
        </p:nvSpPr>
        <p:spPr>
          <a:xfrm>
            <a:off x="2413635" y="1270953"/>
            <a:ext cx="6939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Ω={(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5126" name="Rectangle 18"/>
          <p:cNvSpPr/>
          <p:nvPr/>
        </p:nvSpPr>
        <p:spPr>
          <a:xfrm>
            <a:off x="2413635" y="1851978"/>
            <a:ext cx="5072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5129" name="Rectangle 17"/>
          <p:cNvSpPr/>
          <p:nvPr/>
        </p:nvSpPr>
        <p:spPr>
          <a:xfrm>
            <a:off x="2164715" y="2367598"/>
            <a:ext cx="57867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),(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5130" name="Rectangle 6"/>
          <p:cNvSpPr/>
          <p:nvPr/>
        </p:nvSpPr>
        <p:spPr>
          <a:xfrm>
            <a:off x="1556385" y="3137853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5131" name="Object 11"/>
          <p:cNvGraphicFramePr/>
          <p:nvPr/>
        </p:nvGraphicFramePr>
        <p:xfrm>
          <a:off x="2423795" y="3152775"/>
          <a:ext cx="1677670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3" imgW="876300" imgH="495300" progId="Equation.3">
                  <p:embed/>
                </p:oleObj>
              </mc:Choice>
              <mc:Fallback>
                <p:oleObj r:id="rId3" imgW="876300" imgH="4953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795" y="3152775"/>
                        <a:ext cx="1677670" cy="722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/>
          <p:nvPr/>
        </p:nvGraphicFramePr>
        <p:xfrm>
          <a:off x="4199890" y="3038475"/>
          <a:ext cx="189293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5" imgW="1740535" imgH="817245" progId="Equation.3">
                  <p:embed/>
                </p:oleObj>
              </mc:Choice>
              <mc:Fallback>
                <p:oleObj r:id="rId5" imgW="1740535" imgH="81724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9890" y="3038475"/>
                        <a:ext cx="1892935" cy="940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/>
          <p:nvPr/>
        </p:nvGraphicFramePr>
        <p:xfrm>
          <a:off x="6461125" y="3044190"/>
          <a:ext cx="173926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7" imgW="711200" imgH="393700" progId="Equation.3">
                  <p:embed/>
                </p:oleObj>
              </mc:Choice>
              <mc:Fallback>
                <p:oleObj r:id="rId7" imgW="7112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1125" y="3044190"/>
                        <a:ext cx="1739265" cy="940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/>
          <p:nvPr/>
        </p:nvGraphicFramePr>
        <p:xfrm>
          <a:off x="2984500" y="4100195"/>
          <a:ext cx="1728470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9" imgW="736600" imgH="393700" progId="Equation.3">
                  <p:embed/>
                </p:oleObj>
              </mc:Choice>
              <mc:Fallback>
                <p:oleObj r:id="rId9" imgW="7366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4500" y="4100195"/>
                        <a:ext cx="1728470" cy="1001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/>
          <p:nvPr/>
        </p:nvGraphicFramePr>
        <p:xfrm>
          <a:off x="4712018" y="3792855"/>
          <a:ext cx="2975610" cy="154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11" imgW="889000" imgH="762000" progId="Equation.3">
                  <p:embed/>
                </p:oleObj>
              </mc:Choice>
              <mc:Fallback>
                <p:oleObj r:id="rId11" imgW="889000" imgH="762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2018" y="3792855"/>
                        <a:ext cx="2975610" cy="1547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/>
          <p:cNvSpPr/>
          <p:nvPr/>
        </p:nvSpPr>
        <p:spPr>
          <a:xfrm>
            <a:off x="1627823" y="4137978"/>
            <a:ext cx="85725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  <p:bldP spid="5129" grpId="0"/>
      <p:bldP spid="513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49" name="矩形 739348"/>
          <p:cNvSpPr/>
          <p:nvPr/>
        </p:nvSpPr>
        <p:spPr>
          <a:xfrm>
            <a:off x="236220" y="1063625"/>
            <a:ext cx="11083290" cy="521970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none" anchor="t" anchorCtr="0">
            <a:spAutoFit/>
            <a:flatTx/>
          </a:bodyPr>
          <a:lstStyle/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频率角度看：n次重复试验中,事件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、AB发生的频数分别为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(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(AB)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0303" name="矩形 780302"/>
          <p:cNvSpPr/>
          <p:nvPr/>
        </p:nvSpPr>
        <p:spPr>
          <a:xfrm>
            <a:off x="326390" y="1967865"/>
            <a:ext cx="7677785" cy="521970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none" anchor="t" anchorCtr="0">
            <a:spAutoFit/>
            <a:flatTx/>
          </a:bodyPr>
          <a:lstStyle/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(AB)也是在事件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发生条件下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发生的频数.</a:t>
            </a:r>
          </a:p>
        </p:txBody>
      </p:sp>
      <p:sp>
        <p:nvSpPr>
          <p:cNvPr id="780304" name="矩形 780303"/>
          <p:cNvSpPr/>
          <p:nvPr/>
        </p:nvSpPr>
        <p:spPr>
          <a:xfrm>
            <a:off x="326390" y="2720975"/>
            <a:ext cx="6405880" cy="521970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none" anchor="t" anchorCtr="0">
            <a:spAutoFit/>
            <a:flatTx/>
          </a:bodyPr>
          <a:lstStyle/>
          <a:p>
            <a:pPr lvl="0" algn="l">
              <a:spcBef>
                <a:spcPct val="20000"/>
              </a:spcBef>
              <a:buClrTx/>
              <a:buSzTx/>
              <a:buFontTx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因此,在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发生的条件下,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发生的频率为</a:t>
            </a:r>
          </a:p>
        </p:txBody>
      </p:sp>
      <p:sp>
        <p:nvSpPr>
          <p:cNvPr id="780331" name="矩形 780330"/>
          <p:cNvSpPr/>
          <p:nvPr/>
        </p:nvSpPr>
        <p:spPr>
          <a:xfrm>
            <a:off x="440055" y="4408170"/>
            <a:ext cx="2672080" cy="521970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none" anchor="t" anchorCtr="0">
            <a:spAutoFit/>
            <a:flatTx/>
          </a:bodyPr>
          <a:lstStyle/>
          <a:p>
            <a:pPr lvl="0" algn="l">
              <a:spcBef>
                <a:spcPct val="20000"/>
              </a:spcBef>
              <a:buClrTx/>
              <a:buSzTx/>
              <a:buFontTx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几何概率角度看</a:t>
            </a:r>
          </a:p>
        </p:txBody>
      </p:sp>
      <p:graphicFrame>
        <p:nvGraphicFramePr>
          <p:cNvPr id="6166" name="Object 22"/>
          <p:cNvGraphicFramePr/>
          <p:nvPr/>
        </p:nvGraphicFramePr>
        <p:xfrm>
          <a:off x="1638935" y="4923155"/>
          <a:ext cx="2613660" cy="107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1130300" imgH="419100" progId="Equation.3">
                  <p:embed/>
                </p:oleObj>
              </mc:Choice>
              <mc:Fallback>
                <p:oleObj r:id="rId3" imgW="1130300" imgH="419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935" y="4923155"/>
                        <a:ext cx="2613660" cy="1072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/>
          <p:nvPr/>
        </p:nvGraphicFramePr>
        <p:xfrm>
          <a:off x="4252596" y="4593749"/>
          <a:ext cx="2395855" cy="173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5" imgW="1206500" imgH="812800" progId="Equation.3">
                  <p:embed/>
                </p:oleObj>
              </mc:Choice>
              <mc:Fallback>
                <p:oleObj r:id="rId5" imgW="1206500" imgH="812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2596" y="4593749"/>
                        <a:ext cx="2395855" cy="1731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/>
          <p:nvPr/>
        </p:nvGraphicFramePr>
        <p:xfrm>
          <a:off x="635318" y="3242945"/>
          <a:ext cx="593280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7" imgW="2565400" imgH="431800" progId="Equation.3">
                  <p:embed/>
                </p:oleObj>
              </mc:Choice>
              <mc:Fallback>
                <p:oleObj r:id="rId7" imgW="25654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318" y="3242945"/>
                        <a:ext cx="5932805" cy="110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/>
          <p:nvPr/>
        </p:nvSpPr>
        <p:spPr>
          <a:xfrm>
            <a:off x="6932295" y="3584575"/>
            <a:ext cx="3527425" cy="1620838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Oval 3"/>
          <p:cNvSpPr/>
          <p:nvPr/>
        </p:nvSpPr>
        <p:spPr>
          <a:xfrm>
            <a:off x="8599170" y="3960813"/>
            <a:ext cx="1784350" cy="93821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Oval 4"/>
          <p:cNvSpPr/>
          <p:nvPr/>
        </p:nvSpPr>
        <p:spPr>
          <a:xfrm>
            <a:off x="7291070" y="3962400"/>
            <a:ext cx="1800225" cy="960438"/>
          </a:xfrm>
          <a:prstGeom prst="ellipse">
            <a:avLst/>
          </a:prstGeom>
          <a:solidFill>
            <a:srgbClr val="00C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8" name="Object 5"/>
          <p:cNvGraphicFramePr/>
          <p:nvPr/>
        </p:nvGraphicFramePr>
        <p:xfrm>
          <a:off x="7867333" y="4124325"/>
          <a:ext cx="576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9" imgW="153035" imgH="165735" progId="">
                  <p:embed/>
                </p:oleObj>
              </mc:Choice>
              <mc:Fallback>
                <p:oleObj r:id="rId9" imgW="153035" imgH="165735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67333" y="4124325"/>
                        <a:ext cx="57626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9313545" y="4121150"/>
          <a:ext cx="466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11" imgW="153035" imgH="165735" progId="">
                  <p:embed/>
                </p:oleObj>
              </mc:Choice>
              <mc:Fallback>
                <p:oleObj r:id="rId11" imgW="153035" imgH="16573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13545" y="4121150"/>
                        <a:ext cx="4667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7"/>
          <p:cNvSpPr/>
          <p:nvPr/>
        </p:nvSpPr>
        <p:spPr>
          <a:xfrm flipH="1">
            <a:off x="8838883" y="4567238"/>
            <a:ext cx="46037" cy="787400"/>
          </a:xfrm>
          <a:prstGeom prst="line">
            <a:avLst/>
          </a:prstGeom>
          <a:ln w="28575" cap="flat" cmpd="sng">
            <a:solidFill>
              <a:srgbClr val="4E3CFA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3" name="Object 8"/>
          <p:cNvGraphicFramePr/>
          <p:nvPr/>
        </p:nvGraphicFramePr>
        <p:xfrm>
          <a:off x="9813608" y="3584575"/>
          <a:ext cx="5032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13" imgW="165735" imgH="165735" progId="">
                  <p:embed/>
                </p:oleObj>
              </mc:Choice>
              <mc:Fallback>
                <p:oleObj r:id="rId13" imgW="165735" imgH="1657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13608" y="3584575"/>
                        <a:ext cx="503237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20"/>
          <p:cNvSpPr/>
          <p:nvPr/>
        </p:nvSpPr>
        <p:spPr>
          <a:xfrm>
            <a:off x="6931660" y="3619500"/>
            <a:ext cx="3501390" cy="1621155"/>
          </a:xfrm>
          <a:prstGeom prst="rect">
            <a:avLst/>
          </a:prstGeom>
          <a:noFill/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64" name="Object 20"/>
          <p:cNvGraphicFramePr/>
          <p:nvPr/>
        </p:nvGraphicFramePr>
        <p:xfrm>
          <a:off x="8553133" y="4230688"/>
          <a:ext cx="549275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15" imgW="254635" imgH="165735" progId="Equation.3">
                  <p:embed/>
                </p:oleObj>
              </mc:Choice>
              <mc:Fallback>
                <p:oleObj r:id="rId15" imgW="254635" imgH="16573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53133" y="4230688"/>
                        <a:ext cx="549275" cy="26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7"/>
          <p:cNvSpPr/>
          <p:nvPr/>
        </p:nvSpPr>
        <p:spPr>
          <a:xfrm>
            <a:off x="9670733" y="4567238"/>
            <a:ext cx="142875" cy="857250"/>
          </a:xfrm>
          <a:prstGeom prst="line">
            <a:avLst/>
          </a:prstGeom>
          <a:ln w="28575" cap="flat" cmpd="sng">
            <a:solidFill>
              <a:srgbClr val="4E3CFA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7"/>
          <p:cNvSpPr/>
          <p:nvPr/>
        </p:nvSpPr>
        <p:spPr>
          <a:xfrm flipH="1">
            <a:off x="7670483" y="4638675"/>
            <a:ext cx="214312" cy="785813"/>
          </a:xfrm>
          <a:prstGeom prst="line">
            <a:avLst/>
          </a:prstGeom>
          <a:ln w="28575" cap="flat" cmpd="sng">
            <a:solidFill>
              <a:srgbClr val="4E3CFA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6" name="Object 17"/>
          <p:cNvGraphicFramePr/>
          <p:nvPr/>
        </p:nvGraphicFramePr>
        <p:xfrm>
          <a:off x="9526588" y="5529898"/>
          <a:ext cx="698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17" imgW="698500" imgH="342900" progId="Equation.3">
                  <p:embed/>
                </p:oleObj>
              </mc:Choice>
              <mc:Fallback>
                <p:oleObj r:id="rId17" imgW="698500" imgH="342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26588" y="5529898"/>
                        <a:ext cx="698500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/>
          <p:nvPr/>
        </p:nvGraphicFramePr>
        <p:xfrm>
          <a:off x="7169150" y="5529898"/>
          <a:ext cx="6985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19" imgW="698500" imgH="342900" progId="Equation.3">
                  <p:embed/>
                </p:oleObj>
              </mc:Choice>
              <mc:Fallback>
                <p:oleObj r:id="rId19" imgW="698500" imgH="342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69150" y="5529898"/>
                        <a:ext cx="698500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/>
          <p:nvPr/>
        </p:nvGraphicFramePr>
        <p:xfrm>
          <a:off x="8097838" y="5529898"/>
          <a:ext cx="12160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21" imgW="913765" imgH="342900" progId="Equation.3">
                  <p:embed/>
                </p:oleObj>
              </mc:Choice>
              <mc:Fallback>
                <p:oleObj r:id="rId21" imgW="913765" imgH="342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97838" y="5529898"/>
                        <a:ext cx="12160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0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0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9" grpId="0"/>
      <p:bldP spid="780303" grpId="0"/>
      <p:bldP spid="780304" grpId="0"/>
      <p:bldP spid="780331" grpId="0"/>
      <p:bldP spid="7" grpId="0" bldLvl="0" animBg="1"/>
      <p:bldP spid="7" grpId="1" bldLvl="0" animBg="1"/>
      <p:bldP spid="6147" grpId="0" bldLvl="0" animBg="1"/>
      <p:bldP spid="6147" grpId="1" bldLvl="0" animBg="1"/>
      <p:bldP spid="6148" grpId="0" bldLvl="0" animBg="1"/>
      <p:bldP spid="6148" grpId="1" bldLvl="0" animBg="1"/>
      <p:bldP spid="6159" grpId="0" bldLvl="0" animBg="1"/>
      <p:bldP spid="6159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2"/>
          <p:cNvSpPr/>
          <p:nvPr/>
        </p:nvSpPr>
        <p:spPr bwMode="auto">
          <a:xfrm>
            <a:off x="1170940" y="737553"/>
            <a:ext cx="5161280" cy="2072640"/>
          </a:xfrm>
          <a:prstGeom prst="rect">
            <a:avLst/>
          </a:prstGeom>
          <a:noFill/>
          <a:ln w="9525">
            <a:noFill/>
          </a:ln>
          <a:scene3d>
            <a:camera prst="legacyPerspectiveFront">
              <a:rot lat="19800000" lon="19440000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</a:sp3d>
        </p:spPr>
        <p:txBody>
          <a:bodyPr wrap="square" anchor="t" anchorCtr="0">
            <a:spAutoFit/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algn="l" eaLnBrk="1" fontAlgn="auto" hangingPunct="1"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 </a:t>
            </a:r>
          </a:p>
          <a:p>
            <a:pPr marL="0" lvl="0" algn="l" eaLnBrk="1" fontAlgn="auto" hangingPunct="1">
              <a:buClrTx/>
              <a:buSzTx/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0" algn="l" eaLnBrk="1" fontAlgn="auto" hangingPunct="1">
              <a:buClrTx/>
              <a:buSzTx/>
              <a:buFontTx/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lvl="0" algn="l" eaLnBrk="1" fontAlgn="auto" hangingPunct="1"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称为是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发生条件下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发生的概率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33584" y="1012349"/>
          <a:ext cx="11053445" cy="126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4" imgW="4880610" imgH="594995" progId="Word.Document.8">
                  <p:embed/>
                </p:oleObj>
              </mc:Choice>
              <mc:Fallback>
                <p:oleObj name="Document" r:id="rId4" imgW="4880610" imgH="594995" progId="Word.Document.8">
                  <p:embed/>
                  <p:pic>
                    <p:nvPicPr>
                      <p:cNvPr id="0" name="图片 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4" y="1012349"/>
                        <a:ext cx="11053445" cy="1261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871697" y="3181509"/>
          <a:ext cx="1077595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6" imgW="4675505" imgH="217805" progId="Word.Document.8">
                  <p:embed/>
                </p:oleObj>
              </mc:Choice>
              <mc:Fallback>
                <p:oleObj name="Document" r:id="rId6" imgW="4675505" imgH="217805" progId="Word.Document.8">
                  <p:embed/>
                  <p:pic>
                    <p:nvPicPr>
                      <p:cNvPr id="0" name="图片 5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7" y="3181509"/>
                        <a:ext cx="10775950" cy="495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Box 2"/>
          <p:cNvSpPr txBox="1"/>
          <p:nvPr/>
        </p:nvSpPr>
        <p:spPr>
          <a:xfrm>
            <a:off x="871855" y="3954145"/>
            <a:ext cx="26431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）非负性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221" name="矩形 4"/>
          <p:cNvSpPr/>
          <p:nvPr/>
        </p:nvSpPr>
        <p:spPr>
          <a:xfrm>
            <a:off x="871855" y="4401820"/>
            <a:ext cx="22145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）规范性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223" name="矩形 7"/>
          <p:cNvSpPr/>
          <p:nvPr/>
        </p:nvSpPr>
        <p:spPr>
          <a:xfrm>
            <a:off x="870585" y="4892675"/>
            <a:ext cx="68306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）可列可加性: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设事件 </a:t>
            </a:r>
          </a:p>
          <a:p>
            <a:pPr algn="l">
              <a:buClrTx/>
              <a:buSzTx/>
              <a:buFontTx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3086735" y="3836670"/>
          <a:ext cx="228346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8" imgW="1180465" imgH="396875" progId="Word.Document.12">
                  <p:embed/>
                </p:oleObj>
              </mc:Choice>
              <mc:Fallback>
                <p:oleObj r:id="rId8" imgW="1180465" imgH="396875" progId="Word.Document.12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6735" y="3836670"/>
                        <a:ext cx="2283460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3086735" y="4329430"/>
          <a:ext cx="21050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10" imgW="725170" imgH="251460" progId="Word.Document.12">
                  <p:embed/>
                </p:oleObj>
              </mc:Choice>
              <mc:Fallback>
                <p:oleObj r:id="rId10" imgW="725170" imgH="251460" progId="Word.Document.12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6735" y="4329430"/>
                        <a:ext cx="21050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922270" y="53549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</a:p>
        </p:txBody>
      </p:sp>
      <p:graphicFrame>
        <p:nvGraphicFramePr>
          <p:cNvPr id="24" name="对象 23"/>
          <p:cNvGraphicFramePr/>
          <p:nvPr/>
        </p:nvGraphicFramePr>
        <p:xfrm>
          <a:off x="4420235" y="4862195"/>
          <a:ext cx="2209800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12" imgW="993775" imgH="231775" progId="Word.Document.12">
                  <p:embed/>
                </p:oleObj>
              </mc:Choice>
              <mc:Fallback>
                <p:oleObj r:id="rId12" imgW="993775" imgH="231775" progId="Word.Document.12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20235" y="4862195"/>
                        <a:ext cx="2209800" cy="56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783705" y="489267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两两互不相容，则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  <a:buFontTx/>
            </a:pPr>
            <a:endParaRPr lang="zh-CN" altLang="en-US"/>
          </a:p>
        </p:txBody>
      </p:sp>
      <p:graphicFrame>
        <p:nvGraphicFramePr>
          <p:cNvPr id="28" name="对象 27"/>
          <p:cNvGraphicFramePr/>
          <p:nvPr/>
        </p:nvGraphicFramePr>
        <p:xfrm>
          <a:off x="1040130" y="5663565"/>
          <a:ext cx="292481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14" imgW="1708785" imgH="251460" progId="Word.Document.12">
                  <p:embed/>
                </p:oleObj>
              </mc:Choice>
              <mc:Fallback>
                <p:oleObj r:id="rId14" imgW="1708785" imgH="251460" progId="Word.Document.12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0130" y="5663565"/>
                        <a:ext cx="2924810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/>
          <p:nvPr/>
        </p:nvGraphicFramePr>
        <p:xfrm>
          <a:off x="3964940" y="5636260"/>
          <a:ext cx="485076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16" imgW="2475230" imgH="251460" progId="Word.Document.12">
                  <p:embed/>
                </p:oleObj>
              </mc:Choice>
              <mc:Fallback>
                <p:oleObj r:id="rId16" imgW="2475230" imgH="251460" progId="Word.Document.12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64940" y="5636260"/>
                        <a:ext cx="485076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char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  <p:bldP spid="922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6397" y="1403418"/>
          <a:ext cx="8627046" cy="116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3843655" imgH="518160" progId="Word.Document.8">
                  <p:embed/>
                </p:oleObj>
              </mc:Choice>
              <mc:Fallback>
                <p:oleObj name="Document" r:id="rId3" imgW="3843655" imgH="518160" progId="Word.Document.8">
                  <p:embed/>
                  <p:pic>
                    <p:nvPicPr>
                      <p:cNvPr id="0" name="图片 1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97" y="1403418"/>
                        <a:ext cx="8627046" cy="116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76396" y="1905563"/>
          <a:ext cx="8539859" cy="130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5" imgW="3865245" imgH="599440" progId="Word.Document.8">
                  <p:embed/>
                </p:oleObj>
              </mc:Choice>
              <mc:Fallback>
                <p:oleObj name="Document" r:id="rId5" imgW="3865245" imgH="599440" progId="Word.Document.8">
                  <p:embed/>
                  <p:pic>
                    <p:nvPicPr>
                      <p:cNvPr id="0" name="图片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96" y="1905563"/>
                        <a:ext cx="8539859" cy="130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59440" y="3151094"/>
          <a:ext cx="857377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7" imgW="3846195" imgH="199390" progId="Word.Document.8">
                  <p:embed/>
                </p:oleObj>
              </mc:Choice>
              <mc:Fallback>
                <p:oleObj name="Document" r:id="rId7" imgW="3846195" imgH="199390" progId="Word.Document.8">
                  <p:embed/>
                  <p:pic>
                    <p:nvPicPr>
                      <p:cNvPr id="0" name="图片 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440" y="3151094"/>
                        <a:ext cx="8573770" cy="438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Oval 9"/>
          <p:cNvSpPr/>
          <p:nvPr/>
        </p:nvSpPr>
        <p:spPr>
          <a:xfrm>
            <a:off x="3965575" y="4231323"/>
            <a:ext cx="1800225" cy="958850"/>
          </a:xfrm>
          <a:prstGeom prst="ellipse">
            <a:avLst/>
          </a:prstGeom>
          <a:solidFill>
            <a:srgbClr val="00CC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4" name="Oval 10"/>
          <p:cNvSpPr/>
          <p:nvPr/>
        </p:nvSpPr>
        <p:spPr>
          <a:xfrm>
            <a:off x="5254625" y="4215448"/>
            <a:ext cx="1784350" cy="939800"/>
          </a:xfrm>
          <a:prstGeom prst="ellipse">
            <a:avLst/>
          </a:prstGeom>
          <a:solidFill>
            <a:schemeClr val="accent1">
              <a:alpha val="59999"/>
            </a:schemeClr>
          </a:solidFill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5" name="Line 13"/>
          <p:cNvSpPr/>
          <p:nvPr/>
        </p:nvSpPr>
        <p:spPr>
          <a:xfrm>
            <a:off x="5094288" y="4799648"/>
            <a:ext cx="428625" cy="785812"/>
          </a:xfrm>
          <a:prstGeom prst="line">
            <a:avLst/>
          </a:prstGeom>
          <a:ln w="28575" cap="flat" cmpd="sng">
            <a:solidFill>
              <a:srgbClr val="4E3CFA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156" name="Object 12"/>
          <p:cNvGraphicFramePr/>
          <p:nvPr/>
        </p:nvGraphicFramePr>
        <p:xfrm>
          <a:off x="5981700" y="4445635"/>
          <a:ext cx="466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9" imgW="153035" imgH="165735" progId="">
                  <p:embed/>
                </p:oleObj>
              </mc:Choice>
              <mc:Fallback>
                <p:oleObj r:id="rId9" imgW="153035" imgH="165735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1700" y="4445635"/>
                        <a:ext cx="4667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/>
          <p:nvPr/>
        </p:nvGraphicFramePr>
        <p:xfrm>
          <a:off x="4325938" y="4445635"/>
          <a:ext cx="576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11" imgW="153035" imgH="165735" progId="">
                  <p:embed/>
                </p:oleObj>
              </mc:Choice>
              <mc:Fallback>
                <p:oleObj r:id="rId11" imgW="153035" imgH="165735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25938" y="4445635"/>
                        <a:ext cx="57626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Oval 19"/>
          <p:cNvSpPr/>
          <p:nvPr/>
        </p:nvSpPr>
        <p:spPr>
          <a:xfrm>
            <a:off x="5238750" y="4212908"/>
            <a:ext cx="1800225" cy="958850"/>
          </a:xfrm>
          <a:prstGeom prst="ellipse">
            <a:avLst/>
          </a:prstGeom>
          <a:noFill/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just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160" name="Object 16"/>
          <p:cNvGraphicFramePr/>
          <p:nvPr/>
        </p:nvGraphicFramePr>
        <p:xfrm>
          <a:off x="5240655" y="5795010"/>
          <a:ext cx="111506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13" imgW="482600" imgH="254000" progId="Equation.3">
                  <p:embed/>
                </p:oleObj>
              </mc:Choice>
              <mc:Fallback>
                <p:oleObj r:id="rId13" imgW="48260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0655" y="5795010"/>
                        <a:ext cx="1115060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/>
          <p:nvPr/>
        </p:nvGraphicFramePr>
        <p:xfrm>
          <a:off x="5238750" y="4551998"/>
          <a:ext cx="5508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15" imgW="254635" imgH="165735" progId="Equation.3">
                  <p:embed/>
                </p:oleObj>
              </mc:Choice>
              <mc:Fallback>
                <p:oleObj r:id="rId15" imgW="254635" imgH="1657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38750" y="4551998"/>
                        <a:ext cx="550863" cy="26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bldLvl="0" animBg="1"/>
      <p:bldP spid="6153" grpId="1" bldLvl="0" animBg="1"/>
      <p:bldP spid="6154" grpId="0" bldLvl="0" animBg="1"/>
      <p:bldP spid="6154" grpId="1" bldLvl="0" animBg="1"/>
      <p:bldP spid="6158" grpId="0" bldLvl="0" animBg="1"/>
      <p:bldP spid="6158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27046" y="929706"/>
          <a:ext cx="1114044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Document" r:id="rId3" imgW="5170170" imgH="396875" progId="Word.Document.8">
                  <p:embed/>
                </p:oleObj>
              </mc:Choice>
              <mc:Fallback>
                <p:oleObj name="Document" r:id="rId3" imgW="5170170" imgH="396875" progId="Word.Document.8">
                  <p:embed/>
                  <p:pic>
                    <p:nvPicPr>
                      <p:cNvPr id="0" name="图片 2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46" y="929706"/>
                        <a:ext cx="11140440" cy="850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7381" y="1838325"/>
          <a:ext cx="109728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5" imgW="5003165" imgH="911225" progId="Word.Document.8">
                  <p:embed/>
                </p:oleObj>
              </mc:Choice>
              <mc:Fallback>
                <p:oleObj name="Document" r:id="rId5" imgW="5003165" imgH="911225" progId="Word.Document.8">
                  <p:embed/>
                  <p:pic>
                    <p:nvPicPr>
                      <p:cNvPr id="0" name="图片 2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1" y="1838325"/>
                        <a:ext cx="109728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87381" y="3642624"/>
          <a:ext cx="1108392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ocument" r:id="rId7" imgW="5232400" imgH="1192530" progId="Word.Document.8">
                  <p:embed/>
                </p:oleObj>
              </mc:Choice>
              <mc:Fallback>
                <p:oleObj name="Document" r:id="rId7" imgW="5232400" imgH="1192530" progId="Word.Document.8">
                  <p:embed/>
                  <p:pic>
                    <p:nvPicPr>
                      <p:cNvPr id="0" name="图片 2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1" y="3642624"/>
                        <a:ext cx="1108392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982763" y="2447085"/>
          <a:ext cx="3319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ocument" r:id="rId9" imgW="1428115" imgH="443230" progId="Word.Document.8">
                  <p:embed/>
                </p:oleObj>
              </mc:Choice>
              <mc:Fallback>
                <p:oleObj name="Document" r:id="rId9" imgW="1428115" imgH="443230" progId="Word.Document.8">
                  <p:embed/>
                  <p:pic>
                    <p:nvPicPr>
                      <p:cNvPr id="0" name="图片 2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763" y="2447085"/>
                        <a:ext cx="33194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2"/>
          <p:cNvSpPr/>
          <p:nvPr/>
        </p:nvSpPr>
        <p:spPr>
          <a:xfrm>
            <a:off x="1389698" y="2742248"/>
            <a:ext cx="7500937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={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该动物能活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年以上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={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该动物能活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年以上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TextBox 3"/>
          <p:cNvSpPr txBox="1"/>
          <p:nvPr/>
        </p:nvSpPr>
        <p:spPr>
          <a:xfrm>
            <a:off x="818198" y="2742248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0245" name="矩形 4"/>
          <p:cNvSpPr/>
          <p:nvPr/>
        </p:nvSpPr>
        <p:spPr>
          <a:xfrm>
            <a:off x="1389698" y="3299460"/>
            <a:ext cx="2606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所求为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246" name="矩形 5"/>
          <p:cNvSpPr/>
          <p:nvPr/>
        </p:nvSpPr>
        <p:spPr>
          <a:xfrm>
            <a:off x="1389698" y="3813810"/>
            <a:ext cx="5000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依题意，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0.8,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0.4</a:t>
            </a:r>
          </a:p>
        </p:txBody>
      </p:sp>
      <p:graphicFrame>
        <p:nvGraphicFramePr>
          <p:cNvPr id="25606" name="Object 6"/>
          <p:cNvGraphicFramePr/>
          <p:nvPr/>
        </p:nvGraphicFramePr>
        <p:xfrm>
          <a:off x="2369185" y="4321810"/>
          <a:ext cx="43767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4368800" imgH="787400" progId="Equation.3">
                  <p:embed/>
                </p:oleObj>
              </mc:Choice>
              <mc:Fallback>
                <p:oleObj r:id="rId3" imgW="4368800" imgH="787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185" y="4321810"/>
                        <a:ext cx="4376738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/>
          <p:nvPr/>
        </p:nvGraphicFramePr>
        <p:xfrm>
          <a:off x="2461260" y="5228273"/>
          <a:ext cx="31305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3122930" imgH="711200" progId="Equation.3">
                  <p:embed/>
                </p:oleObj>
              </mc:Choice>
              <mc:Fallback>
                <p:oleObj r:id="rId5" imgW="3122930" imgH="711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1260" y="5228273"/>
                        <a:ext cx="3130550" cy="70961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25776" y="655704"/>
          <a:ext cx="11140440" cy="29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7" imgW="5170170" imgH="1386205" progId="Word.Document.8">
                  <p:embed/>
                </p:oleObj>
              </mc:Choice>
              <mc:Fallback>
                <p:oleObj name="Document" r:id="rId7" imgW="5170170" imgH="1386205" progId="Word.Document.8">
                  <p:embed/>
                  <p:pic>
                    <p:nvPicPr>
                      <p:cNvPr id="0" name="图片 2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6" y="655704"/>
                        <a:ext cx="11140440" cy="2970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/>
      <p:bldP spid="10245" grpId="0" bldLvl="0"/>
      <p:bldP spid="10246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80006" y="801875"/>
          <a:ext cx="56546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3530600" imgH="685800" progId="Word.Document.8">
                  <p:embed/>
                </p:oleObj>
              </mc:Choice>
              <mc:Fallback>
                <p:oleObj name="Document" r:id="rId3" imgW="3530600" imgH="685800" progId="Word.Document.8">
                  <p:embed/>
                  <p:pic>
                    <p:nvPicPr>
                      <p:cNvPr id="0" name="图片 6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801875"/>
                        <a:ext cx="56546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80007" y="1611361"/>
          <a:ext cx="8508064" cy="117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5" imgW="3418205" imgH="473710" progId="Word.Document.8">
                  <p:embed/>
                </p:oleObj>
              </mc:Choice>
              <mc:Fallback>
                <p:oleObj name="Document" r:id="rId5" imgW="3418205" imgH="473710" progId="Word.Document.8">
                  <p:embed/>
                  <p:pic>
                    <p:nvPicPr>
                      <p:cNvPr id="0" name="图片 6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7" y="1611361"/>
                        <a:ext cx="8508064" cy="1174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80006" y="2390479"/>
          <a:ext cx="1254258" cy="79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Document" r:id="rId7" imgW="507365" imgH="318135" progId="Word.Document.8">
                  <p:embed/>
                </p:oleObj>
              </mc:Choice>
              <mc:Fallback>
                <p:oleObj name="Document" r:id="rId7" imgW="507365" imgH="318135" progId="Word.Document.8">
                  <p:embed/>
                  <p:pic>
                    <p:nvPicPr>
                      <p:cNvPr id="0" name="图片 6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2390479"/>
                        <a:ext cx="1254258" cy="79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80006" y="4316505"/>
          <a:ext cx="8522903" cy="121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9" imgW="3516630" imgH="504825" progId="Word.Document.8">
                  <p:embed/>
                </p:oleObj>
              </mc:Choice>
              <mc:Fallback>
                <p:oleObj name="Document" r:id="rId9" imgW="3516630" imgH="504825" progId="Word.Document.8">
                  <p:embed/>
                  <p:pic>
                    <p:nvPicPr>
                      <p:cNvPr id="0" name="图片 6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4316505"/>
                        <a:ext cx="8522903" cy="1214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79538" y="3676650"/>
          <a:ext cx="9220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11" imgW="3749040" imgH="324485" progId="Word.Document.8">
                  <p:embed/>
                </p:oleObj>
              </mc:Choice>
              <mc:Fallback>
                <p:oleObj name="Document" r:id="rId11" imgW="3749040" imgH="324485" progId="Word.Document.8">
                  <p:embed/>
                  <p:pic>
                    <p:nvPicPr>
                      <p:cNvPr id="0" name="图片 6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676650"/>
                        <a:ext cx="9220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68338" y="2152650"/>
          <a:ext cx="109521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13" imgW="4801235" imgH="608330" progId="Word.Document.8">
                  <p:embed/>
                </p:oleObj>
              </mc:Choice>
              <mc:Fallback>
                <p:oleObj name="Document" r:id="rId13" imgW="4801235" imgH="608330" progId="Word.Document.8">
                  <p:embed/>
                  <p:pic>
                    <p:nvPicPr>
                      <p:cNvPr id="0" name="图片 6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152650"/>
                        <a:ext cx="1095216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7050" y="3005138"/>
          <a:ext cx="1116647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5306060" imgH="761365" progId="Word.Document.8">
                  <p:embed/>
                </p:oleObj>
              </mc:Choice>
              <mc:Fallback>
                <p:oleObj name="Document" r:id="rId3" imgW="5306060" imgH="761365" progId="Word.Document.8">
                  <p:embed/>
                  <p:pic>
                    <p:nvPicPr>
                      <p:cNvPr id="0" name="图片 7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005138"/>
                        <a:ext cx="1116647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27050" y="850900"/>
          <a:ext cx="111760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5" imgW="4954270" imgH="1094740" progId="Word.Document.8">
                  <p:embed/>
                </p:oleObj>
              </mc:Choice>
              <mc:Fallback>
                <p:oleObj name="Document" r:id="rId5" imgW="4954270" imgH="1094740" progId="Word.Document.8">
                  <p:embed/>
                  <p:pic>
                    <p:nvPicPr>
                      <p:cNvPr id="0" name="图片 7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850900"/>
                        <a:ext cx="111760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06020" y="4389579"/>
          <a:ext cx="8590008" cy="142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7" imgW="4635500" imgH="774700" progId="Word.Document.8">
                  <p:embed/>
                </p:oleObj>
              </mc:Choice>
              <mc:Fallback>
                <p:oleObj name="Document" r:id="rId7" imgW="4635500" imgH="774700" progId="Word.Document.8">
                  <p:embed/>
                  <p:pic>
                    <p:nvPicPr>
                      <p:cNvPr id="0" name="图片 7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20" y="4389579"/>
                        <a:ext cx="8590008" cy="1425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2825" y="5016500"/>
          <a:ext cx="53228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ocument" r:id="rId9" imgW="2247900" imgH="400685" progId="Word.Document.8">
                  <p:embed/>
                </p:oleObj>
              </mc:Choice>
              <mc:Fallback>
                <p:oleObj name="Document" r:id="rId9" imgW="2247900" imgH="400685" progId="Word.Document.8">
                  <p:embed/>
                  <p:pic>
                    <p:nvPicPr>
                      <p:cNvPr id="0" name="图片 7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5016500"/>
                        <a:ext cx="53228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48748" y="4988649"/>
          <a:ext cx="4773519" cy="88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Document" r:id="rId11" imgW="2113915" imgH="397510" progId="Word.Document.8">
                  <p:embed/>
                </p:oleObj>
              </mc:Choice>
              <mc:Fallback>
                <p:oleObj name="Document" r:id="rId11" imgW="2113915" imgH="397510" progId="Word.Document.8">
                  <p:embed/>
                  <p:pic>
                    <p:nvPicPr>
                      <p:cNvPr id="0" name="图片 7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748" y="4988649"/>
                        <a:ext cx="4773519" cy="885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06020" y="5064804"/>
          <a:ext cx="1360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13" imgW="553720" imgH="299720" progId="Word.Document.8">
                  <p:embed/>
                </p:oleObj>
              </mc:Choice>
              <mc:Fallback>
                <p:oleObj name="Document" r:id="rId13" imgW="553720" imgH="299720" progId="Word.Document.8">
                  <p:embed/>
                  <p:pic>
                    <p:nvPicPr>
                      <p:cNvPr id="0" name="图片 7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20" y="5064804"/>
                        <a:ext cx="13604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72355" y="5016500"/>
          <a:ext cx="5321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15" imgW="2247900" imgH="400685" progId="Word.Document.8">
                  <p:embed/>
                </p:oleObj>
              </mc:Choice>
              <mc:Fallback>
                <p:oleObj name="Document" r:id="rId15" imgW="2247900" imgH="400685" progId="Word.Document.8">
                  <p:embed/>
                  <p:pic>
                    <p:nvPicPr>
                      <p:cNvPr id="0" name="图片 7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355" y="5016500"/>
                        <a:ext cx="53213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66507" y="1655441"/>
            <a:ext cx="507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2889" y="1655441"/>
            <a:ext cx="56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1024" y="1655441"/>
            <a:ext cx="48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3917" y="1714501"/>
            <a:ext cx="371473" cy="35949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lhNDBhMmFlMjI3Y2E3ODJkMmNkNjUyYmE3ZmU4N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290</Words>
  <Application>Microsoft Office PowerPoint</Application>
  <PresentationFormat>宽屏</PresentationFormat>
  <Paragraphs>36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黑体</vt:lpstr>
      <vt:lpstr>楷体_GB2312</vt:lpstr>
      <vt:lpstr>宋体</vt:lpstr>
      <vt:lpstr>微软雅黑</vt:lpstr>
      <vt:lpstr>Arial</vt:lpstr>
      <vt:lpstr>Symbol</vt:lpstr>
      <vt:lpstr>Times New Roman</vt:lpstr>
      <vt:lpstr>Office 主题​​</vt:lpstr>
      <vt:lpstr>Document</vt:lpstr>
      <vt:lpstr>Microsoft 公式 3.0</vt:lpstr>
      <vt:lpstr>Microsoft Word 文档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lenovo</cp:lastModifiedBy>
  <cp:revision>62</cp:revision>
  <dcterms:created xsi:type="dcterms:W3CDTF">2019-06-19T02:08:00Z</dcterms:created>
  <dcterms:modified xsi:type="dcterms:W3CDTF">2022-10-13T08:23:14Z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2052-11.1.0.11797</vt:lpwstr>
  </property>
  <property fmtid="{D5CDD505-2E9C-101B-9397-08002B2CF9AE}" pid="3" name="ICV">
    <vt:lpwstr>0006ADA827A24525A0B6E13A4EDA4E38</vt:lpwstr>
  </property>
</Properties>
</file>