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9"/>
  </p:handoutMasterIdLst>
  <p:sldIdLst>
    <p:sldId id="260" r:id="rId3"/>
    <p:sldId id="279" r:id="rId4"/>
    <p:sldId id="261" r:id="rId5"/>
    <p:sldId id="270" r:id="rId6"/>
    <p:sldId id="262" r:id="rId7"/>
    <p:sldId id="290" r:id="rId8"/>
    <p:sldId id="263" r:id="rId9"/>
    <p:sldId id="298" r:id="rId10"/>
    <p:sldId id="305" r:id="rId11"/>
    <p:sldId id="264" r:id="rId13"/>
    <p:sldId id="265" r:id="rId14"/>
    <p:sldId id="269" r:id="rId15"/>
    <p:sldId id="266" r:id="rId16"/>
    <p:sldId id="267" r:id="rId17"/>
    <p:sldId id="268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0" y="38"/>
      </p:cViewPr>
      <p:guideLst>
        <p:guide orient="horz" pos="2121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emf"/><Relationship Id="rId8" Type="http://schemas.openxmlformats.org/officeDocument/2006/relationships/image" Target="../media/image65.emf"/><Relationship Id="rId7" Type="http://schemas.openxmlformats.org/officeDocument/2006/relationships/image" Target="../media/image64.e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1" Type="http://schemas.openxmlformats.org/officeDocument/2006/relationships/image" Target="../media/image68.emf"/><Relationship Id="rId10" Type="http://schemas.openxmlformats.org/officeDocument/2006/relationships/image" Target="../media/image67.emf"/><Relationship Id="rId1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0" Type="http://schemas.openxmlformats.org/officeDocument/2006/relationships/image" Target="../media/image23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27.doc"/><Relationship Id="rId8" Type="http://schemas.openxmlformats.org/officeDocument/2006/relationships/image" Target="../media/image44.emf"/><Relationship Id="rId7" Type="http://schemas.openxmlformats.org/officeDocument/2006/relationships/oleObject" Target="../embeddings/Document26.doc"/><Relationship Id="rId6" Type="http://schemas.openxmlformats.org/officeDocument/2006/relationships/image" Target="../media/image43.emf"/><Relationship Id="rId5" Type="http://schemas.openxmlformats.org/officeDocument/2006/relationships/oleObject" Target="../embeddings/Document25.doc"/><Relationship Id="rId4" Type="http://schemas.openxmlformats.org/officeDocument/2006/relationships/image" Target="../media/image42.emf"/><Relationship Id="rId3" Type="http://schemas.openxmlformats.org/officeDocument/2006/relationships/oleObject" Target="../embeddings/Document24.doc"/><Relationship Id="rId2" Type="http://schemas.openxmlformats.org/officeDocument/2006/relationships/image" Target="../media/image41.e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7.emf"/><Relationship Id="rId13" Type="http://schemas.openxmlformats.org/officeDocument/2006/relationships/oleObject" Target="../embeddings/Document29.doc"/><Relationship Id="rId12" Type="http://schemas.openxmlformats.org/officeDocument/2006/relationships/image" Target="../media/image46.emf"/><Relationship Id="rId11" Type="http://schemas.openxmlformats.org/officeDocument/2006/relationships/oleObject" Target="../embeddings/Document28.doc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.emf"/><Relationship Id="rId7" Type="http://schemas.openxmlformats.org/officeDocument/2006/relationships/oleObject" Target="../embeddings/Document33.doc"/><Relationship Id="rId6" Type="http://schemas.openxmlformats.org/officeDocument/2006/relationships/image" Target="../media/image50.emf"/><Relationship Id="rId5" Type="http://schemas.openxmlformats.org/officeDocument/2006/relationships/oleObject" Target="../embeddings/Document32.doc"/><Relationship Id="rId4" Type="http://schemas.openxmlformats.org/officeDocument/2006/relationships/image" Target="../media/image49.emf"/><Relationship Id="rId3" Type="http://schemas.openxmlformats.org/officeDocument/2006/relationships/oleObject" Target="../embeddings/Document31.doc"/><Relationship Id="rId2" Type="http://schemas.openxmlformats.org/officeDocument/2006/relationships/image" Target="../media/image48.e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Document30.doc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emf"/><Relationship Id="rId7" Type="http://schemas.openxmlformats.org/officeDocument/2006/relationships/oleObject" Target="../embeddings/Document37.doc"/><Relationship Id="rId6" Type="http://schemas.openxmlformats.org/officeDocument/2006/relationships/image" Target="../media/image54.emf"/><Relationship Id="rId5" Type="http://schemas.openxmlformats.org/officeDocument/2006/relationships/oleObject" Target="../embeddings/Document36.doc"/><Relationship Id="rId4" Type="http://schemas.openxmlformats.org/officeDocument/2006/relationships/image" Target="../media/image53.emf"/><Relationship Id="rId3" Type="http://schemas.openxmlformats.org/officeDocument/2006/relationships/oleObject" Target="../embeddings/Document35.doc"/><Relationship Id="rId2" Type="http://schemas.openxmlformats.org/officeDocument/2006/relationships/image" Target="../media/image52.e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7.emf"/><Relationship Id="rId10" Type="http://schemas.openxmlformats.org/officeDocument/2006/relationships/oleObject" Target="../embeddings/Document38.doc"/><Relationship Id="rId1" Type="http://schemas.openxmlformats.org/officeDocument/2006/relationships/oleObject" Target="../embeddings/Document34.doc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19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8.emf"/><Relationship Id="rId21" Type="http://schemas.openxmlformats.org/officeDocument/2006/relationships/oleObject" Target="../embeddings/Document45.doc"/><Relationship Id="rId20" Type="http://schemas.openxmlformats.org/officeDocument/2006/relationships/image" Target="../media/image67.emf"/><Relationship Id="rId2" Type="http://schemas.openxmlformats.org/officeDocument/2006/relationships/image" Target="../media/image58.emf"/><Relationship Id="rId19" Type="http://schemas.openxmlformats.org/officeDocument/2006/relationships/oleObject" Target="../embeddings/Document44.doc"/><Relationship Id="rId18" Type="http://schemas.openxmlformats.org/officeDocument/2006/relationships/image" Target="../media/image66.emf"/><Relationship Id="rId17" Type="http://schemas.openxmlformats.org/officeDocument/2006/relationships/oleObject" Target="../embeddings/Document43.doc"/><Relationship Id="rId16" Type="http://schemas.openxmlformats.org/officeDocument/2006/relationships/image" Target="../media/image65.emf"/><Relationship Id="rId15" Type="http://schemas.openxmlformats.org/officeDocument/2006/relationships/oleObject" Target="../embeddings/Document42.doc"/><Relationship Id="rId14" Type="http://schemas.openxmlformats.org/officeDocument/2006/relationships/image" Target="../media/image64.emf"/><Relationship Id="rId13" Type="http://schemas.openxmlformats.org/officeDocument/2006/relationships/oleObject" Target="../embeddings/Document41.doc"/><Relationship Id="rId12" Type="http://schemas.openxmlformats.org/officeDocument/2006/relationships/image" Target="../media/image63.emf"/><Relationship Id="rId11" Type="http://schemas.openxmlformats.org/officeDocument/2006/relationships/oleObject" Target="../embeddings/Document40.doc"/><Relationship Id="rId10" Type="http://schemas.openxmlformats.org/officeDocument/2006/relationships/image" Target="../media/image62.wmf"/><Relationship Id="rId1" Type="http://schemas.openxmlformats.org/officeDocument/2006/relationships/oleObject" Target="../embeddings/Document39.doc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69.emf"/><Relationship Id="rId1" Type="http://schemas.openxmlformats.org/officeDocument/2006/relationships/oleObject" Target="../embeddings/Document46.doc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emf"/><Relationship Id="rId3" Type="http://schemas.openxmlformats.org/officeDocument/2006/relationships/oleObject" Target="../embeddings/Document3.doc"/><Relationship Id="rId2" Type="http://schemas.openxmlformats.org/officeDocument/2006/relationships/image" Target="../media/image6.emf"/><Relationship Id="rId1" Type="http://schemas.openxmlformats.org/officeDocument/2006/relationships/oleObject" Target="../embeddings/Document2.doc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8.doc"/><Relationship Id="rId8" Type="http://schemas.openxmlformats.org/officeDocument/2006/relationships/image" Target="../media/image11.emf"/><Relationship Id="rId7" Type="http://schemas.openxmlformats.org/officeDocument/2006/relationships/oleObject" Target="../embeddings/Document7.doc"/><Relationship Id="rId6" Type="http://schemas.openxmlformats.org/officeDocument/2006/relationships/image" Target="../media/image10.emf"/><Relationship Id="rId5" Type="http://schemas.openxmlformats.org/officeDocument/2006/relationships/oleObject" Target="../embeddings/Document6.doc"/><Relationship Id="rId4" Type="http://schemas.openxmlformats.org/officeDocument/2006/relationships/image" Target="../media/image9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8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emf"/><Relationship Id="rId13" Type="http://schemas.openxmlformats.org/officeDocument/2006/relationships/oleObject" Target="../embeddings/Document10.doc"/><Relationship Id="rId12" Type="http://schemas.openxmlformats.org/officeDocument/2006/relationships/image" Target="../media/image13.emf"/><Relationship Id="rId11" Type="http://schemas.openxmlformats.org/officeDocument/2006/relationships/oleObject" Target="../embeddings/Document9.doc"/><Relationship Id="rId10" Type="http://schemas.openxmlformats.org/officeDocument/2006/relationships/image" Target="../media/image12.emf"/><Relationship Id="rId1" Type="http://schemas.openxmlformats.org/officeDocument/2006/relationships/oleObject" Target="../embeddings/Document4.doc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Relationship Id="rId3" Type="http://schemas.openxmlformats.org/officeDocument/2006/relationships/oleObject" Target="../embeddings/Document12.doc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3.emf"/><Relationship Id="rId22" Type="http://schemas.openxmlformats.org/officeDocument/2006/relationships/oleObject" Target="../embeddings/Document13.doc"/><Relationship Id="rId21" Type="http://schemas.openxmlformats.org/officeDocument/2006/relationships/oleObject" Target="../embeddings/oleObject12.bin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1" Type="http://schemas.openxmlformats.org/officeDocument/2006/relationships/oleObject" Target="../embeddings/Document11.doc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oleObject" Target="../embeddings/Document15.doc"/><Relationship Id="rId2" Type="http://schemas.openxmlformats.org/officeDocument/2006/relationships/image" Target="../media/image24.emf"/><Relationship Id="rId1" Type="http://schemas.openxmlformats.org/officeDocument/2006/relationships/oleObject" Target="../embeddings/Document14.doc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Relationship Id="rId3" Type="http://schemas.openxmlformats.org/officeDocument/2006/relationships/oleObject" Target="../embeddings/Document17.doc"/><Relationship Id="rId2" Type="http://schemas.openxmlformats.org/officeDocument/2006/relationships/image" Target="../media/image26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31.wmf"/><Relationship Id="rId1" Type="http://schemas.openxmlformats.org/officeDocument/2006/relationships/oleObject" Target="../embeddings/Document16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8.emf"/><Relationship Id="rId7" Type="http://schemas.openxmlformats.org/officeDocument/2006/relationships/oleObject" Target="../embeddings/Document21.doc"/><Relationship Id="rId6" Type="http://schemas.openxmlformats.org/officeDocument/2006/relationships/image" Target="../media/image37.emf"/><Relationship Id="rId5" Type="http://schemas.openxmlformats.org/officeDocument/2006/relationships/oleObject" Target="../embeddings/Document20.doc"/><Relationship Id="rId4" Type="http://schemas.openxmlformats.org/officeDocument/2006/relationships/image" Target="../media/image36.emf"/><Relationship Id="rId3" Type="http://schemas.openxmlformats.org/officeDocument/2006/relationships/oleObject" Target="../embeddings/Document19.doc"/><Relationship Id="rId2" Type="http://schemas.openxmlformats.org/officeDocument/2006/relationships/image" Target="../media/image35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Document18.doc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emf"/><Relationship Id="rId3" Type="http://schemas.openxmlformats.org/officeDocument/2006/relationships/oleObject" Target="../embeddings/Document23.doc"/><Relationship Id="rId2" Type="http://schemas.openxmlformats.org/officeDocument/2006/relationships/image" Target="../media/image39.emf"/><Relationship Id="rId1" Type="http://schemas.openxmlformats.org/officeDocument/2006/relationships/oleObject" Target="../embeddings/Document22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8126" y="609602"/>
          <a:ext cx="82804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Document" r:id="rId1" imgW="5232400" imgH="546100" progId="Word.Document.8">
                  <p:embed/>
                </p:oleObj>
              </mc:Choice>
              <mc:Fallback>
                <p:oleObj name="Document" r:id="rId1" imgW="5232400" imgH="546100" progId="Word.Document.8">
                  <p:embed/>
                  <p:pic>
                    <p:nvPicPr>
                      <p:cNvPr id="0" name="图片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126" y="609602"/>
                        <a:ext cx="82804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06432" y="1385515"/>
          <a:ext cx="82804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3" imgW="5232400" imgH="444500" progId="Word.Document.8">
                  <p:embed/>
                </p:oleObj>
              </mc:Choice>
              <mc:Fallback>
                <p:oleObj name="Document" r:id="rId3" imgW="5232400" imgH="444500" progId="Word.Document.8">
                  <p:embed/>
                  <p:pic>
                    <p:nvPicPr>
                      <p:cNvPr id="0" name="图片 1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432" y="1385515"/>
                        <a:ext cx="82804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2681" y="2387963"/>
          <a:ext cx="11150600" cy="261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Document" r:id="rId5" imgW="5024120" imgH="1188085" progId="Word.Document.8">
                  <p:embed/>
                </p:oleObj>
              </mc:Choice>
              <mc:Fallback>
                <p:oleObj name="Document" r:id="rId5" imgW="5024120" imgH="1188085" progId="Word.Document.8">
                  <p:embed/>
                  <p:pic>
                    <p:nvPicPr>
                      <p:cNvPr id="0" name="图片 3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81" y="2387963"/>
                        <a:ext cx="11150600" cy="261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50647" y="838198"/>
          <a:ext cx="798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Document" r:id="rId1" imgW="5232400" imgH="457200" progId="Word.Document.8">
                  <p:embed/>
                </p:oleObj>
              </mc:Choice>
              <mc:Fallback>
                <p:oleObj name="Document" r:id="rId1" imgW="5232400" imgH="457200" progId="Word.Document.8">
                  <p:embed/>
                  <p:pic>
                    <p:nvPicPr>
                      <p:cNvPr id="0" name="图片 5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47" y="838198"/>
                        <a:ext cx="7988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68325" y="1435100"/>
          <a:ext cx="105092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Document" r:id="rId3" imgW="4972050" imgH="915670" progId="Word.Document.8">
                  <p:embed/>
                </p:oleObj>
              </mc:Choice>
              <mc:Fallback>
                <p:oleObj name="Document" r:id="rId3" imgW="4972050" imgH="915670" progId="Word.Document.8">
                  <p:embed/>
                  <p:pic>
                    <p:nvPicPr>
                      <p:cNvPr id="0" name="图片 5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435100"/>
                        <a:ext cx="105092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250647" y="3704224"/>
          <a:ext cx="963637" cy="78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Document" r:id="rId5" imgW="437515" imgH="354965" progId="Word.Document.8">
                  <p:embed/>
                </p:oleObj>
              </mc:Choice>
              <mc:Fallback>
                <p:oleObj name="Document" r:id="rId5" imgW="437515" imgH="354965" progId="Word.Document.8">
                  <p:embed/>
                  <p:pic>
                    <p:nvPicPr>
                      <p:cNvPr id="0" name="图片 5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47" y="3704224"/>
                        <a:ext cx="963637" cy="784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735643" y="3482278"/>
          <a:ext cx="29765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Document" r:id="rId7" imgW="1192530" imgH="504825" progId="Word.Document.8">
                  <p:embed/>
                </p:oleObj>
              </mc:Choice>
              <mc:Fallback>
                <p:oleObj name="Document" r:id="rId7" imgW="1192530" imgH="504825" progId="Word.Document.8">
                  <p:embed/>
                  <p:pic>
                    <p:nvPicPr>
                      <p:cNvPr id="0" name="图片 5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643" y="3482278"/>
                        <a:ext cx="29765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641513" y="3442495"/>
          <a:ext cx="2733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Document" r:id="rId9" imgW="1067435" imgH="498475" progId="Word.Document.8">
                  <p:embed/>
                </p:oleObj>
              </mc:Choice>
              <mc:Fallback>
                <p:oleObj name="Document" r:id="rId9" imgW="1067435" imgH="498475" progId="Word.Document.8">
                  <p:embed/>
                  <p:pic>
                    <p:nvPicPr>
                      <p:cNvPr id="0" name="图片 5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513" y="3442495"/>
                        <a:ext cx="27336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7375188" y="3678381"/>
          <a:ext cx="31099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Document" r:id="rId11" imgW="1483360" imgH="367030" progId="Word.Document.8">
                  <p:embed/>
                </p:oleObj>
              </mc:Choice>
              <mc:Fallback>
                <p:oleObj name="Document" r:id="rId11" imgW="1483360" imgH="367030" progId="Word.Document.8">
                  <p:embed/>
                  <p:pic>
                    <p:nvPicPr>
                      <p:cNvPr id="0" name="图片 5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188" y="3678381"/>
                        <a:ext cx="31099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250647" y="4488658"/>
          <a:ext cx="7081837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Document" r:id="rId13" imgW="3345815" imgH="742950" progId="Word.Document.8">
                  <p:embed/>
                </p:oleObj>
              </mc:Choice>
              <mc:Fallback>
                <p:oleObj name="Document" r:id="rId13" imgW="3345815" imgH="742950" progId="Word.Document.8">
                  <p:embed/>
                  <p:pic>
                    <p:nvPicPr>
                      <p:cNvPr id="0" name="图片 5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47" y="4488658"/>
                        <a:ext cx="7081837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6717" y="1071563"/>
          <a:ext cx="1044511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Document" r:id="rId1" imgW="4686300" imgH="1110615" progId="Word.Document.8">
                  <p:embed/>
                </p:oleObj>
              </mc:Choice>
              <mc:Fallback>
                <p:oleObj name="Document" r:id="rId1" imgW="4686300" imgH="1110615" progId="Word.Document.8">
                  <p:embed/>
                  <p:pic>
                    <p:nvPicPr>
                      <p:cNvPr id="0" name="图片 6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7" y="1071563"/>
                        <a:ext cx="10445115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36613" y="3594100"/>
          <a:ext cx="52927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Document" r:id="rId3" imgW="2428240" imgH="403860" progId="Word.Document.8">
                  <p:embed/>
                </p:oleObj>
              </mc:Choice>
              <mc:Fallback>
                <p:oleObj name="Document" r:id="rId3" imgW="2428240" imgH="403860" progId="Word.Document.8">
                  <p:embed/>
                  <p:pic>
                    <p:nvPicPr>
                      <p:cNvPr id="0" name="图片 6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594100"/>
                        <a:ext cx="52927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14945" y="3594100"/>
          <a:ext cx="48768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Document" r:id="rId5" imgW="2226310" imgH="471170" progId="Word.Document.8">
                  <p:embed/>
                </p:oleObj>
              </mc:Choice>
              <mc:Fallback>
                <p:oleObj name="Document" r:id="rId5" imgW="2226310" imgH="471170" progId="Word.Document.8">
                  <p:embed/>
                  <p:pic>
                    <p:nvPicPr>
                      <p:cNvPr id="0" name="图片 6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945" y="3594100"/>
                        <a:ext cx="48768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41177" y="4470400"/>
          <a:ext cx="71596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Document" r:id="rId7" imgW="3266440" imgH="427990" progId="Word.Document.8">
                  <p:embed/>
                </p:oleObj>
              </mc:Choice>
              <mc:Fallback>
                <p:oleObj name="Document" r:id="rId7" imgW="3266440" imgH="427990" progId="Word.Document.8">
                  <p:embed/>
                  <p:pic>
                    <p:nvPicPr>
                      <p:cNvPr id="0" name="图片 6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177" y="4470400"/>
                        <a:ext cx="71596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89318" y="2176369"/>
          <a:ext cx="4973917" cy="6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Document" r:id="rId1" imgW="2159000" imgH="299720" progId="Word.Document.8">
                  <p:embed/>
                </p:oleObj>
              </mc:Choice>
              <mc:Fallback>
                <p:oleObj name="Document" r:id="rId1" imgW="2159000" imgH="299720" progId="Word.Document.8">
                  <p:embed/>
                  <p:pic>
                    <p:nvPicPr>
                      <p:cNvPr id="0" name="图片 10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18" y="2176369"/>
                        <a:ext cx="4973917" cy="68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07545" y="2683200"/>
          <a:ext cx="8752418" cy="96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Document" r:id="rId3" imgW="3919855" imgH="433070" progId="Word.Document.8">
                  <p:embed/>
                </p:oleObj>
              </mc:Choice>
              <mc:Fallback>
                <p:oleObj name="Document" r:id="rId3" imgW="3919855" imgH="433070" progId="Word.Document.8">
                  <p:embed/>
                  <p:pic>
                    <p:nvPicPr>
                      <p:cNvPr id="0" name="图片 10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5" y="2683200"/>
                        <a:ext cx="8752418" cy="96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189318" y="3634556"/>
          <a:ext cx="9212670" cy="65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Document" r:id="rId5" imgW="4107180" imgH="298450" progId="Word.Document.8">
                  <p:embed/>
                </p:oleObj>
              </mc:Choice>
              <mc:Fallback>
                <p:oleObj name="Document" r:id="rId5" imgW="4107180" imgH="298450" progId="Word.Document.8">
                  <p:embed/>
                  <p:pic>
                    <p:nvPicPr>
                      <p:cNvPr id="0" name="图片 10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18" y="3634556"/>
                        <a:ext cx="9212670" cy="65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07545" y="4210191"/>
          <a:ext cx="8597842" cy="124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Document" r:id="rId7" imgW="3923665" imgH="572135" progId="Word.Document.8">
                  <p:embed/>
                </p:oleObj>
              </mc:Choice>
              <mc:Fallback>
                <p:oleObj name="Document" r:id="rId7" imgW="3923665" imgH="572135" progId="Word.Document.8">
                  <p:embed/>
                  <p:pic>
                    <p:nvPicPr>
                      <p:cNvPr id="0" name="图片 10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5" y="4210191"/>
                        <a:ext cx="8597842" cy="1244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32" y="1589762"/>
            <a:ext cx="2932112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930182" y="1059703"/>
          <a:ext cx="84613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Document" r:id="rId10" imgW="4046220" imgH="599440" progId="Word.Document.8">
                  <p:embed/>
                </p:oleObj>
              </mc:Choice>
              <mc:Fallback>
                <p:oleObj name="Document" r:id="rId10" imgW="4046220" imgH="599440" progId="Word.Document.8">
                  <p:embed/>
                  <p:pic>
                    <p:nvPicPr>
                      <p:cNvPr id="0" name="图片 10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182" y="1059703"/>
                        <a:ext cx="84613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5175" y="909721"/>
          <a:ext cx="107156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Document" r:id="rId1" imgW="5128895" imgH="969645" progId="Word.Document.8">
                  <p:embed/>
                </p:oleObj>
              </mc:Choice>
              <mc:Fallback>
                <p:oleObj name="Document" r:id="rId1" imgW="5128895" imgH="969645" progId="Word.Document.8">
                  <p:embed/>
                  <p:pic>
                    <p:nvPicPr>
                      <p:cNvPr id="0" name="图片 7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09721"/>
                        <a:ext cx="107156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954403" y="2730596"/>
          <a:ext cx="11287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3" imgW="11277600" imgH="4267200" progId="Equation.DSMT4">
                  <p:embed/>
                </p:oleObj>
              </mc:Choice>
              <mc:Fallback>
                <p:oleObj name="Equation" r:id="rId3" imgW="11277600" imgH="4267200" progId="Equation.DSMT4">
                  <p:embed/>
                  <p:pic>
                    <p:nvPicPr>
                      <p:cNvPr id="0" name="图片 7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403" y="2730596"/>
                        <a:ext cx="11287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930777" y="3832319"/>
          <a:ext cx="11318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5" imgW="11277600" imgH="4267200" progId="Equation.DSMT4">
                  <p:embed/>
                </p:oleObj>
              </mc:Choice>
              <mc:Fallback>
                <p:oleObj name="Equation" r:id="rId5" imgW="11277600" imgH="4267200" progId="Equation.DSMT4">
                  <p:embed/>
                  <p:pic>
                    <p:nvPicPr>
                      <p:cNvPr id="0" name="图片 7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777" y="3832319"/>
                        <a:ext cx="11318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0613746" y="2769389"/>
          <a:ext cx="736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7" imgW="7315200" imgH="4267200" progId="Equation.DSMT4">
                  <p:embed/>
                </p:oleObj>
              </mc:Choice>
              <mc:Fallback>
                <p:oleObj name="Equation" r:id="rId7" imgW="7315200" imgH="4267200" progId="Equation.DSMT4">
                  <p:embed/>
                  <p:pic>
                    <p:nvPicPr>
                      <p:cNvPr id="0" name="图片 7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746" y="2769389"/>
                        <a:ext cx="736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0640921" y="3781795"/>
          <a:ext cx="768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9" imgW="7620000" imgH="4267200" progId="Equation.DSMT4">
                  <p:embed/>
                </p:oleObj>
              </mc:Choice>
              <mc:Fallback>
                <p:oleObj name="Equation" r:id="rId9" imgW="7620000" imgH="4267200" progId="Equation.DSMT4">
                  <p:embed/>
                  <p:pic>
                    <p:nvPicPr>
                      <p:cNvPr id="0" name="图片 7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921" y="3781795"/>
                        <a:ext cx="768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953562" y="2462680"/>
          <a:ext cx="37782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Document" r:id="rId11" imgW="2330450" imgH="1590040" progId="Word.Document.8">
                  <p:embed/>
                </p:oleObj>
              </mc:Choice>
              <mc:Fallback>
                <p:oleObj name="Document" r:id="rId11" imgW="2330450" imgH="1590040" progId="Word.Document.8">
                  <p:embed/>
                  <p:pic>
                    <p:nvPicPr>
                      <p:cNvPr id="0" name="图片 7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562" y="2462680"/>
                        <a:ext cx="37782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384861" y="2932196"/>
          <a:ext cx="1117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Document" r:id="rId13" imgW="523240" imgH="388620" progId="Word.Document.8">
                  <p:embed/>
                </p:oleObj>
              </mc:Choice>
              <mc:Fallback>
                <p:oleObj name="Document" r:id="rId13" imgW="523240" imgH="388620" progId="Word.Document.8">
                  <p:embed/>
                  <p:pic>
                    <p:nvPicPr>
                      <p:cNvPr id="0" name="图片 7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861" y="2932196"/>
                        <a:ext cx="1117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968874" y="2874999"/>
          <a:ext cx="52530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Document" r:id="rId15" imgW="2202180" imgH="473710" progId="Word.Document.8">
                  <p:embed/>
                </p:oleObj>
              </mc:Choice>
              <mc:Fallback>
                <p:oleObj name="Document" r:id="rId15" imgW="2202180" imgH="473710" progId="Word.Document.8">
                  <p:embed/>
                  <p:pic>
                    <p:nvPicPr>
                      <p:cNvPr id="0" name="图片 7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874" y="2874999"/>
                        <a:ext cx="52530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710252" y="3491800"/>
          <a:ext cx="58547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Document" r:id="rId17" imgW="2526030" imgH="296545" progId="Word.Document.8">
                  <p:embed/>
                </p:oleObj>
              </mc:Choice>
              <mc:Fallback>
                <p:oleObj name="Document" r:id="rId17" imgW="2526030" imgH="296545" progId="Word.Document.8">
                  <p:embed/>
                  <p:pic>
                    <p:nvPicPr>
                      <p:cNvPr id="0" name="图片 7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52" y="3491800"/>
                        <a:ext cx="58547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359321" y="4133147"/>
          <a:ext cx="7137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Document" r:id="rId19" imgW="3300095" imgH="663575" progId="Word.Document.8">
                  <p:embed/>
                </p:oleObj>
              </mc:Choice>
              <mc:Fallback>
                <p:oleObj name="Document" r:id="rId19" imgW="3300095" imgH="663575" progId="Word.Document.8">
                  <p:embed/>
                  <p:pic>
                    <p:nvPicPr>
                      <p:cNvPr id="0" name="图片 7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321" y="4133147"/>
                        <a:ext cx="71374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784225" y="5191125"/>
          <a:ext cx="10672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Document" r:id="rId21" imgW="5104130" imgH="257175" progId="Word.Document.8">
                  <p:embed/>
                </p:oleObj>
              </mc:Choice>
              <mc:Fallback>
                <p:oleObj name="Document" r:id="rId21" imgW="5104130" imgH="257175" progId="Word.Document.8">
                  <p:embed/>
                  <p:pic>
                    <p:nvPicPr>
                      <p:cNvPr id="0" name="图片 7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191125"/>
                        <a:ext cx="10672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93250" y="778004"/>
          <a:ext cx="10925175" cy="164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1" imgW="5259705" imgH="792480" progId="Word.Document.8">
                  <p:embed/>
                </p:oleObj>
              </mc:Choice>
              <mc:Fallback>
                <p:oleObj name="Document" r:id="rId1" imgW="5259705" imgH="792480" progId="Word.Document.8">
                  <p:embed/>
                  <p:pic>
                    <p:nvPicPr>
                      <p:cNvPr id="0" name="图片 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50" y="778004"/>
                        <a:ext cx="10925175" cy="1640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内容占位符 2"/>
          <p:cNvSpPr txBox="1"/>
          <p:nvPr/>
        </p:nvSpPr>
        <p:spPr>
          <a:xfrm>
            <a:off x="962660" y="2696210"/>
            <a:ext cx="5737225" cy="6207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altLang="zh-CN" sz="2300" b="0" dirty="0"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为“命中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枪”</a:t>
            </a: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zh-CN" altLang="en-US" sz="23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内容占位符 2"/>
          <p:cNvSpPr txBox="1"/>
          <p:nvPr/>
        </p:nvSpPr>
        <p:spPr>
          <a:xfrm>
            <a:off x="4738370" y="2695893"/>
            <a:ext cx="6172200" cy="438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altLang="zh-CN" sz="2300" b="0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为“老战士留下”，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为“新战士留下”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1296035" y="3380105"/>
            <a:ext cx="3312160" cy="438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altLang="zh-CN" sz="23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则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) =1/2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内容占位符 2"/>
          <p:cNvSpPr txBox="1"/>
          <p:nvPr/>
        </p:nvSpPr>
        <p:spPr>
          <a:xfrm>
            <a:off x="1295718" y="4135120"/>
            <a:ext cx="5148262" cy="5000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en-US" altLang="zh-CN" sz="23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此题要比较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rPr>
              <a:t>与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的大小。</a:t>
            </a:r>
            <a:endParaRPr lang="zh-CN" altLang="en-US" sz="23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166360" y="3411538"/>
            <a:ext cx="3148013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先验：二者可能性相等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210" name="内容占位符 2"/>
          <p:cNvSpPr txBox="1"/>
          <p:nvPr/>
        </p:nvSpPr>
        <p:spPr>
          <a:xfrm>
            <a:off x="1296035" y="2708910"/>
            <a:ext cx="913130" cy="479425"/>
          </a:xfrm>
          <a:prstGeom prst="rect">
            <a:avLst/>
          </a:prstGeom>
          <a:noFill/>
          <a:ln w="9525">
            <a:noFill/>
          </a:ln>
        </p:spPr>
        <p:txBody>
          <a:bodyPr lIns="72009" tIns="36005" rIns="72009" bIns="36005"/>
          <a:p>
            <a:pPr algn="ctr"/>
            <a:r>
              <a:rPr lang="zh-CN" altLang="en-US" sz="2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endParaRPr lang="en-US" altLang="zh-CN" sz="2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endParaRPr lang="en-US" altLang="zh-CN" sz="2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endParaRPr lang="zh-CN" altLang="en-US" sz="2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299335" y="4779645"/>
          <a:ext cx="4301490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070100" imgH="520700" progId="Equation.DSMT4">
                  <p:embed/>
                </p:oleObj>
              </mc:Choice>
              <mc:Fallback>
                <p:oleObj name="" r:id="rId3" imgW="2070100" imgH="520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9335" y="4779645"/>
                        <a:ext cx="4301490" cy="1086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内容占位符 2"/>
          <p:cNvSpPr txBox="1"/>
          <p:nvPr/>
        </p:nvSpPr>
        <p:spPr>
          <a:xfrm>
            <a:off x="1386523" y="4952365"/>
            <a:ext cx="912812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endParaRPr lang="zh-CN" altLang="en-US" sz="23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内容占位符 2"/>
          <p:cNvSpPr txBox="1"/>
          <p:nvPr/>
        </p:nvSpPr>
        <p:spPr>
          <a:xfrm>
            <a:off x="1475105" y="5794375"/>
            <a:ext cx="4457700" cy="4397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故即比较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300" b="0" dirty="0">
                <a:latin typeface="Times New Roman" panose="02020603050405020304" pitchFamily="18" charset="0"/>
                <a:ea typeface="微软雅黑" panose="020B0503020204020204" charset="-122"/>
              </a:rPr>
              <a:t>与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的大小。</a:t>
            </a:r>
            <a:endParaRPr lang="zh-CN" altLang="en-US" sz="23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30" grpId="0" build="p"/>
      <p:bldP spid="31" grpId="0" build="p"/>
      <p:bldP spid="32" grpId="0" build="p"/>
      <p:bldP spid="39" grpId="0" build="p"/>
      <p:bldP spid="34" grpId="0" build="p"/>
      <p:bldP spid="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/>
          <p:cNvSpPr txBox="1"/>
          <p:nvPr/>
        </p:nvSpPr>
        <p:spPr>
          <a:xfrm>
            <a:off x="1960880" y="1350645"/>
            <a:ext cx="5326380" cy="4400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故即比较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charset="-122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</a:rPr>
              <a:t>的大小</a:t>
            </a:r>
            <a:r>
              <a:rPr lang="zh-CN" altLang="en-US" sz="2300" b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3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857500" y="2156460"/>
          <a:ext cx="416814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28800" imgH="317500" progId="Equation.DSMT4">
                  <p:embed/>
                </p:oleObj>
              </mc:Choice>
              <mc:Fallback>
                <p:oleObj name="" r:id="rId1" imgW="1828800" imgH="317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0" y="2156460"/>
                        <a:ext cx="4168140" cy="725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857500" y="3067050"/>
          <a:ext cx="4197350" cy="7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841500" imgH="317500" progId="Equation.DSMT4">
                  <p:embed/>
                </p:oleObj>
              </mc:Choice>
              <mc:Fallback>
                <p:oleObj name="" r:id="rId3" imgW="1841500" imgH="317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500" y="3067050"/>
                        <a:ext cx="4197350" cy="724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 txBox="1"/>
          <p:nvPr/>
        </p:nvSpPr>
        <p:spPr>
          <a:xfrm>
            <a:off x="2857500" y="4209415"/>
            <a:ext cx="3506470" cy="723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于是，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)&lt;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857500" y="5351780"/>
            <a:ext cx="3140075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后验：新战士可能性大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8" grpId="0" build="p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15046" y="1280366"/>
          <a:ext cx="7176391" cy="346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Document" r:id="rId1" imgW="3214370" imgH="1550670" progId="Word.Document.8">
                  <p:embed/>
                </p:oleObj>
              </mc:Choice>
              <mc:Fallback>
                <p:oleObj name="Document" r:id="rId1" imgW="3214370" imgH="1550670" progId="Word.Document.8">
                  <p:embed/>
                  <p:pic>
                    <p:nvPicPr>
                      <p:cNvPr id="0" name="图片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46" y="1280366"/>
                        <a:ext cx="7176391" cy="3461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933970" y="1520359"/>
          <a:ext cx="3967162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Document" r:id="rId3" imgW="1932940" imgH="1455420" progId="Word.Document.8">
                  <p:embed/>
                </p:oleObj>
              </mc:Choice>
              <mc:Fallback>
                <p:oleObj name="Document" r:id="rId3" imgW="1932940" imgH="1455420" progId="Word.Document.8">
                  <p:embed/>
                  <p:pic>
                    <p:nvPicPr>
                      <p:cNvPr id="0" name="图片 1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970" y="1520359"/>
                        <a:ext cx="3967162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4538" y="881063"/>
          <a:ext cx="10837862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Document" r:id="rId1" imgW="4883785" imgH="1146810" progId="Word.Document.8">
                  <p:embed/>
                </p:oleObj>
              </mc:Choice>
              <mc:Fallback>
                <p:oleObj name="Document" r:id="rId1" imgW="4883785" imgH="1146810" progId="Word.Document.8">
                  <p:embed/>
                  <p:pic>
                    <p:nvPicPr>
                      <p:cNvPr id="0" name="图片 2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881063"/>
                        <a:ext cx="10837862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-427037" y="3563303"/>
          <a:ext cx="24971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Document" r:id="rId3" imgW="1146810" imgH="306070" progId="Word.Document.8">
                  <p:embed/>
                </p:oleObj>
              </mc:Choice>
              <mc:Fallback>
                <p:oleObj name="Document" r:id="rId3" imgW="1146810" imgH="306070" progId="Word.Document.8">
                  <p:embed/>
                  <p:pic>
                    <p:nvPicPr>
                      <p:cNvPr id="0" name="图片 2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27037" y="3563303"/>
                        <a:ext cx="24971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671563" y="3577738"/>
          <a:ext cx="152844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Document" r:id="rId5" imgW="579755" imgH="203835" progId="Word.Document.8">
                  <p:embed/>
                </p:oleObj>
              </mc:Choice>
              <mc:Fallback>
                <p:oleObj name="Document" r:id="rId5" imgW="579755" imgH="203835" progId="Word.Document.8">
                  <p:embed/>
                  <p:pic>
                    <p:nvPicPr>
                      <p:cNvPr id="0" name="图片 2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563" y="3577738"/>
                        <a:ext cx="152844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803051" y="4123350"/>
          <a:ext cx="4597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Document" r:id="rId7" imgW="2098040" imgH="339725" progId="Word.Document.8">
                  <p:embed/>
                </p:oleObj>
              </mc:Choice>
              <mc:Fallback>
                <p:oleObj name="Document" r:id="rId7" imgW="2098040" imgH="339725" progId="Word.Document.8">
                  <p:embed/>
                  <p:pic>
                    <p:nvPicPr>
                      <p:cNvPr id="0" name="图片 2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051" y="4123350"/>
                        <a:ext cx="45974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802080" y="4853940"/>
          <a:ext cx="47132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Document" r:id="rId9" imgW="2153285" imgH="397510" progId="Word.Document.8">
                  <p:embed/>
                </p:oleObj>
              </mc:Choice>
              <mc:Fallback>
                <p:oleObj name="Document" r:id="rId9" imgW="2153285" imgH="397510" progId="Word.Document.8">
                  <p:embed/>
                  <p:pic>
                    <p:nvPicPr>
                      <p:cNvPr id="0" name="图片 2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80" y="4853940"/>
                        <a:ext cx="47132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802080" y="5272798"/>
          <a:ext cx="20812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Document" r:id="rId11" imgW="789305" imgH="495300" progId="Word.Document.8">
                  <p:embed/>
                </p:oleObj>
              </mc:Choice>
              <mc:Fallback>
                <p:oleObj name="Document" r:id="rId11" imgW="789305" imgH="495300" progId="Word.Document.8">
                  <p:embed/>
                  <p:pic>
                    <p:nvPicPr>
                      <p:cNvPr id="0" name="图片 2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80" y="5272798"/>
                        <a:ext cx="2081212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2883517" y="5291848"/>
          <a:ext cx="324643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Document" r:id="rId13" imgW="1483360" imgH="495300" progId="Word.Document.8">
                  <p:embed/>
                </p:oleObj>
              </mc:Choice>
              <mc:Fallback>
                <p:oleObj name="Document" r:id="rId13" imgW="1483360" imgH="495300" progId="Word.Document.8">
                  <p:embed/>
                  <p:pic>
                    <p:nvPicPr>
                      <p:cNvPr id="0" name="图片 2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517" y="5291848"/>
                        <a:ext cx="324643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656070" y="2034540"/>
            <a:ext cx="4711700" cy="2971800"/>
            <a:chOff x="9165" y="3654"/>
            <a:chExt cx="7420" cy="4680"/>
          </a:xfrm>
        </p:grpSpPr>
        <p:sp>
          <p:nvSpPr>
            <p:cNvPr id="742402" name="矩形 742401"/>
            <p:cNvSpPr/>
            <p:nvPr/>
          </p:nvSpPr>
          <p:spPr>
            <a:xfrm>
              <a:off x="9245" y="3654"/>
              <a:ext cx="7320" cy="46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03" name="任意多边形 742402"/>
            <p:cNvSpPr/>
            <p:nvPr/>
          </p:nvSpPr>
          <p:spPr>
            <a:xfrm flipH="1">
              <a:off x="12985" y="5454"/>
              <a:ext cx="1680" cy="144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sz="32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04" name="任意多边形 742403"/>
            <p:cNvSpPr/>
            <p:nvPr/>
          </p:nvSpPr>
          <p:spPr>
            <a:xfrm>
              <a:off x="9165" y="3672"/>
              <a:ext cx="3100" cy="3720"/>
            </a:xfrm>
            <a:custGeom>
              <a:avLst/>
              <a:gdLst/>
              <a:ahLst/>
              <a:cxnLst/>
              <a:pathLst>
                <a:path w="1200" h="1440">
                  <a:moveTo>
                    <a:pt x="1200" y="0"/>
                  </a:moveTo>
                  <a:lnTo>
                    <a:pt x="1200" y="192"/>
                  </a:lnTo>
                  <a:lnTo>
                    <a:pt x="1152" y="432"/>
                  </a:lnTo>
                  <a:lnTo>
                    <a:pt x="1104" y="528"/>
                  </a:lnTo>
                  <a:lnTo>
                    <a:pt x="1056" y="672"/>
                  </a:lnTo>
                  <a:lnTo>
                    <a:pt x="1008" y="768"/>
                  </a:lnTo>
                  <a:lnTo>
                    <a:pt x="912" y="912"/>
                  </a:lnTo>
                  <a:lnTo>
                    <a:pt x="864" y="1008"/>
                  </a:lnTo>
                  <a:lnTo>
                    <a:pt x="768" y="1104"/>
                  </a:lnTo>
                  <a:lnTo>
                    <a:pt x="672" y="1200"/>
                  </a:lnTo>
                  <a:lnTo>
                    <a:pt x="576" y="1248"/>
                  </a:lnTo>
                  <a:lnTo>
                    <a:pt x="432" y="1344"/>
                  </a:lnTo>
                  <a:lnTo>
                    <a:pt x="288" y="1392"/>
                  </a:lnTo>
                  <a:lnTo>
                    <a:pt x="192" y="1392"/>
                  </a:lnTo>
                  <a:lnTo>
                    <a:pt x="48" y="1440"/>
                  </a:lnTo>
                  <a:lnTo>
                    <a:pt x="0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05" name="文本框 742404"/>
            <p:cNvSpPr txBox="1"/>
            <p:nvPr/>
          </p:nvSpPr>
          <p:spPr>
            <a:xfrm>
              <a:off x="9885" y="3972"/>
              <a:ext cx="89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32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06" name="任意多边形 742405"/>
            <p:cNvSpPr/>
            <p:nvPr/>
          </p:nvSpPr>
          <p:spPr>
            <a:xfrm>
              <a:off x="13945" y="3654"/>
              <a:ext cx="2640" cy="2520"/>
            </a:xfrm>
            <a:custGeom>
              <a:avLst/>
              <a:gdLst/>
              <a:ahLst/>
              <a:cxnLst/>
              <a:pathLst>
                <a:path w="1056" h="1008">
                  <a:moveTo>
                    <a:pt x="0" y="0"/>
                  </a:moveTo>
                  <a:lnTo>
                    <a:pt x="1056" y="0"/>
                  </a:lnTo>
                  <a:lnTo>
                    <a:pt x="1056" y="1008"/>
                  </a:lnTo>
                  <a:lnTo>
                    <a:pt x="912" y="1008"/>
                  </a:lnTo>
                  <a:lnTo>
                    <a:pt x="768" y="980"/>
                  </a:lnTo>
                  <a:lnTo>
                    <a:pt x="672" y="911"/>
                  </a:lnTo>
                  <a:lnTo>
                    <a:pt x="576" y="885"/>
                  </a:lnTo>
                  <a:lnTo>
                    <a:pt x="480" y="829"/>
                  </a:lnTo>
                  <a:lnTo>
                    <a:pt x="384" y="773"/>
                  </a:lnTo>
                  <a:lnTo>
                    <a:pt x="288" y="677"/>
                  </a:lnTo>
                  <a:lnTo>
                    <a:pt x="240" y="606"/>
                  </a:lnTo>
                  <a:lnTo>
                    <a:pt x="175" y="528"/>
                  </a:lnTo>
                  <a:lnTo>
                    <a:pt x="96" y="430"/>
                  </a:lnTo>
                  <a:lnTo>
                    <a:pt x="55" y="336"/>
                  </a:lnTo>
                  <a:lnTo>
                    <a:pt x="43" y="240"/>
                  </a:lnTo>
                  <a:lnTo>
                    <a:pt x="3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07" name="文本框 742406"/>
            <p:cNvSpPr txBox="1"/>
            <p:nvPr/>
          </p:nvSpPr>
          <p:spPr>
            <a:xfrm>
              <a:off x="15355" y="3719"/>
              <a:ext cx="89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08" name="任意多边形 742407"/>
            <p:cNvSpPr/>
            <p:nvPr/>
          </p:nvSpPr>
          <p:spPr>
            <a:xfrm>
              <a:off x="9265" y="6174"/>
              <a:ext cx="4320" cy="2160"/>
            </a:xfrm>
            <a:custGeom>
              <a:avLst/>
              <a:gdLst/>
              <a:ahLst/>
              <a:cxnLst/>
              <a:pathLst>
                <a:path w="1728" h="864">
                  <a:moveTo>
                    <a:pt x="864" y="0"/>
                  </a:moveTo>
                  <a:lnTo>
                    <a:pt x="781" y="144"/>
                  </a:lnTo>
                  <a:lnTo>
                    <a:pt x="720" y="179"/>
                  </a:lnTo>
                  <a:lnTo>
                    <a:pt x="624" y="255"/>
                  </a:lnTo>
                  <a:lnTo>
                    <a:pt x="528" y="296"/>
                  </a:lnTo>
                  <a:lnTo>
                    <a:pt x="432" y="351"/>
                  </a:lnTo>
                  <a:lnTo>
                    <a:pt x="336" y="391"/>
                  </a:lnTo>
                  <a:lnTo>
                    <a:pt x="192" y="419"/>
                  </a:lnTo>
                  <a:lnTo>
                    <a:pt x="96" y="459"/>
                  </a:lnTo>
                  <a:lnTo>
                    <a:pt x="0" y="472"/>
                  </a:lnTo>
                  <a:lnTo>
                    <a:pt x="0" y="864"/>
                  </a:lnTo>
                  <a:lnTo>
                    <a:pt x="1728" y="864"/>
                  </a:lnTo>
                  <a:lnTo>
                    <a:pt x="1715" y="768"/>
                  </a:lnTo>
                  <a:lnTo>
                    <a:pt x="1728" y="679"/>
                  </a:lnTo>
                  <a:lnTo>
                    <a:pt x="1684" y="576"/>
                  </a:lnTo>
                  <a:lnTo>
                    <a:pt x="1656" y="480"/>
                  </a:lnTo>
                  <a:lnTo>
                    <a:pt x="1605" y="384"/>
                  </a:lnTo>
                  <a:lnTo>
                    <a:pt x="1488" y="267"/>
                  </a:lnTo>
                  <a:lnTo>
                    <a:pt x="1392" y="189"/>
                  </a:lnTo>
                  <a:lnTo>
                    <a:pt x="1296" y="113"/>
                  </a:lnTo>
                  <a:lnTo>
                    <a:pt x="1152" y="59"/>
                  </a:lnTo>
                  <a:lnTo>
                    <a:pt x="1056" y="18"/>
                  </a:lnTo>
                  <a:lnTo>
                    <a:pt x="960" y="18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099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09" name="椭圆 742408"/>
            <p:cNvSpPr/>
            <p:nvPr/>
          </p:nvSpPr>
          <p:spPr>
            <a:xfrm>
              <a:off x="10325" y="4614"/>
              <a:ext cx="5640" cy="26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10" name="任意多边形 742409"/>
            <p:cNvSpPr/>
            <p:nvPr/>
          </p:nvSpPr>
          <p:spPr>
            <a:xfrm>
              <a:off x="10325" y="4734"/>
              <a:ext cx="1800" cy="1920"/>
            </a:xfrm>
            <a:custGeom>
              <a:avLst/>
              <a:gdLst/>
              <a:ahLst/>
              <a:cxnLst/>
              <a:pathLst>
                <a:path w="720" h="768">
                  <a:moveTo>
                    <a:pt x="720" y="0"/>
                  </a:moveTo>
                  <a:lnTo>
                    <a:pt x="624" y="0"/>
                  </a:lnTo>
                  <a:lnTo>
                    <a:pt x="480" y="48"/>
                  </a:lnTo>
                  <a:lnTo>
                    <a:pt x="384" y="96"/>
                  </a:lnTo>
                  <a:lnTo>
                    <a:pt x="288" y="144"/>
                  </a:lnTo>
                  <a:lnTo>
                    <a:pt x="192" y="192"/>
                  </a:lnTo>
                  <a:lnTo>
                    <a:pt x="96" y="240"/>
                  </a:lnTo>
                  <a:lnTo>
                    <a:pt x="48" y="336"/>
                  </a:lnTo>
                  <a:lnTo>
                    <a:pt x="0" y="432"/>
                  </a:lnTo>
                  <a:lnTo>
                    <a:pt x="0" y="528"/>
                  </a:lnTo>
                  <a:lnTo>
                    <a:pt x="48" y="624"/>
                  </a:lnTo>
                  <a:lnTo>
                    <a:pt x="96" y="720"/>
                  </a:lnTo>
                  <a:lnTo>
                    <a:pt x="192" y="768"/>
                  </a:lnTo>
                  <a:lnTo>
                    <a:pt x="336" y="768"/>
                  </a:lnTo>
                  <a:lnTo>
                    <a:pt x="384" y="672"/>
                  </a:lnTo>
                  <a:lnTo>
                    <a:pt x="432" y="576"/>
                  </a:lnTo>
                  <a:lnTo>
                    <a:pt x="528" y="480"/>
                  </a:lnTo>
                  <a:lnTo>
                    <a:pt x="576" y="384"/>
                  </a:lnTo>
                  <a:lnTo>
                    <a:pt x="624" y="288"/>
                  </a:lnTo>
                  <a:lnTo>
                    <a:pt x="624" y="192"/>
                  </a:lnTo>
                  <a:lnTo>
                    <a:pt x="720" y="96"/>
                  </a:lnTo>
                  <a:lnTo>
                    <a:pt x="720" y="0"/>
                  </a:lnTo>
                  <a:close/>
                </a:path>
              </a:pathLst>
            </a:custGeom>
            <a:pattFill prst="wdUpDiag">
              <a:fgClr>
                <a:schemeClr val="accent1">
                  <a:alpha val="100000"/>
                </a:schemeClr>
              </a:fgClr>
              <a:bgClr>
                <a:schemeClr val="tx1">
                  <a:alpha val="100000"/>
                </a:schemeClr>
              </a:bgClr>
            </a:patt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11" name="文本框 742410"/>
            <p:cNvSpPr txBox="1"/>
            <p:nvPr/>
          </p:nvSpPr>
          <p:spPr>
            <a:xfrm>
              <a:off x="10405" y="5262"/>
              <a:ext cx="128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</a:t>
              </a:r>
              <a:r>
                <a:rPr lang="en-US" altLang="zh-CN" sz="32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320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12" name="任意多边形 742411"/>
            <p:cNvSpPr/>
            <p:nvPr/>
          </p:nvSpPr>
          <p:spPr>
            <a:xfrm>
              <a:off x="11045" y="6124"/>
              <a:ext cx="2160" cy="1130"/>
            </a:xfrm>
            <a:custGeom>
              <a:avLst/>
              <a:gdLst/>
              <a:ahLst/>
              <a:cxnLst/>
              <a:pathLst>
                <a:path w="864" h="452">
                  <a:moveTo>
                    <a:pt x="144" y="20"/>
                  </a:moveTo>
                  <a:lnTo>
                    <a:pt x="96" y="116"/>
                  </a:lnTo>
                  <a:lnTo>
                    <a:pt x="0" y="212"/>
                  </a:lnTo>
                  <a:lnTo>
                    <a:pt x="48" y="308"/>
                  </a:lnTo>
                  <a:lnTo>
                    <a:pt x="192" y="356"/>
                  </a:lnTo>
                  <a:lnTo>
                    <a:pt x="288" y="404"/>
                  </a:lnTo>
                  <a:lnTo>
                    <a:pt x="384" y="404"/>
                  </a:lnTo>
                  <a:lnTo>
                    <a:pt x="480" y="452"/>
                  </a:lnTo>
                  <a:lnTo>
                    <a:pt x="624" y="452"/>
                  </a:lnTo>
                  <a:lnTo>
                    <a:pt x="768" y="452"/>
                  </a:lnTo>
                  <a:lnTo>
                    <a:pt x="864" y="452"/>
                  </a:lnTo>
                  <a:lnTo>
                    <a:pt x="864" y="356"/>
                  </a:lnTo>
                  <a:lnTo>
                    <a:pt x="768" y="260"/>
                  </a:lnTo>
                  <a:lnTo>
                    <a:pt x="672" y="212"/>
                  </a:lnTo>
                  <a:cubicBezTo>
                    <a:pt x="628" y="190"/>
                    <a:pt x="541" y="147"/>
                    <a:pt x="541" y="147"/>
                  </a:cubicBezTo>
                  <a:lnTo>
                    <a:pt x="432" y="68"/>
                  </a:lnTo>
                  <a:lnTo>
                    <a:pt x="336" y="20"/>
                  </a:lnTo>
                  <a:cubicBezTo>
                    <a:pt x="174" y="9"/>
                    <a:pt x="238" y="0"/>
                    <a:pt x="144" y="20"/>
                  </a:cubicBezTo>
                  <a:close/>
                </a:path>
              </a:pathLst>
            </a:custGeom>
            <a:pattFill prst="wdUpDiag">
              <a:fgClr>
                <a:srgbClr val="0099FF">
                  <a:alpha val="100000"/>
                </a:srgbClr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13" name="文本框 742412"/>
            <p:cNvSpPr txBox="1"/>
            <p:nvPr/>
          </p:nvSpPr>
          <p:spPr>
            <a:xfrm>
              <a:off x="11380" y="6222"/>
              <a:ext cx="128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</a:t>
              </a:r>
              <a:r>
                <a:rPr lang="en-US" altLang="zh-CN" sz="3200" baseline="-2500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3200" i="1" baseline="-250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14" name="任意多边形 742413"/>
            <p:cNvSpPr/>
            <p:nvPr/>
          </p:nvSpPr>
          <p:spPr>
            <a:xfrm>
              <a:off x="14165" y="4734"/>
              <a:ext cx="1800" cy="1440"/>
            </a:xfrm>
            <a:custGeom>
              <a:avLst/>
              <a:gdLst/>
              <a:ahLst/>
              <a:cxnLst/>
              <a:pathLst>
                <a:path w="720" h="576">
                  <a:moveTo>
                    <a:pt x="0" y="0"/>
                  </a:moveTo>
                  <a:lnTo>
                    <a:pt x="48" y="96"/>
                  </a:lnTo>
                  <a:lnTo>
                    <a:pt x="192" y="192"/>
                  </a:lnTo>
                  <a:lnTo>
                    <a:pt x="240" y="288"/>
                  </a:lnTo>
                  <a:lnTo>
                    <a:pt x="336" y="384"/>
                  </a:lnTo>
                  <a:lnTo>
                    <a:pt x="480" y="480"/>
                  </a:lnTo>
                  <a:lnTo>
                    <a:pt x="576" y="480"/>
                  </a:lnTo>
                  <a:lnTo>
                    <a:pt x="672" y="576"/>
                  </a:lnTo>
                  <a:lnTo>
                    <a:pt x="720" y="480"/>
                  </a:lnTo>
                  <a:lnTo>
                    <a:pt x="720" y="384"/>
                  </a:lnTo>
                  <a:cubicBezTo>
                    <a:pt x="669" y="333"/>
                    <a:pt x="654" y="350"/>
                    <a:pt x="682" y="328"/>
                  </a:cubicBezTo>
                  <a:lnTo>
                    <a:pt x="624" y="288"/>
                  </a:lnTo>
                  <a:lnTo>
                    <a:pt x="576" y="192"/>
                  </a:lnTo>
                  <a:lnTo>
                    <a:pt x="432" y="144"/>
                  </a:lnTo>
                  <a:lnTo>
                    <a:pt x="288" y="48"/>
                  </a:lnTo>
                  <a:lnTo>
                    <a:pt x="192" y="48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pattFill prst="wdUpDiag">
              <a:fgClr>
                <a:srgbClr val="FF66FF">
                  <a:alpha val="100000"/>
                </a:srgbClr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2415" name="文本框 742414"/>
            <p:cNvSpPr txBox="1"/>
            <p:nvPr/>
          </p:nvSpPr>
          <p:spPr>
            <a:xfrm>
              <a:off x="14605" y="4884"/>
              <a:ext cx="128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 err="1">
                  <a:solidFill>
                    <a:srgbClr val="FF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BA</a:t>
              </a:r>
              <a:r>
                <a:rPr lang="en-US" altLang="zh-CN" sz="3200" i="1" baseline="-25000" err="1">
                  <a:solidFill>
                    <a:srgbClr val="FF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 sz="3200" i="1" baseline="-25000" err="1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19" name="文本框 742418"/>
            <p:cNvSpPr txBox="1"/>
            <p:nvPr/>
          </p:nvSpPr>
          <p:spPr>
            <a:xfrm>
              <a:off x="12165" y="4922"/>
              <a:ext cx="878" cy="1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48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48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2421" name="文本框 742420"/>
            <p:cNvSpPr txBox="1"/>
            <p:nvPr/>
          </p:nvSpPr>
          <p:spPr>
            <a:xfrm>
              <a:off x="9885" y="7392"/>
              <a:ext cx="89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3200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32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044" y="7260"/>
              <a:ext cx="130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endParaRPr lang="zh-CN" altLang="en-US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4538" y="881063"/>
          <a:ext cx="10837862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Document" r:id="rId1" imgW="4883785" imgH="1146810" progId="Word.Document.8">
                  <p:embed/>
                </p:oleObj>
              </mc:Choice>
              <mc:Fallback>
                <p:oleObj name="Document" r:id="rId1" imgW="4883785" imgH="1146810" progId="Word.Document.8">
                  <p:embed/>
                  <p:pic>
                    <p:nvPicPr>
                      <p:cNvPr id="0" name="图片 11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881063"/>
                        <a:ext cx="10837862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77034" y="2988889"/>
          <a:ext cx="4905375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Document" r:id="rId3" imgW="2189480" imgH="1382395" progId="Word.Document.8">
                  <p:embed/>
                </p:oleObj>
              </mc:Choice>
              <mc:Fallback>
                <p:oleObj name="Document" r:id="rId3" imgW="2189480" imgH="1382395" progId="Word.Document.8">
                  <p:embed/>
                  <p:pic>
                    <p:nvPicPr>
                      <p:cNvPr id="0" name="图片 11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34" y="2988889"/>
                        <a:ext cx="4905375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451694" y="2765052"/>
          <a:ext cx="9461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5" imgW="393700" imgH="228600" progId="Equation.DSMT4">
                  <p:embed/>
                </p:oleObj>
              </mc:Choice>
              <mc:Fallback>
                <p:oleObj name="Equation" r:id="rId5" imgW="393700" imgH="228600" progId="Equation.DSMT4">
                  <p:embed/>
                  <p:pic>
                    <p:nvPicPr>
                      <p:cNvPr id="0" name="图片 11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94" y="2765052"/>
                        <a:ext cx="9461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6435819" y="3341315"/>
          <a:ext cx="977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Equation" r:id="rId7" imgW="406400" imgH="228600" progId="Equation.DSMT4">
                  <p:embed/>
                </p:oleObj>
              </mc:Choice>
              <mc:Fallback>
                <p:oleObj name="Equation" r:id="rId7" imgW="406400" imgH="228600" progId="Equation.DSMT4">
                  <p:embed/>
                  <p:pic>
                    <p:nvPicPr>
                      <p:cNvPr id="0" name="图片 11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819" y="3341315"/>
                        <a:ext cx="977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6435819" y="4323977"/>
          <a:ext cx="9779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name="Equation" r:id="rId9" imgW="406400" imgH="228600" progId="Equation.DSMT4">
                  <p:embed/>
                </p:oleObj>
              </mc:Choice>
              <mc:Fallback>
                <p:oleObj name="Equation" r:id="rId9" imgW="406400" imgH="228600" progId="Equation.DSMT4">
                  <p:embed/>
                  <p:pic>
                    <p:nvPicPr>
                      <p:cNvPr id="0" name="图片 11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819" y="4323977"/>
                        <a:ext cx="9779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9099644" y="2784103"/>
          <a:ext cx="13192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name="Equation" r:id="rId11" imgW="545465" imgH="254000" progId="Equation.DSMT4">
                  <p:embed/>
                </p:oleObj>
              </mc:Choice>
              <mc:Fallback>
                <p:oleObj name="Equation" r:id="rId11" imgW="545465" imgH="254000" progId="Equation.DSMT4">
                  <p:embed/>
                  <p:pic>
                    <p:nvPicPr>
                      <p:cNvPr id="0" name="图片 11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644" y="2784103"/>
                        <a:ext cx="13192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9117107" y="3347665"/>
          <a:ext cx="13509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Equation" r:id="rId13" imgW="558800" imgH="254000" progId="Equation.DSMT4">
                  <p:embed/>
                </p:oleObj>
              </mc:Choice>
              <mc:Fallback>
                <p:oleObj name="Equation" r:id="rId13" imgW="558800" imgH="254000" progId="Equation.DSMT4">
                  <p:embed/>
                  <p:pic>
                    <p:nvPicPr>
                      <p:cNvPr id="0" name="图片 11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7107" y="3347665"/>
                        <a:ext cx="13509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9099645" y="4230315"/>
          <a:ext cx="13493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15" imgW="558800" imgH="254000" progId="Equation.DSMT4">
                  <p:embed/>
                </p:oleObj>
              </mc:Choice>
              <mc:Fallback>
                <p:oleObj name="Equation" r:id="rId15" imgW="558800" imgH="254000" progId="Equation.DSMT4">
                  <p:embed/>
                  <p:pic>
                    <p:nvPicPr>
                      <p:cNvPr id="0" name="图片 11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645" y="4230315"/>
                        <a:ext cx="13493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89844" y="3887415"/>
          <a:ext cx="184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17" imgW="76200" imgH="177165" progId="Equation.DSMT4">
                  <p:embed/>
                </p:oleObj>
              </mc:Choice>
              <mc:Fallback>
                <p:oleObj name="Equation" r:id="rId17" imgW="76200" imgH="177165" progId="Equation.DSMT4">
                  <p:embed/>
                  <p:pic>
                    <p:nvPicPr>
                      <p:cNvPr id="0" name="图片 11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844" y="3887415"/>
                        <a:ext cx="184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832694" y="4797053"/>
          <a:ext cx="184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19" imgW="76200" imgH="177165" progId="Equation.DSMT4">
                  <p:embed/>
                </p:oleObj>
              </mc:Choice>
              <mc:Fallback>
                <p:oleObj name="Equation" r:id="rId19" imgW="76200" imgH="177165" progId="Equation.DSMT4">
                  <p:embed/>
                  <p:pic>
                    <p:nvPicPr>
                      <p:cNvPr id="0" name="图片 11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94" y="4797053"/>
                        <a:ext cx="184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9699719" y="3887415"/>
          <a:ext cx="184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20" imgW="76200" imgH="177165" progId="Equation.DSMT4">
                  <p:embed/>
                </p:oleObj>
              </mc:Choice>
              <mc:Fallback>
                <p:oleObj name="Equation" r:id="rId20" imgW="76200" imgH="177165" progId="Equation.DSMT4">
                  <p:embed/>
                  <p:pic>
                    <p:nvPicPr>
                      <p:cNvPr id="0" name="图片 11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719" y="3887415"/>
                        <a:ext cx="184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9699719" y="4755778"/>
          <a:ext cx="184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21" imgW="76200" imgH="177165" progId="Equation.DSMT4">
                  <p:embed/>
                </p:oleObj>
              </mc:Choice>
              <mc:Fallback>
                <p:oleObj name="Equation" r:id="rId21" imgW="76200" imgH="177165" progId="Equation.DSMT4">
                  <p:embed/>
                  <p:pic>
                    <p:nvPicPr>
                      <p:cNvPr id="0" name="图片 11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719" y="4755778"/>
                        <a:ext cx="184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6244825" y="1870085"/>
          <a:ext cx="533781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Document" r:id="rId22" imgW="2369185" imgH="1384300" progId="Word.Document.8">
                  <p:embed/>
                </p:oleObj>
              </mc:Choice>
              <mc:Fallback>
                <p:oleObj name="Document" r:id="rId22" imgW="2369185" imgH="1384300" progId="Word.Document.8">
                  <p:embed/>
                  <p:pic>
                    <p:nvPicPr>
                      <p:cNvPr id="0" name="图片 11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825" y="1870085"/>
                        <a:ext cx="533781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32523" y="4447166"/>
          <a:ext cx="9449453" cy="128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Document" r:id="rId1" imgW="4434205" imgH="608330" progId="Word.Document.8">
                  <p:embed/>
                </p:oleObj>
              </mc:Choice>
              <mc:Fallback>
                <p:oleObj name="Document" r:id="rId1" imgW="4434205" imgH="608330" progId="Word.Document.8">
                  <p:embed/>
                  <p:pic>
                    <p:nvPicPr>
                      <p:cNvPr id="0" name="图片 3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523" y="4447166"/>
                        <a:ext cx="9449453" cy="128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58424" y="1545291"/>
          <a:ext cx="10798175" cy="188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Document" r:id="rId3" imgW="4986020" imgH="876300" progId="Word.Document.8">
                  <p:embed/>
                </p:oleObj>
              </mc:Choice>
              <mc:Fallback>
                <p:oleObj name="Document" r:id="rId3" imgW="4986020" imgH="876300" progId="Word.Document.8">
                  <p:embed/>
                  <p:pic>
                    <p:nvPicPr>
                      <p:cNvPr id="0" name="图片 3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24" y="1545291"/>
                        <a:ext cx="10798175" cy="1887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02221" y="1259251"/>
          <a:ext cx="1115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Document" r:id="rId1" imgW="5024120" imgH="199390" progId="Word.Document.8">
                  <p:embed/>
                </p:oleObj>
              </mc:Choice>
              <mc:Fallback>
                <p:oleObj name="Document" r:id="rId1" imgW="5024120" imgH="199390" progId="Word.Document.8">
                  <p:embed/>
                  <p:pic>
                    <p:nvPicPr>
                      <p:cNvPr id="0" name="图片 3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21" y="1259251"/>
                        <a:ext cx="11150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02164" y="2326006"/>
          <a:ext cx="1096200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Document" r:id="rId3" imgW="4862830" imgH="199390" progId="Word.Document.8">
                  <p:embed/>
                </p:oleObj>
              </mc:Choice>
              <mc:Fallback>
                <p:oleObj name="Document" r:id="rId3" imgW="4862830" imgH="199390" progId="Word.Document.8">
                  <p:embed/>
                  <p:pic>
                    <p:nvPicPr>
                      <p:cNvPr id="0" name="图片 3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4" y="2326006"/>
                        <a:ext cx="10962005" cy="44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2"/>
          <p:cNvGrpSpPr/>
          <p:nvPr/>
        </p:nvGrpSpPr>
        <p:grpSpPr>
          <a:xfrm>
            <a:off x="5117783" y="3267393"/>
            <a:ext cx="1444625" cy="1185862"/>
            <a:chOff x="5015081" y="1908596"/>
            <a:chExt cx="1834928" cy="1504957"/>
          </a:xfrm>
        </p:grpSpPr>
        <p:pic>
          <p:nvPicPr>
            <p:cNvPr id="1055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6136" y="2243391"/>
              <a:ext cx="1053873" cy="11701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" name="矩形 26"/>
            <p:cNvSpPr>
              <a:spLocks noChangeArrowheads="1"/>
            </p:cNvSpPr>
            <p:nvPr/>
          </p:nvSpPr>
          <p:spPr bwMode="auto">
            <a:xfrm>
              <a:off x="5015081" y="1908596"/>
              <a:ext cx="820676" cy="4694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女性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36"/>
          <p:cNvGrpSpPr/>
          <p:nvPr/>
        </p:nvGrpSpPr>
        <p:grpSpPr>
          <a:xfrm>
            <a:off x="2149158" y="3243580"/>
            <a:ext cx="1428750" cy="1154113"/>
            <a:chOff x="1245269" y="1876822"/>
            <a:chExt cx="1814599" cy="1464873"/>
          </a:xfrm>
        </p:grpSpPr>
        <p:pic>
          <p:nvPicPr>
            <p:cNvPr id="1053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6139" y="2243390"/>
              <a:ext cx="943729" cy="10983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" name="矩形 25"/>
            <p:cNvSpPr>
              <a:spLocks noChangeArrowheads="1"/>
            </p:cNvSpPr>
            <p:nvPr/>
          </p:nvSpPr>
          <p:spPr bwMode="auto">
            <a:xfrm>
              <a:off x="1245269" y="1876822"/>
              <a:ext cx="820601" cy="469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男性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aphicFrame>
        <p:nvGraphicFramePr>
          <p:cNvPr id="46" name="对象 6"/>
          <p:cNvGraphicFramePr>
            <a:graphicFrameLocks noChangeAspect="1"/>
          </p:cNvGraphicFramePr>
          <p:nvPr/>
        </p:nvGraphicFramePr>
        <p:xfrm>
          <a:off x="2295208" y="5196205"/>
          <a:ext cx="16748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850265" imgH="177800" progId="Equation.DSMT4">
                  <p:embed/>
                </p:oleObj>
              </mc:Choice>
              <mc:Fallback>
                <p:oleObj name="" r:id="rId7" imgW="850265" imgH="177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5208" y="5196205"/>
                        <a:ext cx="1674812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1323658" y="3707130"/>
            <a:ext cx="1030288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染色体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1036" name="曲线连接符 4"/>
          <p:cNvCxnSpPr/>
          <p:nvPr/>
        </p:nvCxnSpPr>
        <p:spPr>
          <a:xfrm rot="5400000" flipH="1" flipV="1">
            <a:off x="3489008" y="3205480"/>
            <a:ext cx="206375" cy="950913"/>
          </a:xfrm>
          <a:prstGeom prst="curvedConnector2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37" name="曲线连接符 14"/>
          <p:cNvCxnSpPr/>
          <p:nvPr/>
        </p:nvCxnSpPr>
        <p:spPr>
          <a:xfrm rot="5400000" flipH="1" flipV="1">
            <a:off x="6343333" y="2978468"/>
            <a:ext cx="206375" cy="949325"/>
          </a:xfrm>
          <a:prstGeom prst="curvedConnector2">
            <a:avLst/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1" name="曲线连接符 50"/>
          <p:cNvCxnSpPr/>
          <p:nvPr/>
        </p:nvCxnSpPr>
        <p:spPr>
          <a:xfrm flipV="1">
            <a:off x="6441758" y="3813493"/>
            <a:ext cx="819150" cy="512762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7261225" y="3895090"/>
            <a:ext cx="604838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0.08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1304608" y="4362768"/>
            <a:ext cx="1325563" cy="425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患病概率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2879408" y="4413568"/>
            <a:ext cx="604838" cy="350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0.08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5728970" y="4450080"/>
            <a:ext cx="874713" cy="350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0.0064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1293495" y="4765993"/>
            <a:ext cx="6100763" cy="446087"/>
            <a:chOff x="560167" y="4617132"/>
            <a:chExt cx="7746394" cy="567256"/>
          </a:xfrm>
        </p:grpSpPr>
        <p:sp>
          <p:nvSpPr>
            <p:cNvPr id="58" name="矩形 32"/>
            <p:cNvSpPr>
              <a:spLocks noChangeArrowheads="1"/>
            </p:cNvSpPr>
            <p:nvPr/>
          </p:nvSpPr>
          <p:spPr bwMode="auto">
            <a:xfrm>
              <a:off x="560167" y="4617132"/>
              <a:ext cx="7746394" cy="5672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若记    表示“男婴”，  表示“女婴”，则有</a:t>
              </a: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graphicFrame>
          <p:nvGraphicFramePr>
            <p:cNvPr id="1030" name="Object 21"/>
            <p:cNvGraphicFramePr>
              <a:graphicFrameLocks noChangeAspect="1"/>
            </p:cNvGraphicFramePr>
            <p:nvPr/>
          </p:nvGraphicFramePr>
          <p:xfrm>
            <a:off x="4303969" y="4653136"/>
            <a:ext cx="393699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03969" y="4653136"/>
                          <a:ext cx="393699" cy="465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2"/>
            <p:cNvGraphicFramePr>
              <a:graphicFrameLocks noChangeAspect="1"/>
            </p:cNvGraphicFramePr>
            <p:nvPr/>
          </p:nvGraphicFramePr>
          <p:xfrm>
            <a:off x="1429041" y="4725144"/>
            <a:ext cx="393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139700" imgH="139700" progId="Equation.DSMT4">
                    <p:embed/>
                  </p:oleObj>
                </mc:Choice>
                <mc:Fallback>
                  <p:oleObj name="" r:id="rId11" imgW="139700" imgH="1397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29041" y="4725144"/>
                          <a:ext cx="393700" cy="393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" name="Object 23"/>
          <p:cNvGraphicFramePr>
            <a:graphicFrameLocks noChangeAspect="1"/>
          </p:cNvGraphicFramePr>
          <p:nvPr/>
        </p:nvGraphicFramePr>
        <p:xfrm>
          <a:off x="5262245" y="5167630"/>
          <a:ext cx="19256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977265" imgH="203200" progId="Equation.DSMT4">
                  <p:embed/>
                </p:oleObj>
              </mc:Choice>
              <mc:Fallback>
                <p:oleObj name="" r:id="rId13" imgW="977265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2245" y="5167630"/>
                        <a:ext cx="1925638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36"/>
          <p:cNvSpPr>
            <a:spLocks noChangeArrowheads="1"/>
          </p:cNvSpPr>
          <p:nvPr/>
        </p:nvSpPr>
        <p:spPr bwMode="auto">
          <a:xfrm>
            <a:off x="1035685" y="5580380"/>
            <a:ext cx="1606550" cy="424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全概率公式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aphicFrame>
        <p:nvGraphicFramePr>
          <p:cNvPr id="63" name="Object 25"/>
          <p:cNvGraphicFramePr>
            <a:graphicFrameLocks noChangeAspect="1"/>
          </p:cNvGraphicFramePr>
          <p:nvPr/>
        </p:nvGraphicFramePr>
        <p:xfrm>
          <a:off x="2795270" y="5614035"/>
          <a:ext cx="3975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2019300" imgH="203200" progId="Equation.DSMT4">
                  <p:embed/>
                </p:oleObj>
              </mc:Choice>
              <mc:Fallback>
                <p:oleObj name="" r:id="rId15" imgW="20193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95270" y="5614035"/>
                        <a:ext cx="39751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4163695" y="3561080"/>
            <a:ext cx="604838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0.08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921500" y="3181985"/>
            <a:ext cx="604838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2009" tIns="36005" rIns="72009" bIns="36005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0.08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54" grpId="0"/>
      <p:bldP spid="55" grpId="0"/>
      <p:bldP spid="56" grpId="0"/>
      <p:bldP spid="62" grpId="0"/>
      <p:bldP spid="74" grpId="0"/>
      <p:bldP spid="75" grpId="0"/>
      <p:bldP spid="75" grpId="1"/>
      <p:bldP spid="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0869" y="1114491"/>
          <a:ext cx="11087100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1" imgW="5060315" imgH="457835" progId="Word.Document.8">
                  <p:embed/>
                </p:oleObj>
              </mc:Choice>
              <mc:Fallback>
                <p:oleObj name="Document" r:id="rId1" imgW="5060315" imgH="457835" progId="Word.Document.8">
                  <p:embed/>
                  <p:pic>
                    <p:nvPicPr>
                      <p:cNvPr id="0" name="图片 4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9" y="1114491"/>
                        <a:ext cx="11087100" cy="100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92932" y="2367598"/>
          <a:ext cx="759460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ocument" r:id="rId3" imgW="3508375" imgH="298450" progId="Word.Document.8">
                  <p:embed/>
                </p:oleObj>
              </mc:Choice>
              <mc:Fallback>
                <p:oleObj name="Document" r:id="rId3" imgW="3508375" imgH="298450" progId="Word.Document.8">
                  <p:embed/>
                  <p:pic>
                    <p:nvPicPr>
                      <p:cNvPr id="0" name="图片 4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" y="2367598"/>
                        <a:ext cx="7594600" cy="64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6448" y="3008154"/>
          <a:ext cx="1107948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5" imgW="5116830" imgH="550545" progId="Word.Document.8">
                  <p:embed/>
                </p:oleObj>
              </mc:Choice>
              <mc:Fallback>
                <p:oleObj name="Document" r:id="rId5" imgW="5116830" imgH="550545" progId="Word.Document.8">
                  <p:embed/>
                  <p:pic>
                    <p:nvPicPr>
                      <p:cNvPr id="0" name="图片 4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48" y="3008154"/>
                        <a:ext cx="1107948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77792" y="4084956"/>
          <a:ext cx="7594600" cy="161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7" imgW="3508375" imgH="744220" progId="Word.Document.8">
                  <p:embed/>
                </p:oleObj>
              </mc:Choice>
              <mc:Fallback>
                <p:oleObj name="Document" r:id="rId7" imgW="3508375" imgH="744220" progId="Word.Document.8">
                  <p:embed/>
                  <p:pic>
                    <p:nvPicPr>
                      <p:cNvPr id="0" name="图片 4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792" y="4084956"/>
                        <a:ext cx="7594600" cy="1612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566545" y="655320"/>
          <a:ext cx="9334500" cy="10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Document" r:id="rId1" imgW="3508375" imgH="407670" progId="Word.Document.8">
                  <p:embed/>
                </p:oleObj>
              </mc:Choice>
              <mc:Fallback>
                <p:oleObj name="Document" r:id="rId1" imgW="3508375" imgH="407670" progId="Word.Document.8">
                  <p:embed/>
                  <p:pic>
                    <p:nvPicPr>
                      <p:cNvPr id="0" name="图片 4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545" y="655320"/>
                        <a:ext cx="9334500" cy="108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61540" y="1402715"/>
          <a:ext cx="8013700" cy="440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Document" r:id="rId3" imgW="3508375" imgH="2028190" progId="Word.Document.8">
                  <p:embed/>
                </p:oleObj>
              </mc:Choice>
              <mc:Fallback>
                <p:oleObj name="Document" r:id="rId3" imgW="3508375" imgH="2028190" progId="Word.Document.8">
                  <p:embed/>
                  <p:pic>
                    <p:nvPicPr>
                      <p:cNvPr id="0" name="图片 4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540" y="1402715"/>
                        <a:ext cx="8013700" cy="4409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83560" y="5933440"/>
            <a:ext cx="3518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。。。</a:t>
            </a:r>
            <a:r>
              <a:rPr lang="en-US" altLang="zh-CN" sz="2400"/>
              <a:t> </a:t>
            </a:r>
            <a:r>
              <a:rPr lang="zh-CN" altLang="en-US" sz="2400"/>
              <a:t>。。。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57224" y="702607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拓展：敏感性问题的调查</a:t>
            </a:r>
            <a:endParaRPr lang="zh-CN" altLang="en-US" sz="32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9"/>
          <p:cNvGrpSpPr/>
          <p:nvPr/>
        </p:nvGrpSpPr>
        <p:grpSpPr>
          <a:xfrm>
            <a:off x="857224" y="1714488"/>
            <a:ext cx="2428892" cy="2428892"/>
            <a:chOff x="1000100" y="2428868"/>
            <a:chExt cx="2428892" cy="2428892"/>
          </a:xfrm>
        </p:grpSpPr>
        <p:sp>
          <p:nvSpPr>
            <p:cNvPr id="19" name="流程图: 联系 18"/>
            <p:cNvSpPr/>
            <p:nvPr>
              <p:custDataLst>
                <p:tags r:id="rId1"/>
              </p:custDataLst>
            </p:nvPr>
          </p:nvSpPr>
          <p:spPr>
            <a:xfrm>
              <a:off x="3071802" y="4500570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流程图: 联系 3"/>
            <p:cNvSpPr/>
            <p:nvPr>
              <p:custDataLst>
                <p:tags r:id="rId2"/>
              </p:custDataLst>
            </p:nvPr>
          </p:nvSpPr>
          <p:spPr>
            <a:xfrm>
              <a:off x="1000100" y="2928934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流程图: 联系 4"/>
            <p:cNvSpPr/>
            <p:nvPr>
              <p:custDataLst>
                <p:tags r:id="rId3"/>
              </p:custDataLst>
            </p:nvPr>
          </p:nvSpPr>
          <p:spPr>
            <a:xfrm>
              <a:off x="1714480" y="2928934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流程图: 联系 5"/>
            <p:cNvSpPr/>
            <p:nvPr>
              <p:custDataLst>
                <p:tags r:id="rId4"/>
              </p:custDataLst>
            </p:nvPr>
          </p:nvSpPr>
          <p:spPr>
            <a:xfrm>
              <a:off x="2428860" y="2928934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流程图: 联系 6"/>
            <p:cNvSpPr/>
            <p:nvPr>
              <p:custDataLst>
                <p:tags r:id="rId5"/>
              </p:custDataLst>
            </p:nvPr>
          </p:nvSpPr>
          <p:spPr>
            <a:xfrm>
              <a:off x="3071802" y="2928934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流程图: 联系 7"/>
            <p:cNvSpPr/>
            <p:nvPr>
              <p:custDataLst>
                <p:tags r:id="rId6"/>
              </p:custDataLst>
            </p:nvPr>
          </p:nvSpPr>
          <p:spPr>
            <a:xfrm>
              <a:off x="1000100" y="3429000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流程图: 联系 8"/>
            <p:cNvSpPr/>
            <p:nvPr>
              <p:custDataLst>
                <p:tags r:id="rId7"/>
              </p:custDataLst>
            </p:nvPr>
          </p:nvSpPr>
          <p:spPr>
            <a:xfrm>
              <a:off x="1714480" y="3429000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流程图: 联系 9"/>
            <p:cNvSpPr/>
            <p:nvPr>
              <p:custDataLst>
                <p:tags r:id="rId8"/>
              </p:custDataLst>
            </p:nvPr>
          </p:nvSpPr>
          <p:spPr>
            <a:xfrm>
              <a:off x="2428860" y="3429000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流程图: 联系 10"/>
            <p:cNvSpPr/>
            <p:nvPr>
              <p:custDataLst>
                <p:tags r:id="rId9"/>
              </p:custDataLst>
            </p:nvPr>
          </p:nvSpPr>
          <p:spPr>
            <a:xfrm>
              <a:off x="3071802" y="3429000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流程图: 联系 11"/>
            <p:cNvSpPr/>
            <p:nvPr>
              <p:custDataLst>
                <p:tags r:id="rId10"/>
              </p:custDataLst>
            </p:nvPr>
          </p:nvSpPr>
          <p:spPr>
            <a:xfrm>
              <a:off x="1000100" y="4000504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流程图: 联系 12"/>
            <p:cNvSpPr/>
            <p:nvPr>
              <p:custDataLst>
                <p:tags r:id="rId11"/>
              </p:custDataLst>
            </p:nvPr>
          </p:nvSpPr>
          <p:spPr>
            <a:xfrm>
              <a:off x="1714480" y="4000504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流程图: 联系 13"/>
            <p:cNvSpPr/>
            <p:nvPr>
              <p:custDataLst>
                <p:tags r:id="rId12"/>
              </p:custDataLst>
            </p:nvPr>
          </p:nvSpPr>
          <p:spPr>
            <a:xfrm>
              <a:off x="2428860" y="4000504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流程图: 联系 14"/>
            <p:cNvSpPr/>
            <p:nvPr>
              <p:custDataLst>
                <p:tags r:id="rId13"/>
              </p:custDataLst>
            </p:nvPr>
          </p:nvSpPr>
          <p:spPr>
            <a:xfrm>
              <a:off x="3071802" y="4000504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流程图: 联系 15"/>
            <p:cNvSpPr/>
            <p:nvPr>
              <p:custDataLst>
                <p:tags r:id="rId14"/>
              </p:custDataLst>
            </p:nvPr>
          </p:nvSpPr>
          <p:spPr>
            <a:xfrm>
              <a:off x="1000100" y="4500570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流程图: 联系 16"/>
            <p:cNvSpPr/>
            <p:nvPr>
              <p:custDataLst>
                <p:tags r:id="rId15"/>
              </p:custDataLst>
            </p:nvPr>
          </p:nvSpPr>
          <p:spPr>
            <a:xfrm>
              <a:off x="1714480" y="4500570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流程图: 联系 17"/>
            <p:cNvSpPr/>
            <p:nvPr>
              <p:custDataLst>
                <p:tags r:id="rId16"/>
              </p:custDataLst>
            </p:nvPr>
          </p:nvSpPr>
          <p:spPr>
            <a:xfrm>
              <a:off x="2428860" y="4500570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流程图: 联系 19"/>
            <p:cNvSpPr/>
            <p:nvPr>
              <p:custDataLst>
                <p:tags r:id="rId17"/>
              </p:custDataLst>
            </p:nvPr>
          </p:nvSpPr>
          <p:spPr>
            <a:xfrm>
              <a:off x="1000100" y="2428868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流程图: 联系 20"/>
            <p:cNvSpPr/>
            <p:nvPr>
              <p:custDataLst>
                <p:tags r:id="rId18"/>
              </p:custDataLst>
            </p:nvPr>
          </p:nvSpPr>
          <p:spPr>
            <a:xfrm>
              <a:off x="1714480" y="2428868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流程图: 联系 21"/>
            <p:cNvSpPr/>
            <p:nvPr>
              <p:custDataLst>
                <p:tags r:id="rId19"/>
              </p:custDataLst>
            </p:nvPr>
          </p:nvSpPr>
          <p:spPr>
            <a:xfrm>
              <a:off x="2428860" y="2428868"/>
              <a:ext cx="357190" cy="357190"/>
            </a:xfrm>
            <a:prstGeom prst="flowChartConnector">
              <a:avLst/>
            </a:prstGeom>
            <a:solidFill>
              <a:srgbClr val="CC00CC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流程图: 联系 22"/>
            <p:cNvSpPr/>
            <p:nvPr>
              <p:custDataLst>
                <p:tags r:id="rId20"/>
              </p:custDataLst>
            </p:nvPr>
          </p:nvSpPr>
          <p:spPr>
            <a:xfrm>
              <a:off x="3071802" y="2428868"/>
              <a:ext cx="357190" cy="357190"/>
            </a:xfrm>
            <a:prstGeom prst="flowChartConnector">
              <a:avLst/>
            </a:prstGeom>
            <a:solidFill>
              <a:schemeClr val="dk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流程图: 联系 24"/>
          <p:cNvSpPr/>
          <p:nvPr>
            <p:custDataLst>
              <p:tags r:id="rId21"/>
            </p:custDataLst>
          </p:nvPr>
        </p:nvSpPr>
        <p:spPr>
          <a:xfrm>
            <a:off x="3714744" y="1643050"/>
            <a:ext cx="357190" cy="357190"/>
          </a:xfrm>
          <a:prstGeom prst="flowChartConnector">
            <a:avLst/>
          </a:prstGeom>
          <a:solidFill>
            <a:srgbClr val="CC00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流程图: 联系 25"/>
          <p:cNvSpPr/>
          <p:nvPr>
            <p:custDataLst>
              <p:tags r:id="rId22"/>
            </p:custDataLst>
          </p:nvPr>
        </p:nvSpPr>
        <p:spPr>
          <a:xfrm>
            <a:off x="3714744" y="2357430"/>
            <a:ext cx="357190" cy="357190"/>
          </a:xfrm>
          <a:prstGeom prst="flowChartConnector">
            <a:avLst/>
          </a:prstGeom>
          <a:solidFill>
            <a:schemeClr val="dk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>
            <p:custDataLst>
              <p:tags r:id="rId23"/>
            </p:custDataLst>
          </p:nvPr>
        </p:nvSpPr>
        <p:spPr>
          <a:xfrm>
            <a:off x="4071934" y="1571612"/>
            <a:ext cx="43577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你在期末考试中作弊了吗？</a:t>
            </a:r>
            <a:endParaRPr lang="zh-CN" altLang="en-US" sz="2800" b="1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>
            <p:custDataLst>
              <p:tags r:id="rId24"/>
            </p:custDataLst>
          </p:nvPr>
        </p:nvSpPr>
        <p:spPr>
          <a:xfrm>
            <a:off x="4071934" y="2285992"/>
            <a:ext cx="49292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你手机号码最后一位是偶数吗？</a:t>
            </a:r>
            <a:endParaRPr lang="zh-CN" altLang="en-US" sz="2800" b="1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>
            <p:custDataLst>
              <p:tags r:id="rId25"/>
            </p:custDataLst>
          </p:nvPr>
        </p:nvSpPr>
        <p:spPr>
          <a:xfrm>
            <a:off x="499110" y="4931410"/>
            <a:ext cx="850201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 i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回答“是”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= </a:t>
            </a:r>
            <a:r>
              <a:rPr lang="en-US" altLang="zh-CN" sz="2600" b="1" i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取到红球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en-US" altLang="zh-CN" sz="2600" b="1" i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回答“是”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︱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取到红球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600" b="1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+ </a:t>
            </a:r>
            <a:r>
              <a:rPr lang="en-US" altLang="zh-CN" sz="2600" b="1" i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取到黑球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r>
              <a:rPr lang="en-US" altLang="zh-CN" sz="2600" b="1" i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回答“是”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︱</a:t>
            </a:r>
            <a:r>
              <a:rPr lang="zh-CN" altLang="en-US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取到黑球</a:t>
            </a:r>
            <a:r>
              <a:rPr lang="en-US" altLang="zh-CN" sz="2600" b="1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600" b="1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6"/>
            </p:custDataLst>
          </p:nvPr>
        </p:nvSpPr>
        <p:spPr>
          <a:xfrm>
            <a:off x="642910" y="1500174"/>
            <a:ext cx="2857520" cy="292895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chemeClr val="dk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8" grpId="0"/>
      <p:bldP spid="29" grpId="0"/>
      <p:bldP spid="31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1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3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YzlhNDBhMmFlMjI3Y2E3ODJkMmNkNjUyYmE3ZmU4Nj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74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71</vt:i4>
      </vt:variant>
      <vt:variant>
        <vt:lpstr>幻灯片标题</vt:lpstr>
      </vt:variant>
      <vt:variant>
        <vt:i4>15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Times New Roman</vt:lpstr>
      <vt:lpstr>楷体_GB2312</vt:lpstr>
      <vt:lpstr>新宋体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肉肉</cp:lastModifiedBy>
  <cp:revision>66</cp:revision>
  <dcterms:created xsi:type="dcterms:W3CDTF">2019-06-19T02:08:00Z</dcterms:created>
  <dcterms:modified xsi:type="dcterms:W3CDTF">2022-09-13T08:25:15Z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2052-11.1.0.11797</vt:lpwstr>
  </property>
  <property fmtid="{D5CDD505-2E9C-101B-9397-08002B2CF9AE}" pid="3" name="ICV">
    <vt:lpwstr>27C652B9610746728D920FAF2E188151</vt:lpwstr>
  </property>
</Properties>
</file>