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3"/>
    <p:sldId id="261" r:id="rId4"/>
    <p:sldId id="262" r:id="rId5"/>
    <p:sldId id="264" r:id="rId6"/>
    <p:sldId id="266" r:id="rId7"/>
    <p:sldId id="293" r:id="rId8"/>
    <p:sldId id="269" r:id="rId9"/>
    <p:sldId id="270" r:id="rId10"/>
    <p:sldId id="282" r:id="rId11"/>
    <p:sldId id="271" r:id="rId12"/>
    <p:sldId id="272" r:id="rId13"/>
    <p:sldId id="273" r:id="rId14"/>
    <p:sldId id="307" r:id="rId15"/>
    <p:sldId id="276" r:id="rId16"/>
    <p:sldId id="277" r:id="rId17"/>
    <p:sldId id="278" r:id="rId18"/>
    <p:sldId id="280" r:id="rId19"/>
    <p:sldId id="281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FBD"/>
    <a:srgbClr val="768FC5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38"/>
      </p:cViewPr>
      <p:guideLst>
        <p:guide orient="horz" pos="2165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5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emf"/><Relationship Id="rId8" Type="http://schemas.openxmlformats.org/officeDocument/2006/relationships/image" Target="../media/image60.emf"/><Relationship Id="rId7" Type="http://schemas.openxmlformats.org/officeDocument/2006/relationships/image" Target="../media/image59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75.emf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emf"/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41.emf"/><Relationship Id="rId3" Type="http://schemas.openxmlformats.org/officeDocument/2006/relationships/oleObject" Target="../embeddings/Document36.doc"/><Relationship Id="rId2" Type="http://schemas.openxmlformats.org/officeDocument/2006/relationships/image" Target="../media/image40.emf"/><Relationship Id="rId1" Type="http://schemas.openxmlformats.org/officeDocument/2006/relationships/oleObject" Target="../embeddings/Document35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2.doc"/><Relationship Id="rId8" Type="http://schemas.openxmlformats.org/officeDocument/2006/relationships/image" Target="../media/image46.emf"/><Relationship Id="rId7" Type="http://schemas.openxmlformats.org/officeDocument/2006/relationships/oleObject" Target="../embeddings/Document41.doc"/><Relationship Id="rId6" Type="http://schemas.openxmlformats.org/officeDocument/2006/relationships/image" Target="../media/image45.emf"/><Relationship Id="rId5" Type="http://schemas.openxmlformats.org/officeDocument/2006/relationships/oleObject" Target="../embeddings/Document40.doc"/><Relationship Id="rId4" Type="http://schemas.openxmlformats.org/officeDocument/2006/relationships/image" Target="../media/image44.emf"/><Relationship Id="rId3" Type="http://schemas.openxmlformats.org/officeDocument/2006/relationships/oleObject" Target="../embeddings/Document39.doc"/><Relationship Id="rId2" Type="http://schemas.openxmlformats.org/officeDocument/2006/relationships/image" Target="../media/image43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emf"/><Relationship Id="rId1" Type="http://schemas.openxmlformats.org/officeDocument/2006/relationships/oleObject" Target="../embeddings/Document38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7.doc"/><Relationship Id="rId8" Type="http://schemas.openxmlformats.org/officeDocument/2006/relationships/image" Target="../media/image51.emf"/><Relationship Id="rId7" Type="http://schemas.openxmlformats.org/officeDocument/2006/relationships/oleObject" Target="../embeddings/Document46.doc"/><Relationship Id="rId6" Type="http://schemas.openxmlformats.org/officeDocument/2006/relationships/image" Target="../media/image50.emf"/><Relationship Id="rId5" Type="http://schemas.openxmlformats.org/officeDocument/2006/relationships/oleObject" Target="../embeddings/Document45.doc"/><Relationship Id="rId4" Type="http://schemas.openxmlformats.org/officeDocument/2006/relationships/image" Target="../media/image49.emf"/><Relationship Id="rId3" Type="http://schemas.openxmlformats.org/officeDocument/2006/relationships/oleObject" Target="../embeddings/Document44.doc"/><Relationship Id="rId2" Type="http://schemas.openxmlformats.org/officeDocument/2006/relationships/image" Target="../media/image48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emf"/><Relationship Id="rId1" Type="http://schemas.openxmlformats.org/officeDocument/2006/relationships/oleObject" Target="../embeddings/Document43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52.doc"/><Relationship Id="rId8" Type="http://schemas.openxmlformats.org/officeDocument/2006/relationships/image" Target="../media/image56.emf"/><Relationship Id="rId7" Type="http://schemas.openxmlformats.org/officeDocument/2006/relationships/oleObject" Target="../embeddings/Document51.doc"/><Relationship Id="rId6" Type="http://schemas.openxmlformats.org/officeDocument/2006/relationships/image" Target="../media/image55.emf"/><Relationship Id="rId5" Type="http://schemas.openxmlformats.org/officeDocument/2006/relationships/oleObject" Target="../embeddings/Document50.doc"/><Relationship Id="rId4" Type="http://schemas.openxmlformats.org/officeDocument/2006/relationships/image" Target="../media/image54.emf"/><Relationship Id="rId3" Type="http://schemas.openxmlformats.org/officeDocument/2006/relationships/oleObject" Target="../embeddings/Document49.doc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5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1.emf"/><Relationship Id="rId17" Type="http://schemas.openxmlformats.org/officeDocument/2006/relationships/oleObject" Target="../embeddings/Document56.doc"/><Relationship Id="rId16" Type="http://schemas.openxmlformats.org/officeDocument/2006/relationships/image" Target="../media/image60.emf"/><Relationship Id="rId15" Type="http://schemas.openxmlformats.org/officeDocument/2006/relationships/oleObject" Target="../embeddings/Document55.doc"/><Relationship Id="rId14" Type="http://schemas.openxmlformats.org/officeDocument/2006/relationships/image" Target="../media/image59.emf"/><Relationship Id="rId13" Type="http://schemas.openxmlformats.org/officeDocument/2006/relationships/oleObject" Target="../embeddings/Document54.doc"/><Relationship Id="rId12" Type="http://schemas.openxmlformats.org/officeDocument/2006/relationships/image" Target="../media/image58.emf"/><Relationship Id="rId11" Type="http://schemas.openxmlformats.org/officeDocument/2006/relationships/oleObject" Target="../embeddings/Document53.doc"/><Relationship Id="rId10" Type="http://schemas.openxmlformats.org/officeDocument/2006/relationships/image" Target="../media/image57.emf"/><Relationship Id="rId1" Type="http://schemas.openxmlformats.org/officeDocument/2006/relationships/oleObject" Target="../embeddings/Document48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1.doc"/><Relationship Id="rId8" Type="http://schemas.openxmlformats.org/officeDocument/2006/relationships/image" Target="../media/image65.emf"/><Relationship Id="rId7" Type="http://schemas.openxmlformats.org/officeDocument/2006/relationships/oleObject" Target="../embeddings/Document60.doc"/><Relationship Id="rId6" Type="http://schemas.openxmlformats.org/officeDocument/2006/relationships/image" Target="../media/image64.emf"/><Relationship Id="rId5" Type="http://schemas.openxmlformats.org/officeDocument/2006/relationships/oleObject" Target="../embeddings/Document59.doc"/><Relationship Id="rId4" Type="http://schemas.openxmlformats.org/officeDocument/2006/relationships/image" Target="../media/image63.emf"/><Relationship Id="rId3" Type="http://schemas.openxmlformats.org/officeDocument/2006/relationships/oleObject" Target="../embeddings/Document58.doc"/><Relationship Id="rId2" Type="http://schemas.openxmlformats.org/officeDocument/2006/relationships/image" Target="../media/image62.e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7.emf"/><Relationship Id="rId11" Type="http://schemas.openxmlformats.org/officeDocument/2006/relationships/oleObject" Target="../embeddings/Document62.doc"/><Relationship Id="rId10" Type="http://schemas.openxmlformats.org/officeDocument/2006/relationships/image" Target="../media/image66.emf"/><Relationship Id="rId1" Type="http://schemas.openxmlformats.org/officeDocument/2006/relationships/oleObject" Target="../embeddings/Document57.doc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1.emf"/><Relationship Id="rId7" Type="http://schemas.openxmlformats.org/officeDocument/2006/relationships/oleObject" Target="../embeddings/Document65.doc"/><Relationship Id="rId6" Type="http://schemas.openxmlformats.org/officeDocument/2006/relationships/image" Target="../media/image70.emf"/><Relationship Id="rId5" Type="http://schemas.openxmlformats.org/officeDocument/2006/relationships/oleObject" Target="../embeddings/Document64.doc"/><Relationship Id="rId4" Type="http://schemas.openxmlformats.org/officeDocument/2006/relationships/image" Target="../media/image69.emf"/><Relationship Id="rId3" Type="http://schemas.openxmlformats.org/officeDocument/2006/relationships/oleObject" Target="../embeddings/Document63.doc"/><Relationship Id="rId2" Type="http://schemas.openxmlformats.org/officeDocument/2006/relationships/image" Target="../media/image68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5.emf"/><Relationship Id="rId7" Type="http://schemas.openxmlformats.org/officeDocument/2006/relationships/oleObject" Target="../embeddings/Document69.doc"/><Relationship Id="rId6" Type="http://schemas.openxmlformats.org/officeDocument/2006/relationships/image" Target="../media/image74.emf"/><Relationship Id="rId5" Type="http://schemas.openxmlformats.org/officeDocument/2006/relationships/oleObject" Target="../embeddings/Document68.doc"/><Relationship Id="rId4" Type="http://schemas.openxmlformats.org/officeDocument/2006/relationships/image" Target="../media/image73.emf"/><Relationship Id="rId3" Type="http://schemas.openxmlformats.org/officeDocument/2006/relationships/oleObject" Target="../embeddings/Document67.doc"/><Relationship Id="rId2" Type="http://schemas.openxmlformats.org/officeDocument/2006/relationships/image" Target="../media/image72.e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Document66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9.emf"/><Relationship Id="rId7" Type="http://schemas.openxmlformats.org/officeDocument/2006/relationships/oleObject" Target="../embeddings/Document73.doc"/><Relationship Id="rId6" Type="http://schemas.openxmlformats.org/officeDocument/2006/relationships/image" Target="../media/image78.emf"/><Relationship Id="rId5" Type="http://schemas.openxmlformats.org/officeDocument/2006/relationships/oleObject" Target="../embeddings/Document72.doc"/><Relationship Id="rId4" Type="http://schemas.openxmlformats.org/officeDocument/2006/relationships/image" Target="../media/image77.emf"/><Relationship Id="rId3" Type="http://schemas.openxmlformats.org/officeDocument/2006/relationships/oleObject" Target="../embeddings/Document71.doc"/><Relationship Id="rId2" Type="http://schemas.openxmlformats.org/officeDocument/2006/relationships/image" Target="../media/image76.e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Document70.doc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9.emf"/><Relationship Id="rId7" Type="http://schemas.openxmlformats.org/officeDocument/2006/relationships/oleObject" Target="../embeddings/Document77.doc"/><Relationship Id="rId6" Type="http://schemas.openxmlformats.org/officeDocument/2006/relationships/image" Target="../media/image82.emf"/><Relationship Id="rId5" Type="http://schemas.openxmlformats.org/officeDocument/2006/relationships/oleObject" Target="../embeddings/Document76.doc"/><Relationship Id="rId4" Type="http://schemas.openxmlformats.org/officeDocument/2006/relationships/image" Target="../media/image81.emf"/><Relationship Id="rId3" Type="http://schemas.openxmlformats.org/officeDocument/2006/relationships/oleObject" Target="../embeddings/Document75.doc"/><Relationship Id="rId2" Type="http://schemas.openxmlformats.org/officeDocument/2006/relationships/image" Target="../media/image80.e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Document74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8.doc"/><Relationship Id="rId8" Type="http://schemas.openxmlformats.org/officeDocument/2006/relationships/image" Target="../media/image11.emf"/><Relationship Id="rId7" Type="http://schemas.openxmlformats.org/officeDocument/2006/relationships/oleObject" Target="../embeddings/Document7.doc"/><Relationship Id="rId6" Type="http://schemas.openxmlformats.org/officeDocument/2006/relationships/image" Target="../media/image10.emf"/><Relationship Id="rId5" Type="http://schemas.openxmlformats.org/officeDocument/2006/relationships/oleObject" Target="../embeddings/Document6.doc"/><Relationship Id="rId4" Type="http://schemas.openxmlformats.org/officeDocument/2006/relationships/image" Target="../media/image9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8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emf"/><Relationship Id="rId1" Type="http://schemas.openxmlformats.org/officeDocument/2006/relationships/oleObject" Target="../embeddings/Document4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3.doc"/><Relationship Id="rId8" Type="http://schemas.openxmlformats.org/officeDocument/2006/relationships/image" Target="../media/image16.emf"/><Relationship Id="rId7" Type="http://schemas.openxmlformats.org/officeDocument/2006/relationships/oleObject" Target="../embeddings/Document12.doc"/><Relationship Id="rId6" Type="http://schemas.openxmlformats.org/officeDocument/2006/relationships/image" Target="../media/image15.emf"/><Relationship Id="rId5" Type="http://schemas.openxmlformats.org/officeDocument/2006/relationships/oleObject" Target="../embeddings/Document11.doc"/><Relationship Id="rId4" Type="http://schemas.openxmlformats.org/officeDocument/2006/relationships/image" Target="../media/image14.emf"/><Relationship Id="rId3" Type="http://schemas.openxmlformats.org/officeDocument/2006/relationships/oleObject" Target="../embeddings/Document10.doc"/><Relationship Id="rId2" Type="http://schemas.openxmlformats.org/officeDocument/2006/relationships/image" Target="../media/image13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emf"/><Relationship Id="rId13" Type="http://schemas.openxmlformats.org/officeDocument/2006/relationships/oleObject" Target="../embeddings/Document15.doc"/><Relationship Id="rId12" Type="http://schemas.openxmlformats.org/officeDocument/2006/relationships/image" Target="../media/image18.emf"/><Relationship Id="rId11" Type="http://schemas.openxmlformats.org/officeDocument/2006/relationships/oleObject" Target="../embeddings/Document14.doc"/><Relationship Id="rId10" Type="http://schemas.openxmlformats.org/officeDocument/2006/relationships/image" Target="../media/image17.emf"/><Relationship Id="rId1" Type="http://schemas.openxmlformats.org/officeDocument/2006/relationships/oleObject" Target="../embeddings/Document9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emf"/><Relationship Id="rId7" Type="http://schemas.openxmlformats.org/officeDocument/2006/relationships/oleObject" Target="../embeddings/Document19.doc"/><Relationship Id="rId6" Type="http://schemas.openxmlformats.org/officeDocument/2006/relationships/image" Target="../media/image22.emf"/><Relationship Id="rId5" Type="http://schemas.openxmlformats.org/officeDocument/2006/relationships/oleObject" Target="../embeddings/Document18.doc"/><Relationship Id="rId4" Type="http://schemas.openxmlformats.org/officeDocument/2006/relationships/image" Target="../media/image21.emf"/><Relationship Id="rId3" Type="http://schemas.openxmlformats.org/officeDocument/2006/relationships/oleObject" Target="../embeddings/Document17.doc"/><Relationship Id="rId2" Type="http://schemas.openxmlformats.org/officeDocument/2006/relationships/image" Target="../media/image20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Document16.doc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1" Type="http://schemas.openxmlformats.org/officeDocument/2006/relationships/oleObject" Target="../embeddings/Document20.doc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oleObject" Target="../embeddings/Document21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emf"/><Relationship Id="rId7" Type="http://schemas.openxmlformats.org/officeDocument/2006/relationships/oleObject" Target="../embeddings/Document25.doc"/><Relationship Id="rId6" Type="http://schemas.openxmlformats.org/officeDocument/2006/relationships/image" Target="../media/image29.emf"/><Relationship Id="rId5" Type="http://schemas.openxmlformats.org/officeDocument/2006/relationships/oleObject" Target="../embeddings/Document24.doc"/><Relationship Id="rId4" Type="http://schemas.openxmlformats.org/officeDocument/2006/relationships/image" Target="../media/image28.emf"/><Relationship Id="rId3" Type="http://schemas.openxmlformats.org/officeDocument/2006/relationships/oleObject" Target="../embeddings/Document23.doc"/><Relationship Id="rId2" Type="http://schemas.openxmlformats.org/officeDocument/2006/relationships/image" Target="../media/image27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Document22.doc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0.doc"/><Relationship Id="rId8" Type="http://schemas.openxmlformats.org/officeDocument/2006/relationships/image" Target="../media/image34.emf"/><Relationship Id="rId7" Type="http://schemas.openxmlformats.org/officeDocument/2006/relationships/oleObject" Target="../embeddings/Document29.doc"/><Relationship Id="rId6" Type="http://schemas.openxmlformats.org/officeDocument/2006/relationships/image" Target="../media/image33.emf"/><Relationship Id="rId5" Type="http://schemas.openxmlformats.org/officeDocument/2006/relationships/oleObject" Target="../embeddings/Document28.doc"/><Relationship Id="rId4" Type="http://schemas.openxmlformats.org/officeDocument/2006/relationships/image" Target="../media/image32.emf"/><Relationship Id="rId3" Type="http://schemas.openxmlformats.org/officeDocument/2006/relationships/oleObject" Target="../embeddings/Document27.doc"/><Relationship Id="rId2" Type="http://schemas.openxmlformats.org/officeDocument/2006/relationships/image" Target="../media/image31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.emf"/><Relationship Id="rId1" Type="http://schemas.openxmlformats.org/officeDocument/2006/relationships/oleObject" Target="../embeddings/Document26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emf"/><Relationship Id="rId7" Type="http://schemas.openxmlformats.org/officeDocument/2006/relationships/oleObject" Target="../embeddings/Document34.doc"/><Relationship Id="rId6" Type="http://schemas.openxmlformats.org/officeDocument/2006/relationships/image" Target="../media/image38.emf"/><Relationship Id="rId5" Type="http://schemas.openxmlformats.org/officeDocument/2006/relationships/oleObject" Target="../embeddings/Document33.doc"/><Relationship Id="rId4" Type="http://schemas.openxmlformats.org/officeDocument/2006/relationships/image" Target="../media/image37.emf"/><Relationship Id="rId3" Type="http://schemas.openxmlformats.org/officeDocument/2006/relationships/oleObject" Target="../embeddings/Document32.doc"/><Relationship Id="rId2" Type="http://schemas.openxmlformats.org/officeDocument/2006/relationships/image" Target="../media/image36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Document3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0538" y="641351"/>
          <a:ext cx="828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Document" r:id="rId1" imgW="5232400" imgH="622300" progId="Word.Document.8">
                  <p:embed/>
                </p:oleObj>
              </mc:Choice>
              <mc:Fallback>
                <p:oleObj name="Document" r:id="rId1" imgW="5232400" imgH="622300" progId="Word.Document.8">
                  <p:embed/>
                  <p:pic>
                    <p:nvPicPr>
                      <p:cNvPr id="0" name="图片 1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41351"/>
                        <a:ext cx="8280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87570" y="1482956"/>
          <a:ext cx="9311807" cy="7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Document" r:id="rId3" imgW="5232400" imgH="444500" progId="Word.Document.8">
                  <p:embed/>
                </p:oleObj>
              </mc:Choice>
              <mc:Fallback>
                <p:oleObj name="Document" r:id="rId3" imgW="5232400" imgH="444500" progId="Word.Document.8">
                  <p:embed/>
                  <p:pic>
                    <p:nvPicPr>
                      <p:cNvPr id="0" name="图片 1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570" y="1482956"/>
                        <a:ext cx="9311807" cy="76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77863" y="1867273"/>
          <a:ext cx="110013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Document" r:id="rId5" imgW="5043170" imgH="978535" progId="Word.Document.8">
                  <p:embed/>
                </p:oleObj>
              </mc:Choice>
              <mc:Fallback>
                <p:oleObj name="Document" r:id="rId5" imgW="5043170" imgH="978535" progId="Word.Document.8">
                  <p:embed/>
                  <p:pic>
                    <p:nvPicPr>
                      <p:cNvPr id="0" name="图片 1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867273"/>
                        <a:ext cx="1100137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7863" y="3705225"/>
          <a:ext cx="109188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Document" r:id="rId7" imgW="5070475" imgH="742950" progId="Word.Document.8">
                  <p:embed/>
                </p:oleObj>
              </mc:Choice>
              <mc:Fallback>
                <p:oleObj name="Document" r:id="rId7" imgW="5070475" imgH="742950" progId="Word.Document.8">
                  <p:embed/>
                  <p:pic>
                    <p:nvPicPr>
                      <p:cNvPr id="0" name="图片 1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705225"/>
                        <a:ext cx="109188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95313" y="5133975"/>
          <a:ext cx="89265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Document" r:id="rId9" imgW="3914775" imgH="274955" progId="Word.Document.8">
                  <p:embed/>
                </p:oleObj>
              </mc:Choice>
              <mc:Fallback>
                <p:oleObj name="Document" r:id="rId9" imgW="3914775" imgH="274955" progId="Word.Document.8">
                  <p:embed/>
                  <p:pic>
                    <p:nvPicPr>
                      <p:cNvPr id="0" name="图片 1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133975"/>
                        <a:ext cx="89265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4188" y="904875"/>
          <a:ext cx="11253787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Document" r:id="rId1" imgW="4960620" imgH="1128395" progId="Word.Document.8">
                  <p:embed/>
                </p:oleObj>
              </mc:Choice>
              <mc:Fallback>
                <p:oleObj name="Document" r:id="rId1" imgW="4960620" imgH="1128395" progId="Word.Document.8">
                  <p:embed/>
                  <p:pic>
                    <p:nvPicPr>
                      <p:cNvPr id="0" name="图片 12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904875"/>
                        <a:ext cx="11253787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84188" y="4219575"/>
          <a:ext cx="10953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Document" r:id="rId3" imgW="5052060" imgH="523240" progId="Word.Document.8">
                  <p:embed/>
                </p:oleObj>
              </mc:Choice>
              <mc:Fallback>
                <p:oleObj name="Document" r:id="rId3" imgW="5052060" imgH="523240" progId="Word.Document.8">
                  <p:embed/>
                  <p:pic>
                    <p:nvPicPr>
                      <p:cNvPr id="0" name="图片 12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219575"/>
                        <a:ext cx="109537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74492" y="3340736"/>
          <a:ext cx="1156843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Document" r:id="rId5" imgW="5157470" imgH="396875" progId="Word.Document.8">
                  <p:embed/>
                </p:oleObj>
              </mc:Choice>
              <mc:Fallback>
                <p:oleObj name="Document" r:id="rId5" imgW="5157470" imgH="396875" progId="Word.Document.8">
                  <p:embed/>
                  <p:pic>
                    <p:nvPicPr>
                      <p:cNvPr id="0" name="图片 12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2" y="3340736"/>
                        <a:ext cx="11568430" cy="881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925480"/>
          <a:ext cx="1104106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Document" r:id="rId1" imgW="4859655" imgH="562610" progId="Word.Document.8">
                  <p:embed/>
                </p:oleObj>
              </mc:Choice>
              <mc:Fallback>
                <p:oleObj name="Document" r:id="rId1" imgW="4859655" imgH="562610" progId="Word.Document.8">
                  <p:embed/>
                  <p:pic>
                    <p:nvPicPr>
                      <p:cNvPr id="0" name="图片 13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25480"/>
                        <a:ext cx="1104106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7388" y="2114550"/>
          <a:ext cx="111521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Document" r:id="rId3" imgW="4834890" imgH="489585" progId="Word.Document.8">
                  <p:embed/>
                </p:oleObj>
              </mc:Choice>
              <mc:Fallback>
                <p:oleObj name="Document" r:id="rId3" imgW="4834890" imgH="489585" progId="Word.Document.8">
                  <p:embed/>
                  <p:pic>
                    <p:nvPicPr>
                      <p:cNvPr id="0" name="图片 13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114550"/>
                        <a:ext cx="111521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11974" y="4041741"/>
          <a:ext cx="110394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Document" r:id="rId5" imgW="4605655" imgH="553720" progId="Word.Document.8">
                  <p:embed/>
                </p:oleObj>
              </mc:Choice>
              <mc:Fallback>
                <p:oleObj name="Document" r:id="rId5" imgW="4605655" imgH="553720" progId="Word.Document.8">
                  <p:embed/>
                  <p:pic>
                    <p:nvPicPr>
                      <p:cNvPr id="0" name="图片 13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74" y="4041741"/>
                        <a:ext cx="110394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68425" y="3079717"/>
          <a:ext cx="9673578" cy="96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Document" r:id="rId7" imgW="4021455" imgH="403860" progId="Word.Document.8">
                  <p:embed/>
                </p:oleObj>
              </mc:Choice>
              <mc:Fallback>
                <p:oleObj name="Document" r:id="rId7" imgW="4021455" imgH="403860" progId="Word.Document.8">
                  <p:embed/>
                  <p:pic>
                    <p:nvPicPr>
                      <p:cNvPr id="0" name="图片 13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079717"/>
                        <a:ext cx="9673578" cy="96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368425" y="4997416"/>
          <a:ext cx="9632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Document" r:id="rId9" imgW="4021455" imgH="403860" progId="Word.Document.8">
                  <p:embed/>
                </p:oleObj>
              </mc:Choice>
              <mc:Fallback>
                <p:oleObj name="Document" r:id="rId9" imgW="4021455" imgH="403860" progId="Word.Document.8">
                  <p:embed/>
                  <p:pic>
                    <p:nvPicPr>
                      <p:cNvPr id="0" name="图片 13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97416"/>
                        <a:ext cx="9632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264" y="913924"/>
          <a:ext cx="11369040" cy="160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Document" r:id="rId1" imgW="4798695" imgH="678815" progId="Word.Document.8">
                  <p:embed/>
                </p:oleObj>
              </mc:Choice>
              <mc:Fallback>
                <p:oleObj name="Document" r:id="rId1" imgW="4798695" imgH="678815" progId="Word.Document.8">
                  <p:embed/>
                  <p:pic>
                    <p:nvPicPr>
                      <p:cNvPr id="0" name="图片 14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64" y="913924"/>
                        <a:ext cx="11369040" cy="160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46140" y="2672557"/>
          <a:ext cx="1132998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Document" r:id="rId3" imgW="4706620" imgH="553720" progId="Word.Document.8">
                  <p:embed/>
                </p:oleObj>
              </mc:Choice>
              <mc:Fallback>
                <p:oleObj name="Document" r:id="rId3" imgW="4706620" imgH="553720" progId="Word.Document.8">
                  <p:embed/>
                  <p:pic>
                    <p:nvPicPr>
                      <p:cNvPr id="0" name="图片 14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0" y="2672557"/>
                        <a:ext cx="11329987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94293" y="3955558"/>
          <a:ext cx="6171316" cy="123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Document" r:id="rId5" imgW="2593340" imgH="520065" progId="Word.Document.8">
                  <p:embed/>
                </p:oleObj>
              </mc:Choice>
              <mc:Fallback>
                <p:oleObj name="Document" r:id="rId5" imgW="2593340" imgH="520065" progId="Word.Document.8">
                  <p:embed/>
                  <p:pic>
                    <p:nvPicPr>
                      <p:cNvPr id="0" name="图片 14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93" y="3955558"/>
                        <a:ext cx="6171316" cy="1233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35700" y="3957638"/>
          <a:ext cx="60817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Document" r:id="rId7" imgW="2608580" imgH="385445" progId="Word.Document.8">
                  <p:embed/>
                </p:oleObj>
              </mc:Choice>
              <mc:Fallback>
                <p:oleObj name="Document" r:id="rId7" imgW="2608580" imgH="385445" progId="Word.Document.8">
                  <p:embed/>
                  <p:pic>
                    <p:nvPicPr>
                      <p:cNvPr id="0" name="图片 14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3957638"/>
                        <a:ext cx="60817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46140" y="4698738"/>
          <a:ext cx="53324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Document" r:id="rId9" imgW="2241550" imgH="333375" progId="Word.Document.8">
                  <p:embed/>
                </p:oleObj>
              </mc:Choice>
              <mc:Fallback>
                <p:oleObj name="Document" r:id="rId9" imgW="2241550" imgH="333375" progId="Word.Document.8">
                  <p:embed/>
                  <p:pic>
                    <p:nvPicPr>
                      <p:cNvPr id="0" name="图片 14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0" y="4698738"/>
                        <a:ext cx="533241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9920" y="714468"/>
          <a:ext cx="11649710" cy="142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Document" r:id="rId1" imgW="5001260" imgH="613410" progId="Word.Document.8">
                  <p:embed/>
                </p:oleObj>
              </mc:Choice>
              <mc:Fallback>
                <p:oleObj name="Document" r:id="rId1" imgW="5001260" imgH="613410" progId="Word.Document.8">
                  <p:embed/>
                  <p:pic>
                    <p:nvPicPr>
                      <p:cNvPr id="0" name="图片 15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20" y="714468"/>
                        <a:ext cx="11649710" cy="1423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69616" y="2383308"/>
          <a:ext cx="2025246" cy="97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Document" r:id="rId3" imgW="826135" imgH="396240" progId="Word.Document.8">
                  <p:embed/>
                </p:oleObj>
              </mc:Choice>
              <mc:Fallback>
                <p:oleObj name="Document" r:id="rId3" imgW="826135" imgH="396240" progId="Word.Document.8">
                  <p:embed/>
                  <p:pic>
                    <p:nvPicPr>
                      <p:cNvPr id="0" name="图片 15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616" y="2383308"/>
                        <a:ext cx="2025246" cy="97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9616" y="3399943"/>
          <a:ext cx="10105860" cy="123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Document" r:id="rId5" imgW="4070350" imgH="501650" progId="Word.Document.8">
                  <p:embed/>
                </p:oleObj>
              </mc:Choice>
              <mc:Fallback>
                <p:oleObj name="Document" r:id="rId5" imgW="4070350" imgH="501650" progId="Word.Document.8">
                  <p:embed/>
                  <p:pic>
                    <p:nvPicPr>
                      <p:cNvPr id="0" name="图片 15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616" y="3399943"/>
                        <a:ext cx="10105860" cy="1239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331754" y="2326831"/>
          <a:ext cx="57626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Document" r:id="rId7" imgW="2214245" imgH="427990" progId="Word.Document.8">
                  <p:embed/>
                </p:oleObj>
              </mc:Choice>
              <mc:Fallback>
                <p:oleObj name="Document" r:id="rId7" imgW="2214245" imgH="427990" progId="Word.Document.8">
                  <p:embed/>
                  <p:pic>
                    <p:nvPicPr>
                      <p:cNvPr id="0" name="图片 15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754" y="2326831"/>
                        <a:ext cx="57626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306508" y="2184242"/>
          <a:ext cx="2429572" cy="94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Document" r:id="rId9" imgW="1021080" imgH="397510" progId="Word.Document.8">
                  <p:embed/>
                </p:oleObj>
              </mc:Choice>
              <mc:Fallback>
                <p:oleObj name="Document" r:id="rId9" imgW="1021080" imgH="397510" progId="Word.Document.8">
                  <p:embed/>
                  <p:pic>
                    <p:nvPicPr>
                      <p:cNvPr id="0" name="图片 15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508" y="2184242"/>
                        <a:ext cx="2429572" cy="946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187165" y="3600859"/>
          <a:ext cx="5486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Document" r:id="rId11" imgW="2036445" imgH="415925" progId="Word.Document.8">
                  <p:embed/>
                </p:oleObj>
              </mc:Choice>
              <mc:Fallback>
                <p:oleObj name="Document" r:id="rId11" imgW="2036445" imgH="415925" progId="Word.Document.8">
                  <p:embed/>
                  <p:pic>
                    <p:nvPicPr>
                      <p:cNvPr id="0" name="图片 15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165" y="3600859"/>
                        <a:ext cx="5486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331754" y="2996755"/>
          <a:ext cx="43402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Document" r:id="rId13" imgW="1798320" imgH="299720" progId="Word.Document.8">
                  <p:embed/>
                </p:oleObj>
              </mc:Choice>
              <mc:Fallback>
                <p:oleObj name="Document" r:id="rId13" imgW="1798320" imgH="299720" progId="Word.Document.8">
                  <p:embed/>
                  <p:pic>
                    <p:nvPicPr>
                      <p:cNvPr id="0" name="图片 15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754" y="2996755"/>
                        <a:ext cx="43402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110072" y="4376563"/>
          <a:ext cx="83502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" name="Document" r:id="rId15" imgW="3281680" imgH="424815" progId="Word.Document.8">
                  <p:embed/>
                </p:oleObj>
              </mc:Choice>
              <mc:Fallback>
                <p:oleObj name="Document" r:id="rId15" imgW="3281680" imgH="424815" progId="Word.Document.8">
                  <p:embed/>
                  <p:pic>
                    <p:nvPicPr>
                      <p:cNvPr id="0" name="图片 15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72" y="4376563"/>
                        <a:ext cx="83502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069616" y="4840831"/>
          <a:ext cx="8383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Document" r:id="rId17" imgW="3431540" imgH="375920" progId="Word.Document.8">
                  <p:embed/>
                </p:oleObj>
              </mc:Choice>
              <mc:Fallback>
                <p:oleObj name="Document" r:id="rId17" imgW="3431540" imgH="375920" progId="Word.Document.8">
                  <p:embed/>
                  <p:pic>
                    <p:nvPicPr>
                      <p:cNvPr id="0" name="图片 15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616" y="4840831"/>
                        <a:ext cx="8383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04838" y="1814513"/>
          <a:ext cx="111760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Document" r:id="rId1" imgW="4792345" imgH="645160" progId="Word.Document.8">
                  <p:embed/>
                </p:oleObj>
              </mc:Choice>
              <mc:Fallback>
                <p:oleObj name="Document" r:id="rId1" imgW="4792345" imgH="645160" progId="Word.Document.8">
                  <p:embed/>
                  <p:pic>
                    <p:nvPicPr>
                      <p:cNvPr id="0" name="图片 17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14513"/>
                        <a:ext cx="111760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88948" y="3149384"/>
          <a:ext cx="10252867" cy="92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Document" r:id="rId3" imgW="4177665" imgH="400685" progId="Word.Document.8">
                  <p:embed/>
                </p:oleObj>
              </mc:Choice>
              <mc:Fallback>
                <p:oleObj name="Document" r:id="rId3" imgW="4177665" imgH="400685" progId="Word.Document.8">
                  <p:embed/>
                  <p:pic>
                    <p:nvPicPr>
                      <p:cNvPr id="0" name="图片 17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948" y="3149384"/>
                        <a:ext cx="10252867" cy="92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3743" y="4600279"/>
          <a:ext cx="11429499" cy="185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Document" r:id="rId5" imgW="4871720" imgH="791845" progId="Word.Document.8">
                  <p:embed/>
                </p:oleObj>
              </mc:Choice>
              <mc:Fallback>
                <p:oleObj name="Document" r:id="rId5" imgW="4871720" imgH="791845" progId="Word.Document.8">
                  <p:embed/>
                  <p:pic>
                    <p:nvPicPr>
                      <p:cNvPr id="0" name="图片 17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43" y="4600279"/>
                        <a:ext cx="11429499" cy="185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1058870" y="3309938"/>
          <a:ext cx="1204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Document" r:id="rId7" imgW="535305" imgH="259715" progId="Word.Document.8">
                  <p:embed/>
                </p:oleObj>
              </mc:Choice>
              <mc:Fallback>
                <p:oleObj name="Document" r:id="rId7" imgW="535305" imgH="259715" progId="Word.Document.8">
                  <p:embed/>
                  <p:pic>
                    <p:nvPicPr>
                      <p:cNvPr id="0" name="图片 17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8870" y="3309938"/>
                        <a:ext cx="12049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66980" y="3890963"/>
          <a:ext cx="55435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Document" r:id="rId9" imgW="2446655" imgH="553720" progId="Word.Document.8">
                  <p:embed/>
                </p:oleObj>
              </mc:Choice>
              <mc:Fallback>
                <p:oleObj name="Document" r:id="rId9" imgW="2446655" imgH="553720" progId="Word.Document.8">
                  <p:embed/>
                  <p:pic>
                    <p:nvPicPr>
                      <p:cNvPr id="0" name="图片 17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80" y="3890963"/>
                        <a:ext cx="55435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8168" y="821849"/>
          <a:ext cx="1137856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11" imgW="4906645" imgH="415290" progId="Word.Document.8">
                  <p:embed/>
                </p:oleObj>
              </mc:Choice>
              <mc:Fallback>
                <p:oleObj name="Document" r:id="rId11" imgW="4906645" imgH="415290" progId="Word.Document.8">
                  <p:embed/>
                  <p:pic>
                    <p:nvPicPr>
                      <p:cNvPr id="0" name="图片 17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8" y="821849"/>
                        <a:ext cx="11378565" cy="955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8315" y="752672"/>
          <a:ext cx="8280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Document" r:id="rId1" imgW="5232400" imgH="406400" progId="Word.Document.8">
                  <p:embed/>
                </p:oleObj>
              </mc:Choice>
              <mc:Fallback>
                <p:oleObj name="Document" r:id="rId1" imgW="5232400" imgH="406400" progId="Word.Document.8">
                  <p:embed/>
                  <p:pic>
                    <p:nvPicPr>
                      <p:cNvPr id="0" name="图片 18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315" y="752672"/>
                        <a:ext cx="8280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74700" y="4527207"/>
          <a:ext cx="110204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Document" r:id="rId3" imgW="4700270" imgH="816610" progId="Word.Document.8">
                  <p:embed/>
                </p:oleObj>
              </mc:Choice>
              <mc:Fallback>
                <p:oleObj name="Document" r:id="rId3" imgW="4700270" imgH="816610" progId="Word.Document.8">
                  <p:embed/>
                  <p:pic>
                    <p:nvPicPr>
                      <p:cNvPr id="0" name="图片 18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527207"/>
                        <a:ext cx="110204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774700" y="1335088"/>
          <a:ext cx="11044238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Document" r:id="rId5" imgW="4538345" imgH="889635" progId="Word.Document.8">
                  <p:embed/>
                </p:oleObj>
              </mc:Choice>
              <mc:Fallback>
                <p:oleObj name="Document" r:id="rId5" imgW="4538345" imgH="889635" progId="Word.Document.8">
                  <p:embed/>
                  <p:pic>
                    <p:nvPicPr>
                      <p:cNvPr id="0" name="图片 18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335088"/>
                        <a:ext cx="11044238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4700" y="3125788"/>
          <a:ext cx="111267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Document" r:id="rId7" imgW="4746625" imgH="599440" progId="Word.Document.8">
                  <p:embed/>
                </p:oleObj>
              </mc:Choice>
              <mc:Fallback>
                <p:oleObj name="Document" r:id="rId7" imgW="4746625" imgH="599440" progId="Word.Document.8">
                  <p:embed/>
                  <p:pic>
                    <p:nvPicPr>
                      <p:cNvPr id="0" name="图片 18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125788"/>
                        <a:ext cx="1112678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31925" y="2530475"/>
          <a:ext cx="93916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Document" r:id="rId1" imgW="3902075" imgH="599440" progId="Word.Document.8">
                  <p:embed/>
                </p:oleObj>
              </mc:Choice>
              <mc:Fallback>
                <p:oleObj name="Document" r:id="rId1" imgW="3902075" imgH="599440" progId="Word.Document.8">
                  <p:embed/>
                  <p:pic>
                    <p:nvPicPr>
                      <p:cNvPr id="0" name="图片 19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530475"/>
                        <a:ext cx="93916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71785" y="3432960"/>
          <a:ext cx="68516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Document" r:id="rId3" imgW="2923540" imgH="443230" progId="Word.Document.8">
                  <p:embed/>
                </p:oleObj>
              </mc:Choice>
              <mc:Fallback>
                <p:oleObj name="Document" r:id="rId3" imgW="2923540" imgH="443230" progId="Word.Document.8">
                  <p:embed/>
                  <p:pic>
                    <p:nvPicPr>
                      <p:cNvPr id="0" name="图片 19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85" y="3432960"/>
                        <a:ext cx="68516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54063" y="4392613"/>
          <a:ext cx="109251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Document" r:id="rId5" imgW="4538345" imgH="596265" progId="Word.Document.8">
                  <p:embed/>
                </p:oleObj>
              </mc:Choice>
              <mc:Fallback>
                <p:oleObj name="Document" r:id="rId5" imgW="4538345" imgH="596265" progId="Word.Document.8">
                  <p:embed/>
                  <p:pic>
                    <p:nvPicPr>
                      <p:cNvPr id="0" name="图片 19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392613"/>
                        <a:ext cx="109251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63099" y="946626"/>
          <a:ext cx="10962640" cy="18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7" imgW="4578350" imgH="792480" progId="Word.Document.8">
                  <p:embed/>
                </p:oleObj>
              </mc:Choice>
              <mc:Fallback>
                <p:oleObj name="Document" r:id="rId7" imgW="4578350" imgH="792480" progId="Word.Document.8">
                  <p:embed/>
                  <p:pic>
                    <p:nvPicPr>
                      <p:cNvPr id="0" name="图片 19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9" y="946626"/>
                        <a:ext cx="10962640" cy="18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0879" y="2151063"/>
          <a:ext cx="11171237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Document" r:id="rId1" imgW="4703445" imgH="599440" progId="Word.Document.8">
                  <p:embed/>
                </p:oleObj>
              </mc:Choice>
              <mc:Fallback>
                <p:oleObj name="Document" r:id="rId1" imgW="4703445" imgH="599440" progId="Word.Document.8">
                  <p:embed/>
                  <p:pic>
                    <p:nvPicPr>
                      <p:cNvPr id="0" name="图片 21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79" y="2151063"/>
                        <a:ext cx="11171237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0879" y="3436938"/>
          <a:ext cx="109680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Document" r:id="rId3" imgW="4703445" imgH="673100" progId="Word.Document.8">
                  <p:embed/>
                </p:oleObj>
              </mc:Choice>
              <mc:Fallback>
                <p:oleObj name="Document" r:id="rId3" imgW="4703445" imgH="673100" progId="Word.Document.8">
                  <p:embed/>
                  <p:pic>
                    <p:nvPicPr>
                      <p:cNvPr id="0" name="图片 21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79" y="3436938"/>
                        <a:ext cx="10968037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2"/>
          <p:cNvGrpSpPr/>
          <p:nvPr/>
        </p:nvGrpSpPr>
        <p:grpSpPr bwMode="auto">
          <a:xfrm>
            <a:off x="2667145" y="2900887"/>
            <a:ext cx="1260966" cy="346075"/>
            <a:chOff x="240" y="1242"/>
            <a:chExt cx="317" cy="308"/>
          </a:xfrm>
        </p:grpSpPr>
        <p:sp>
          <p:nvSpPr>
            <p:cNvPr id="9" name="Line 37"/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30879" y="4663421"/>
          <a:ext cx="108807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Document" r:id="rId5" imgW="4691380" imgH="568960" progId="Word.Document.8">
                  <p:embed/>
                </p:oleObj>
              </mc:Choice>
              <mc:Fallback>
                <p:oleObj name="Document" r:id="rId5" imgW="4691380" imgH="568960" progId="Word.Document.8">
                  <p:embed/>
                  <p:pic>
                    <p:nvPicPr>
                      <p:cNvPr id="0" name="图片 21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79" y="4663421"/>
                        <a:ext cx="108807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42132" y="930593"/>
          <a:ext cx="11204575" cy="13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Document" r:id="rId7" imgW="4756150" imgH="594995" progId="Word.Document.8">
                  <p:embed/>
                </p:oleObj>
              </mc:Choice>
              <mc:Fallback>
                <p:oleObj name="Document" r:id="rId7" imgW="4756150" imgH="594995" progId="Word.Document.8">
                  <p:embed/>
                  <p:pic>
                    <p:nvPicPr>
                      <p:cNvPr id="0" name="图片 22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2" y="930593"/>
                        <a:ext cx="11204575" cy="139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66738" y="2235200"/>
          <a:ext cx="111172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Document" r:id="rId1" imgW="4691380" imgH="513715" progId="Word.Document.8">
                  <p:embed/>
                </p:oleObj>
              </mc:Choice>
              <mc:Fallback>
                <p:oleObj name="Document" r:id="rId1" imgW="4691380" imgH="513715" progId="Word.Document.8">
                  <p:embed/>
                  <p:pic>
                    <p:nvPicPr>
                      <p:cNvPr id="0" name="图片 22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35200"/>
                        <a:ext cx="111172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66738" y="3376613"/>
          <a:ext cx="114315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Document" r:id="rId3" imgW="4770755" imgH="641985" progId="Word.Document.8">
                  <p:embed/>
                </p:oleObj>
              </mc:Choice>
              <mc:Fallback>
                <p:oleObj name="Document" r:id="rId3" imgW="4770755" imgH="641985" progId="Word.Document.8">
                  <p:embed/>
                  <p:pic>
                    <p:nvPicPr>
                      <p:cNvPr id="0" name="图片 22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76613"/>
                        <a:ext cx="114315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93713" y="4054475"/>
          <a:ext cx="113887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Document" r:id="rId5" imgW="4679315" imgH="629920" progId="Word.Document.8">
                  <p:embed/>
                </p:oleObj>
              </mc:Choice>
              <mc:Fallback>
                <p:oleObj name="Document" r:id="rId5" imgW="4679315" imgH="629920" progId="Word.Document.8">
                  <p:embed/>
                  <p:pic>
                    <p:nvPicPr>
                      <p:cNvPr id="0" name="图片 22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054475"/>
                        <a:ext cx="113887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42132" y="930593"/>
          <a:ext cx="11204575" cy="13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4756150" imgH="594995" progId="Word.Document.8">
                  <p:embed/>
                </p:oleObj>
              </mc:Choice>
              <mc:Fallback>
                <p:oleObj name="Document" r:id="rId7" imgW="4756150" imgH="594995" progId="Word.Document.8">
                  <p:embed/>
                  <p:pic>
                    <p:nvPicPr>
                      <p:cNvPr id="0" name="图片 22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2" y="930593"/>
                        <a:ext cx="11204575" cy="139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37054" y="668431"/>
          <a:ext cx="108664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Document" r:id="rId1" imgW="4957445" imgH="697230" progId="Word.Document.8">
                  <p:embed/>
                </p:oleObj>
              </mc:Choice>
              <mc:Fallback>
                <p:oleObj name="Document" r:id="rId1" imgW="4957445" imgH="697230" progId="Word.Document.8">
                  <p:embed/>
                  <p:pic>
                    <p:nvPicPr>
                      <p:cNvPr id="0" name="图片 2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54" y="668431"/>
                        <a:ext cx="108664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81025" y="2032000"/>
          <a:ext cx="108950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Document" r:id="rId3" imgW="4996815" imgH="403860" progId="Word.Document.8">
                  <p:embed/>
                </p:oleObj>
              </mc:Choice>
              <mc:Fallback>
                <p:oleObj name="Document" r:id="rId3" imgW="4996815" imgH="403860" progId="Word.Document.8">
                  <p:embed/>
                  <p:pic>
                    <p:nvPicPr>
                      <p:cNvPr id="0" name="图片 2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032000"/>
                        <a:ext cx="108950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14045" y="3353594"/>
          <a:ext cx="1096391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Document" r:id="rId5" imgW="4917440" imgH="396875" progId="Word.Document.8">
                  <p:embed/>
                </p:oleObj>
              </mc:Choice>
              <mc:Fallback>
                <p:oleObj name="Document" r:id="rId5" imgW="4917440" imgH="396875" progId="Word.Document.8">
                  <p:embed/>
                  <p:pic>
                    <p:nvPicPr>
                      <p:cNvPr id="0" name="图片 2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" y="3353594"/>
                        <a:ext cx="1096391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813810" y="4405630"/>
          <a:ext cx="368808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Document" r:id="rId7" imgW="1459230" imgH="203835" progId="Word.Document.8">
                  <p:embed/>
                </p:oleObj>
              </mc:Choice>
              <mc:Fallback>
                <p:oleObj name="Document" r:id="rId7" imgW="1459230" imgH="203835" progId="Word.Document.8">
                  <p:embed/>
                  <p:pic>
                    <p:nvPicPr>
                      <p:cNvPr id="0" name="图片 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810" y="4405630"/>
                        <a:ext cx="3688080" cy="513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36905" y="5227955"/>
          <a:ext cx="991235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9" imgW="3922395" imgH="199390" progId="Word.Document.8">
                  <p:embed/>
                </p:oleObj>
              </mc:Choice>
              <mc:Fallback>
                <p:oleObj name="Document" r:id="rId9" imgW="3922395" imgH="199390" progId="Word.Document.8">
                  <p:embed/>
                  <p:pic>
                    <p:nvPicPr>
                      <p:cNvPr id="0" name="图片 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" y="5227955"/>
                        <a:ext cx="9912350" cy="500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2947" y="851694"/>
          <a:ext cx="106187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Document" r:id="rId1" imgW="5048885" imgH="274955" progId="Word.Document.8">
                  <p:embed/>
                </p:oleObj>
              </mc:Choice>
              <mc:Fallback>
                <p:oleObj name="Document" r:id="rId1" imgW="5048885" imgH="274955" progId="Word.Document.8">
                  <p:embed/>
                  <p:pic>
                    <p:nvPicPr>
                      <p:cNvPr id="0" name="图片 3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947" y="851694"/>
                        <a:ext cx="106187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48329" y="1452960"/>
          <a:ext cx="104790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Document" r:id="rId3" imgW="5009515" imgH="525780" progId="Word.Document.8">
                  <p:embed/>
                </p:oleObj>
              </mc:Choice>
              <mc:Fallback>
                <p:oleObj name="Document" r:id="rId3" imgW="5009515" imgH="525780" progId="Word.Document.8">
                  <p:embed/>
                  <p:pic>
                    <p:nvPicPr>
                      <p:cNvPr id="0" name="图片 3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29" y="1452960"/>
                        <a:ext cx="104790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42772" y="2428259"/>
          <a:ext cx="52451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Document" r:id="rId5" imgW="2522855" imgH="452755" progId="Word.Document.8">
                  <p:embed/>
                </p:oleObj>
              </mc:Choice>
              <mc:Fallback>
                <p:oleObj name="Document" r:id="rId5" imgW="2522855" imgH="452755" progId="Word.Document.8">
                  <p:embed/>
                  <p:pic>
                    <p:nvPicPr>
                      <p:cNvPr id="0" name="图片 3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2" y="2428259"/>
                        <a:ext cx="52451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42772" y="4182302"/>
          <a:ext cx="1094898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Document" r:id="rId7" imgW="5235575" imgH="688340" progId="Word.Document.8">
                  <p:embed/>
                </p:oleObj>
              </mc:Choice>
              <mc:Fallback>
                <p:oleObj name="Document" r:id="rId7" imgW="5235575" imgH="688340" progId="Word.Document.8">
                  <p:embed/>
                  <p:pic>
                    <p:nvPicPr>
                      <p:cNvPr id="0" name="图片 3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2" y="4182302"/>
                        <a:ext cx="1094898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9850" y="2781300"/>
          <a:ext cx="100155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Document" r:id="rId9" imgW="4813300" imgH="407035" progId="Word.Document.8">
                  <p:embed/>
                </p:oleObj>
              </mc:Choice>
              <mc:Fallback>
                <p:oleObj name="Document" r:id="rId9" imgW="4813300" imgH="407035" progId="Word.Document.8">
                  <p:embed/>
                  <p:pic>
                    <p:nvPicPr>
                      <p:cNvPr id="0" name="图片 3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781300"/>
                        <a:ext cx="100155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2772" y="3543875"/>
          <a:ext cx="44513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Document" r:id="rId11" imgW="2143760" imgH="345440" progId="Word.Document.8">
                  <p:embed/>
                </p:oleObj>
              </mc:Choice>
              <mc:Fallback>
                <p:oleObj name="Document" r:id="rId11" imgW="2143760" imgH="345440" progId="Word.Document.8">
                  <p:embed/>
                  <p:pic>
                    <p:nvPicPr>
                      <p:cNvPr id="0" name="图片 3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2" y="3543875"/>
                        <a:ext cx="44513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323545" y="2440989"/>
          <a:ext cx="15335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Document" r:id="rId13" imgW="742950" imgH="373380" progId="Word.Document.8">
                  <p:embed/>
                </p:oleObj>
              </mc:Choice>
              <mc:Fallback>
                <p:oleObj name="Document" r:id="rId13" imgW="742950" imgH="373380" progId="Word.Document.8">
                  <p:embed/>
                  <p:pic>
                    <p:nvPicPr>
                      <p:cNvPr id="0" name="图片 3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545" y="2440989"/>
                        <a:ext cx="15335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2767" y="968375"/>
          <a:ext cx="1121283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Document" r:id="rId1" imgW="4865370" imgH="594995" progId="Word.Document.8">
                  <p:embed/>
                </p:oleObj>
              </mc:Choice>
              <mc:Fallback>
                <p:oleObj name="Document" r:id="rId1" imgW="4865370" imgH="594995" progId="Word.Document.8">
                  <p:embed/>
                  <p:pic>
                    <p:nvPicPr>
                      <p:cNvPr id="0" name="图片 5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7" y="968375"/>
                        <a:ext cx="1121283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38456" y="2062070"/>
          <a:ext cx="1106963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Document" r:id="rId3" imgW="4746625" imgH="758190" progId="Word.Document.8">
                  <p:embed/>
                </p:oleObj>
              </mc:Choice>
              <mc:Fallback>
                <p:oleObj name="Document" r:id="rId3" imgW="4746625" imgH="758190" progId="Word.Document.8">
                  <p:embed/>
                  <p:pic>
                    <p:nvPicPr>
                      <p:cNvPr id="0" name="图片 5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56" y="2062070"/>
                        <a:ext cx="11069637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2342" y="3590833"/>
          <a:ext cx="1078690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Document" r:id="rId5" imgW="4755515" imgH="449580" progId="Word.Document.8">
                  <p:embed/>
                </p:oleObj>
              </mc:Choice>
              <mc:Fallback>
                <p:oleObj name="Document" r:id="rId5" imgW="4755515" imgH="449580" progId="Word.Document.8">
                  <p:embed/>
                  <p:pic>
                    <p:nvPicPr>
                      <p:cNvPr id="0" name="图片 5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342" y="3590833"/>
                        <a:ext cx="1078690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45589" y="4399150"/>
          <a:ext cx="9196671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Document" r:id="rId7" imgW="3919855" imgH="506095" progId="Word.Document.8">
                  <p:embed/>
                </p:oleObj>
              </mc:Choice>
              <mc:Fallback>
                <p:oleObj name="Document" r:id="rId7" imgW="3919855" imgH="506095" progId="Word.Document.8">
                  <p:embed/>
                  <p:pic>
                    <p:nvPicPr>
                      <p:cNvPr id="0" name="图片 5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89" y="4399150"/>
                        <a:ext cx="9196671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19168" y="966798"/>
          <a:ext cx="10878820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Document" r:id="rId1" imgW="4690745" imgH="396875" progId="Word.Document.8">
                  <p:embed/>
                </p:oleObj>
              </mc:Choice>
              <mc:Fallback>
                <p:oleObj name="Document" r:id="rId1" imgW="4690745" imgH="396875" progId="Word.Document.8">
                  <p:embed/>
                  <p:pic>
                    <p:nvPicPr>
                      <p:cNvPr id="0" name="图片 7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68" y="966798"/>
                        <a:ext cx="10878820" cy="91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00238" y="236378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微软雅黑" panose="020B0503020204020204" charset="-122"/>
              </a:rPr>
              <a:t>例：</a:t>
            </a:r>
            <a:endParaRPr lang="zh-CN" altLang="en-US" sz="2400" b="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6040" y="3440430"/>
            <a:ext cx="99764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14350" indent="-514350" eaLnBrk="1" hangingPunct="1">
              <a:lnSpc>
                <a:spcPct val="125000"/>
              </a:lnSpc>
              <a:buAutoNum type="alphaLcPeriod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掷两颗骰子，考虑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为“一颗点数大于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”，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为“另一颗点数为偶数”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5000"/>
              </a:lnSpc>
              <a:buAutoNum type="alphaLcPeriod"/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5000"/>
              </a:lnSpc>
              <a:buAutoNum type="alphaLcPeriod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掷一颗骰子，考虑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为“点数大于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”，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为“点数为偶数”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36550" y="1800860"/>
          <a:ext cx="9580245" cy="15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Document" r:id="rId1" imgW="5040630" imgH="792480" progId="Word.Document.8">
                  <p:embed/>
                </p:oleObj>
              </mc:Choice>
              <mc:Fallback>
                <p:oleObj name="Document" r:id="rId1" imgW="5040630" imgH="792480" progId="Word.Document.8">
                  <p:embed/>
                  <p:pic>
                    <p:nvPicPr>
                      <p:cNvPr id="0" name="图片 1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800860"/>
                        <a:ext cx="9580245" cy="155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630420" y="3357245"/>
            <a:ext cx="5286375" cy="303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417445" y="8909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                  </a:t>
            </a: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en-US" altLang="zh-CN" sz="2800">
                <a:solidFill>
                  <a:srgbClr val="4F0FBD"/>
                </a:solidFill>
              </a:rPr>
              <a:t> </a:t>
            </a:r>
            <a:r>
              <a:rPr lang="zh-CN" altLang="en-US" sz="2800">
                <a:solidFill>
                  <a:srgbClr val="4F0FBD"/>
                </a:solidFill>
              </a:rPr>
              <a:t>课后拓展</a:t>
            </a:r>
            <a:endParaRPr lang="zh-CN" altLang="en-US" sz="2800">
              <a:solidFill>
                <a:srgbClr val="4F0F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4085" y="1265010"/>
          <a:ext cx="11307762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Document" r:id="rId1" imgW="5183505" imgH="1709420" progId="Word.Document.8">
                  <p:embed/>
                </p:oleObj>
              </mc:Choice>
              <mc:Fallback>
                <p:oleObj name="Document" r:id="rId1" imgW="5183505" imgH="1709420" progId="Word.Document.8">
                  <p:embed/>
                  <p:pic>
                    <p:nvPicPr>
                      <p:cNvPr id="0" name="图片 10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85" y="1265010"/>
                        <a:ext cx="11307762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18676" y="4062298"/>
          <a:ext cx="104695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Document" r:id="rId3" imgW="5006340" imgH="400685" progId="Word.Document.8">
                  <p:embed/>
                </p:oleObj>
              </mc:Choice>
              <mc:Fallback>
                <p:oleObj name="Document" r:id="rId3" imgW="5006340" imgH="400685" progId="Word.Document.8">
                  <p:embed/>
                  <p:pic>
                    <p:nvPicPr>
                      <p:cNvPr id="0" name="图片 10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76" y="4062298"/>
                        <a:ext cx="104695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49037" y="847417"/>
          <a:ext cx="37830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Document" r:id="rId5" imgW="1599565" imgH="324485" progId="Word.Document.8">
                  <p:embed/>
                </p:oleObj>
              </mc:Choice>
              <mc:Fallback>
                <p:oleObj name="Document" r:id="rId5" imgW="1599565" imgH="324485" progId="Word.Document.8">
                  <p:embed/>
                  <p:pic>
                    <p:nvPicPr>
                      <p:cNvPr id="0" name="图片 10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037" y="847417"/>
                        <a:ext cx="378301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24085" y="4728935"/>
          <a:ext cx="10445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Document" r:id="rId7" imgW="4994275" imgH="587375" progId="Word.Document.8">
                  <p:embed/>
                </p:oleObj>
              </mc:Choice>
              <mc:Fallback>
                <p:oleObj name="Document" r:id="rId7" imgW="4994275" imgH="587375" progId="Word.Document.8">
                  <p:embed/>
                  <p:pic>
                    <p:nvPicPr>
                      <p:cNvPr id="0" name="图片 10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85" y="4728935"/>
                        <a:ext cx="104457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6902" y="791051"/>
          <a:ext cx="11157585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Document" r:id="rId1" imgW="5090795" imgH="883920" progId="Word.Document.8">
                  <p:embed/>
                </p:oleObj>
              </mc:Choice>
              <mc:Fallback>
                <p:oleObj name="Document" r:id="rId1" imgW="5090795" imgH="883920" progId="Word.Document.8">
                  <p:embed/>
                  <p:pic>
                    <p:nvPicPr>
                      <p:cNvPr id="0" name="图片 11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2" y="791051"/>
                        <a:ext cx="11157585" cy="1921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1660" y="2342430"/>
          <a:ext cx="11301412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Document" r:id="rId3" imgW="4878070" imgH="1005840" progId="Word.Document.8">
                  <p:embed/>
                </p:oleObj>
              </mc:Choice>
              <mc:Fallback>
                <p:oleObj name="Document" r:id="rId3" imgW="4878070" imgH="1005840" progId="Word.Document.8">
                  <p:embed/>
                  <p:pic>
                    <p:nvPicPr>
                      <p:cNvPr id="0" name="图片 11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60" y="2342430"/>
                        <a:ext cx="11301412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90644" y="3512629"/>
          <a:ext cx="14271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Document" r:id="rId5" imgW="657225" imgH="330200" progId="Word.Document.8">
                  <p:embed/>
                </p:oleObj>
              </mc:Choice>
              <mc:Fallback>
                <p:oleObj name="Document" r:id="rId5" imgW="657225" imgH="330200" progId="Word.Document.8">
                  <p:embed/>
                  <p:pic>
                    <p:nvPicPr>
                      <p:cNvPr id="0" name="图片 11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644" y="3512629"/>
                        <a:ext cx="14271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81660" y="5113480"/>
          <a:ext cx="94916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Document" r:id="rId7" imgW="4070350" imgH="302895" progId="Word.Document.8">
                  <p:embed/>
                </p:oleObj>
              </mc:Choice>
              <mc:Fallback>
                <p:oleObj name="Document" r:id="rId7" imgW="4070350" imgH="302895" progId="Word.Document.8">
                  <p:embed/>
                  <p:pic>
                    <p:nvPicPr>
                      <p:cNvPr id="0" name="图片 11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60" y="5113480"/>
                        <a:ext cx="949166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56989" y="4137168"/>
          <a:ext cx="108950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Document" r:id="rId9" imgW="4996815" imgH="449580" progId="Word.Document.8">
                  <p:embed/>
                </p:oleObj>
              </mc:Choice>
              <mc:Fallback>
                <p:oleObj name="Document" r:id="rId9" imgW="4996815" imgH="449580" progId="Word.Document.8">
                  <p:embed/>
                  <p:pic>
                    <p:nvPicPr>
                      <p:cNvPr id="0" name="图片 11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989" y="4137168"/>
                        <a:ext cx="1089501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63575" y="4231834"/>
          <a:ext cx="111950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1" imgW="5321300" imgH="813435" progId="Word.Document.8">
                  <p:embed/>
                </p:oleObj>
              </mc:Choice>
              <mc:Fallback>
                <p:oleObj name="Document" r:id="rId1" imgW="5321300" imgH="813435" progId="Word.Document.8">
                  <p:embed/>
                  <p:pic>
                    <p:nvPicPr>
                      <p:cNvPr id="0" name="图片 23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231834"/>
                        <a:ext cx="111950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14560" y="864746"/>
          <a:ext cx="10533062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3" imgW="4804410" imgH="767715" progId="Word.Document.8">
                  <p:embed/>
                </p:oleObj>
              </mc:Choice>
              <mc:Fallback>
                <p:oleObj name="Document" r:id="rId3" imgW="4804410" imgH="767715" progId="Word.Document.8">
                  <p:embed/>
                  <p:pic>
                    <p:nvPicPr>
                      <p:cNvPr id="0" name="图片 23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60" y="864746"/>
                        <a:ext cx="10533062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27259" y="2495059"/>
          <a:ext cx="105076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cument" r:id="rId5" imgW="4792345" imgH="568960" progId="Word.Document.8">
                  <p:embed/>
                </p:oleObj>
              </mc:Choice>
              <mc:Fallback>
                <p:oleObj name="Document" r:id="rId5" imgW="4792345" imgH="568960" progId="Word.Document.8">
                  <p:embed/>
                  <p:pic>
                    <p:nvPicPr>
                      <p:cNvPr id="0" name="图片 23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59" y="2495059"/>
                        <a:ext cx="1050766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14559" y="3634116"/>
          <a:ext cx="9526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Document" r:id="rId7" imgW="4370070" imgH="327025" progId="Word.Document.8">
                  <p:embed/>
                </p:oleObj>
              </mc:Choice>
              <mc:Fallback>
                <p:oleObj name="Document" r:id="rId7" imgW="4370070" imgH="327025" progId="Word.Document.8">
                  <p:embed/>
                  <p:pic>
                    <p:nvPicPr>
                      <p:cNvPr id="0" name="图片 23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59" y="3634116"/>
                        <a:ext cx="95265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宽屏</PresentationFormat>
  <Paragraphs>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18</vt:i4>
      </vt:variant>
    </vt:vector>
  </HeadingPairs>
  <TitlesOfParts>
    <vt:vector size="105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肉肉</cp:lastModifiedBy>
  <cp:revision>86</cp:revision>
  <dcterms:created xsi:type="dcterms:W3CDTF">2019-06-19T02:08:00Z</dcterms:created>
  <dcterms:modified xsi:type="dcterms:W3CDTF">2022-09-14T02:09:17Z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2052-11.1.0.11797</vt:lpwstr>
  </property>
  <property fmtid="{D5CDD505-2E9C-101B-9397-08002B2CF9AE}" pid="3" name="ICV">
    <vt:lpwstr>8E759D200782402A84B92469165D8917</vt:lpwstr>
  </property>
</Properties>
</file>