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7" r:id="rId9"/>
    <p:sldId id="281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82" r:id="rId20"/>
    <p:sldId id="278" r:id="rId21"/>
    <p:sldId id="279" r:id="rId22"/>
    <p:sldId id="280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5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emf"/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e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0" Type="http://schemas.openxmlformats.org/officeDocument/2006/relationships/image" Target="../media/image89.emf"/><Relationship Id="rId1" Type="http://schemas.openxmlformats.org/officeDocument/2006/relationships/image" Target="../media/image80.e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emf"/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emf"/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6.emf"/><Relationship Id="rId4" Type="http://schemas.openxmlformats.org/officeDocument/2006/relationships/image" Target="../media/image105.emf"/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emf"/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6.emf"/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emf"/><Relationship Id="rId8" Type="http://schemas.openxmlformats.org/officeDocument/2006/relationships/image" Target="../media/image15.emf"/><Relationship Id="rId7" Type="http://schemas.openxmlformats.org/officeDocument/2006/relationships/image" Target="../media/image14.e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3.emf"/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emf"/><Relationship Id="rId8" Type="http://schemas.openxmlformats.org/officeDocument/2006/relationships/image" Target="../media/image36.emf"/><Relationship Id="rId7" Type="http://schemas.openxmlformats.org/officeDocument/2006/relationships/image" Target="../media/image35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2" Type="http://schemas.openxmlformats.org/officeDocument/2006/relationships/image" Target="../media/image40.emf"/><Relationship Id="rId11" Type="http://schemas.openxmlformats.org/officeDocument/2006/relationships/image" Target="../media/image39.emf"/><Relationship Id="rId10" Type="http://schemas.openxmlformats.org/officeDocument/2006/relationships/image" Target="../media/image38.emf"/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0" Type="http://schemas.openxmlformats.org/officeDocument/2006/relationships/image" Target="../media/image60.emf"/><Relationship Id="rId2" Type="http://schemas.openxmlformats.org/officeDocument/2006/relationships/image" Target="../media/image42.wmf"/><Relationship Id="rId19" Type="http://schemas.openxmlformats.org/officeDocument/2006/relationships/image" Target="../media/image59.emf"/><Relationship Id="rId18" Type="http://schemas.openxmlformats.org/officeDocument/2006/relationships/image" Target="../media/image58.emf"/><Relationship Id="rId17" Type="http://schemas.openxmlformats.org/officeDocument/2006/relationships/image" Target="../media/image57.wmf"/><Relationship Id="rId16" Type="http://schemas.openxmlformats.org/officeDocument/2006/relationships/image" Target="../media/image56.wmf"/><Relationship Id="rId15" Type="http://schemas.openxmlformats.org/officeDocument/2006/relationships/image" Target="../media/image55.wmf"/><Relationship Id="rId14" Type="http://schemas.openxmlformats.org/officeDocument/2006/relationships/image" Target="../media/image54.wmf"/><Relationship Id="rId13" Type="http://schemas.openxmlformats.org/officeDocument/2006/relationships/image" Target="../media/image53.wmf"/><Relationship Id="rId12" Type="http://schemas.openxmlformats.org/officeDocument/2006/relationships/image" Target="../media/image52.wmf"/><Relationship Id="rId11" Type="http://schemas.openxmlformats.org/officeDocument/2006/relationships/image" Target="../media/image51.wmf"/><Relationship Id="rId10" Type="http://schemas.openxmlformats.org/officeDocument/2006/relationships/image" Target="../media/image50.wmf"/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emf"/><Relationship Id="rId7" Type="http://schemas.openxmlformats.org/officeDocument/2006/relationships/oleObject" Target="../embeddings/Document2.doc"/><Relationship Id="rId6" Type="http://schemas.openxmlformats.org/officeDocument/2006/relationships/image" Target="../media/image5.emf"/><Relationship Id="rId5" Type="http://schemas.openxmlformats.org/officeDocument/2006/relationships/oleObject" Target="../embeddings/Document1.doc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4.emf"/><Relationship Id="rId7" Type="http://schemas.openxmlformats.org/officeDocument/2006/relationships/oleObject" Target="../embeddings/Document38.doc"/><Relationship Id="rId6" Type="http://schemas.openxmlformats.org/officeDocument/2006/relationships/image" Target="../media/image73.emf"/><Relationship Id="rId5" Type="http://schemas.openxmlformats.org/officeDocument/2006/relationships/oleObject" Target="../embeddings/Document37.doc"/><Relationship Id="rId4" Type="http://schemas.openxmlformats.org/officeDocument/2006/relationships/image" Target="../media/image72.emf"/><Relationship Id="rId3" Type="http://schemas.openxmlformats.org/officeDocument/2006/relationships/oleObject" Target="../embeddings/Document36.doc"/><Relationship Id="rId2" Type="http://schemas.openxmlformats.org/officeDocument/2006/relationships/image" Target="../media/image71.e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Document35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3.doc"/><Relationship Id="rId8" Type="http://schemas.openxmlformats.org/officeDocument/2006/relationships/image" Target="../media/image78.emf"/><Relationship Id="rId7" Type="http://schemas.openxmlformats.org/officeDocument/2006/relationships/oleObject" Target="../embeddings/Document42.doc"/><Relationship Id="rId6" Type="http://schemas.openxmlformats.org/officeDocument/2006/relationships/image" Target="../media/image77.emf"/><Relationship Id="rId5" Type="http://schemas.openxmlformats.org/officeDocument/2006/relationships/oleObject" Target="../embeddings/Document41.doc"/><Relationship Id="rId4" Type="http://schemas.openxmlformats.org/officeDocument/2006/relationships/image" Target="../media/image76.emf"/><Relationship Id="rId3" Type="http://schemas.openxmlformats.org/officeDocument/2006/relationships/oleObject" Target="../embeddings/Document40.doc"/><Relationship Id="rId2" Type="http://schemas.openxmlformats.org/officeDocument/2006/relationships/image" Target="../media/image75.e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9.emf"/><Relationship Id="rId1" Type="http://schemas.openxmlformats.org/officeDocument/2006/relationships/oleObject" Target="../embeddings/Document39.doc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32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89.emf"/><Relationship Id="rId2" Type="http://schemas.openxmlformats.org/officeDocument/2006/relationships/image" Target="../media/image80.emf"/><Relationship Id="rId19" Type="http://schemas.openxmlformats.org/officeDocument/2006/relationships/oleObject" Target="../embeddings/Document46.doc"/><Relationship Id="rId18" Type="http://schemas.openxmlformats.org/officeDocument/2006/relationships/image" Target="../media/image88.emf"/><Relationship Id="rId17" Type="http://schemas.openxmlformats.org/officeDocument/2006/relationships/oleObject" Target="../embeddings/Document45.doc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84.wmf"/><Relationship Id="rId1" Type="http://schemas.openxmlformats.org/officeDocument/2006/relationships/oleObject" Target="../embeddings/Document44.doc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3.emf"/><Relationship Id="rId7" Type="http://schemas.openxmlformats.org/officeDocument/2006/relationships/oleObject" Target="../embeddings/Document50.doc"/><Relationship Id="rId6" Type="http://schemas.openxmlformats.org/officeDocument/2006/relationships/image" Target="../media/image92.emf"/><Relationship Id="rId5" Type="http://schemas.openxmlformats.org/officeDocument/2006/relationships/oleObject" Target="../embeddings/Document49.doc"/><Relationship Id="rId4" Type="http://schemas.openxmlformats.org/officeDocument/2006/relationships/image" Target="../media/image91.emf"/><Relationship Id="rId3" Type="http://schemas.openxmlformats.org/officeDocument/2006/relationships/oleObject" Target="../embeddings/Document48.doc"/><Relationship Id="rId2" Type="http://schemas.openxmlformats.org/officeDocument/2006/relationships/image" Target="../media/image90.e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Document47.doc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7.emf"/><Relationship Id="rId7" Type="http://schemas.openxmlformats.org/officeDocument/2006/relationships/oleObject" Target="../embeddings/Document53.doc"/><Relationship Id="rId6" Type="http://schemas.openxmlformats.org/officeDocument/2006/relationships/image" Target="../media/image96.emf"/><Relationship Id="rId5" Type="http://schemas.openxmlformats.org/officeDocument/2006/relationships/oleObject" Target="../embeddings/Document52.doc"/><Relationship Id="rId4" Type="http://schemas.openxmlformats.org/officeDocument/2006/relationships/image" Target="../media/image95.emf"/><Relationship Id="rId3" Type="http://schemas.openxmlformats.org/officeDocument/2006/relationships/oleObject" Target="../embeddings/Document51.doc"/><Relationship Id="rId2" Type="http://schemas.openxmlformats.org/officeDocument/2006/relationships/image" Target="../media/image94.e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1.emf"/><Relationship Id="rId7" Type="http://schemas.openxmlformats.org/officeDocument/2006/relationships/oleObject" Target="../embeddings/Document57.doc"/><Relationship Id="rId6" Type="http://schemas.openxmlformats.org/officeDocument/2006/relationships/image" Target="../media/image100.emf"/><Relationship Id="rId5" Type="http://schemas.openxmlformats.org/officeDocument/2006/relationships/oleObject" Target="../embeddings/Document56.doc"/><Relationship Id="rId4" Type="http://schemas.openxmlformats.org/officeDocument/2006/relationships/image" Target="../media/image99.emf"/><Relationship Id="rId3" Type="http://schemas.openxmlformats.org/officeDocument/2006/relationships/oleObject" Target="../embeddings/Document55.doc"/><Relationship Id="rId2" Type="http://schemas.openxmlformats.org/officeDocument/2006/relationships/image" Target="../media/image98.e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Document54.doc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62.doc"/><Relationship Id="rId8" Type="http://schemas.openxmlformats.org/officeDocument/2006/relationships/image" Target="../media/image105.emf"/><Relationship Id="rId7" Type="http://schemas.openxmlformats.org/officeDocument/2006/relationships/oleObject" Target="../embeddings/Document61.doc"/><Relationship Id="rId6" Type="http://schemas.openxmlformats.org/officeDocument/2006/relationships/image" Target="../media/image104.emf"/><Relationship Id="rId5" Type="http://schemas.openxmlformats.org/officeDocument/2006/relationships/oleObject" Target="../embeddings/Document60.doc"/><Relationship Id="rId4" Type="http://schemas.openxmlformats.org/officeDocument/2006/relationships/image" Target="../media/image103.emf"/><Relationship Id="rId3" Type="http://schemas.openxmlformats.org/officeDocument/2006/relationships/oleObject" Target="../embeddings/Document59.doc"/><Relationship Id="rId2" Type="http://schemas.openxmlformats.org/officeDocument/2006/relationships/image" Target="../media/image102.e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6.emf"/><Relationship Id="rId1" Type="http://schemas.openxmlformats.org/officeDocument/2006/relationships/oleObject" Target="../embeddings/Document58.doc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0.emf"/><Relationship Id="rId7" Type="http://schemas.openxmlformats.org/officeDocument/2006/relationships/oleObject" Target="../embeddings/Document66.doc"/><Relationship Id="rId6" Type="http://schemas.openxmlformats.org/officeDocument/2006/relationships/image" Target="../media/image109.emf"/><Relationship Id="rId5" Type="http://schemas.openxmlformats.org/officeDocument/2006/relationships/oleObject" Target="../embeddings/Document65.doc"/><Relationship Id="rId4" Type="http://schemas.openxmlformats.org/officeDocument/2006/relationships/image" Target="../media/image108.emf"/><Relationship Id="rId3" Type="http://schemas.openxmlformats.org/officeDocument/2006/relationships/oleObject" Target="../embeddings/Document64.doc"/><Relationship Id="rId2" Type="http://schemas.openxmlformats.org/officeDocument/2006/relationships/image" Target="../media/image107.e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Document63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6.emf"/><Relationship Id="rId7" Type="http://schemas.openxmlformats.org/officeDocument/2006/relationships/oleObject" Target="../embeddings/Document69.doc"/><Relationship Id="rId6" Type="http://schemas.openxmlformats.org/officeDocument/2006/relationships/image" Target="../media/image115.emf"/><Relationship Id="rId5" Type="http://schemas.openxmlformats.org/officeDocument/2006/relationships/oleObject" Target="../embeddings/Document68.doc"/><Relationship Id="rId4" Type="http://schemas.openxmlformats.org/officeDocument/2006/relationships/image" Target="../media/image114.emf"/><Relationship Id="rId3" Type="http://schemas.openxmlformats.org/officeDocument/2006/relationships/oleObject" Target="../embeddings/Document67.doc"/><Relationship Id="rId2" Type="http://schemas.openxmlformats.org/officeDocument/2006/relationships/image" Target="../media/image113.e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7" Type="http://schemas.openxmlformats.org/officeDocument/2006/relationships/vmlDrawing" Target="../drawings/vmlDrawing2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9.wmf"/><Relationship Id="rId24" Type="http://schemas.openxmlformats.org/officeDocument/2006/relationships/oleObject" Target="../embeddings/oleObject10.bin"/><Relationship Id="rId23" Type="http://schemas.openxmlformats.org/officeDocument/2006/relationships/image" Target="../media/image18.wmf"/><Relationship Id="rId22" Type="http://schemas.openxmlformats.org/officeDocument/2006/relationships/oleObject" Target="../embeddings/oleObject9.bin"/><Relationship Id="rId21" Type="http://schemas.openxmlformats.org/officeDocument/2006/relationships/image" Target="../media/image17.emf"/><Relationship Id="rId20" Type="http://schemas.openxmlformats.org/officeDocument/2006/relationships/oleObject" Target="../embeddings/oleObject8.bin"/><Relationship Id="rId2" Type="http://schemas.openxmlformats.org/officeDocument/2006/relationships/image" Target="../media/image7.emf"/><Relationship Id="rId19" Type="http://schemas.openxmlformats.org/officeDocument/2006/relationships/image" Target="../media/image16.emf"/><Relationship Id="rId18" Type="http://schemas.openxmlformats.org/officeDocument/2006/relationships/oleObject" Target="../embeddings/Document6.doc"/><Relationship Id="rId17" Type="http://schemas.openxmlformats.org/officeDocument/2006/relationships/image" Target="../media/image15.emf"/><Relationship Id="rId16" Type="http://schemas.openxmlformats.org/officeDocument/2006/relationships/oleObject" Target="../embeddings/Document5.doc"/><Relationship Id="rId15" Type="http://schemas.openxmlformats.org/officeDocument/2006/relationships/image" Target="../media/image14.emf"/><Relationship Id="rId14" Type="http://schemas.openxmlformats.org/officeDocument/2006/relationships/oleObject" Target="../embeddings/Document4.doc"/><Relationship Id="rId13" Type="http://schemas.openxmlformats.org/officeDocument/2006/relationships/image" Target="../media/image13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Document3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9.emf"/><Relationship Id="rId5" Type="http://schemas.openxmlformats.org/officeDocument/2006/relationships/oleObject" Target="../embeddings/Document72.doc"/><Relationship Id="rId4" Type="http://schemas.openxmlformats.org/officeDocument/2006/relationships/image" Target="../media/image118.emf"/><Relationship Id="rId3" Type="http://schemas.openxmlformats.org/officeDocument/2006/relationships/oleObject" Target="../embeddings/Document71.doc"/><Relationship Id="rId2" Type="http://schemas.openxmlformats.org/officeDocument/2006/relationships/image" Target="../media/image117.emf"/><Relationship Id="rId1" Type="http://schemas.openxmlformats.org/officeDocument/2006/relationships/oleObject" Target="../embeddings/Document70.doc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3.emf"/><Relationship Id="rId7" Type="http://schemas.openxmlformats.org/officeDocument/2006/relationships/oleObject" Target="../embeddings/Document74.doc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21.emf"/><Relationship Id="rId3" Type="http://schemas.openxmlformats.org/officeDocument/2006/relationships/oleObject" Target="../embeddings/Document73.doc"/><Relationship Id="rId2" Type="http://schemas.openxmlformats.org/officeDocument/2006/relationships/image" Target="../media/image120.e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emf"/><Relationship Id="rId7" Type="http://schemas.openxmlformats.org/officeDocument/2006/relationships/oleObject" Target="../embeddings/Document10.doc"/><Relationship Id="rId6" Type="http://schemas.openxmlformats.org/officeDocument/2006/relationships/image" Target="../media/image22.emf"/><Relationship Id="rId5" Type="http://schemas.openxmlformats.org/officeDocument/2006/relationships/oleObject" Target="../embeddings/Document9.doc"/><Relationship Id="rId4" Type="http://schemas.openxmlformats.org/officeDocument/2006/relationships/image" Target="../media/image21.emf"/><Relationship Id="rId3" Type="http://schemas.openxmlformats.org/officeDocument/2006/relationships/oleObject" Target="../embeddings/Document8.doc"/><Relationship Id="rId2" Type="http://schemas.openxmlformats.org/officeDocument/2006/relationships/image" Target="../media/image20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Document7.doc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5.doc"/><Relationship Id="rId8" Type="http://schemas.openxmlformats.org/officeDocument/2006/relationships/image" Target="../media/image27.emf"/><Relationship Id="rId7" Type="http://schemas.openxmlformats.org/officeDocument/2006/relationships/oleObject" Target="../embeddings/Document14.doc"/><Relationship Id="rId6" Type="http://schemas.openxmlformats.org/officeDocument/2006/relationships/image" Target="../media/image26.emf"/><Relationship Id="rId5" Type="http://schemas.openxmlformats.org/officeDocument/2006/relationships/oleObject" Target="../embeddings/Document13.doc"/><Relationship Id="rId4" Type="http://schemas.openxmlformats.org/officeDocument/2006/relationships/image" Target="../media/image25.emf"/><Relationship Id="rId3" Type="http://schemas.openxmlformats.org/officeDocument/2006/relationships/oleObject" Target="../embeddings/Document12.doc"/><Relationship Id="rId2" Type="http://schemas.openxmlformats.org/officeDocument/2006/relationships/image" Target="../media/image24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.emf"/><Relationship Id="rId1" Type="http://schemas.openxmlformats.org/officeDocument/2006/relationships/oleObject" Target="../embeddings/Document11.doc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0.doc"/><Relationship Id="rId8" Type="http://schemas.openxmlformats.org/officeDocument/2006/relationships/image" Target="../media/image32.emf"/><Relationship Id="rId7" Type="http://schemas.openxmlformats.org/officeDocument/2006/relationships/oleObject" Target="../embeddings/Document19.doc"/><Relationship Id="rId6" Type="http://schemas.openxmlformats.org/officeDocument/2006/relationships/image" Target="../media/image31.emf"/><Relationship Id="rId5" Type="http://schemas.openxmlformats.org/officeDocument/2006/relationships/oleObject" Target="../embeddings/Document18.doc"/><Relationship Id="rId4" Type="http://schemas.openxmlformats.org/officeDocument/2006/relationships/image" Target="../media/image30.emf"/><Relationship Id="rId3" Type="http://schemas.openxmlformats.org/officeDocument/2006/relationships/oleObject" Target="../embeddings/Document17.doc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0.emf"/><Relationship Id="rId23" Type="http://schemas.openxmlformats.org/officeDocument/2006/relationships/oleObject" Target="../embeddings/Document27.doc"/><Relationship Id="rId22" Type="http://schemas.openxmlformats.org/officeDocument/2006/relationships/image" Target="../media/image39.emf"/><Relationship Id="rId21" Type="http://schemas.openxmlformats.org/officeDocument/2006/relationships/oleObject" Target="../embeddings/Document26.doc"/><Relationship Id="rId20" Type="http://schemas.openxmlformats.org/officeDocument/2006/relationships/image" Target="../media/image38.emf"/><Relationship Id="rId2" Type="http://schemas.openxmlformats.org/officeDocument/2006/relationships/image" Target="../media/image29.emf"/><Relationship Id="rId19" Type="http://schemas.openxmlformats.org/officeDocument/2006/relationships/oleObject" Target="../embeddings/Document25.doc"/><Relationship Id="rId18" Type="http://schemas.openxmlformats.org/officeDocument/2006/relationships/image" Target="../media/image37.emf"/><Relationship Id="rId17" Type="http://schemas.openxmlformats.org/officeDocument/2006/relationships/oleObject" Target="../embeddings/Document24.doc"/><Relationship Id="rId16" Type="http://schemas.openxmlformats.org/officeDocument/2006/relationships/image" Target="../media/image36.emf"/><Relationship Id="rId15" Type="http://schemas.openxmlformats.org/officeDocument/2006/relationships/oleObject" Target="../embeddings/Document23.doc"/><Relationship Id="rId14" Type="http://schemas.openxmlformats.org/officeDocument/2006/relationships/image" Target="../media/image35.emf"/><Relationship Id="rId13" Type="http://schemas.openxmlformats.org/officeDocument/2006/relationships/oleObject" Target="../embeddings/Document22.doc"/><Relationship Id="rId12" Type="http://schemas.openxmlformats.org/officeDocument/2006/relationships/image" Target="../media/image34.emf"/><Relationship Id="rId11" Type="http://schemas.openxmlformats.org/officeDocument/2006/relationships/oleObject" Target="../embeddings/Document21.doc"/><Relationship Id="rId10" Type="http://schemas.openxmlformats.org/officeDocument/2006/relationships/image" Target="../media/image33.emf"/><Relationship Id="rId1" Type="http://schemas.openxmlformats.org/officeDocument/2006/relationships/oleObject" Target="../embeddings/Document16.doc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3.bin"/><Relationship Id="rId43" Type="http://schemas.openxmlformats.org/officeDocument/2006/relationships/vmlDrawing" Target="../drawings/vmlDrawing6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60.emf"/><Relationship Id="rId40" Type="http://schemas.openxmlformats.org/officeDocument/2006/relationships/oleObject" Target="../embeddings/Document30.doc"/><Relationship Id="rId4" Type="http://schemas.openxmlformats.org/officeDocument/2006/relationships/image" Target="../media/image42.wmf"/><Relationship Id="rId39" Type="http://schemas.openxmlformats.org/officeDocument/2006/relationships/image" Target="../media/image59.emf"/><Relationship Id="rId38" Type="http://schemas.openxmlformats.org/officeDocument/2006/relationships/oleObject" Target="../embeddings/Document29.doc"/><Relationship Id="rId37" Type="http://schemas.openxmlformats.org/officeDocument/2006/relationships/image" Target="../media/image58.emf"/><Relationship Id="rId36" Type="http://schemas.openxmlformats.org/officeDocument/2006/relationships/oleObject" Target="../embeddings/Document28.doc"/><Relationship Id="rId35" Type="http://schemas.openxmlformats.org/officeDocument/2006/relationships/image" Target="../media/image57.wmf"/><Relationship Id="rId34" Type="http://schemas.openxmlformats.org/officeDocument/2006/relationships/oleObject" Target="../embeddings/oleObject28.bin"/><Relationship Id="rId33" Type="http://schemas.openxmlformats.org/officeDocument/2006/relationships/image" Target="../media/image56.wmf"/><Relationship Id="rId32" Type="http://schemas.openxmlformats.org/officeDocument/2006/relationships/oleObject" Target="../embeddings/oleObject27.bin"/><Relationship Id="rId31" Type="http://schemas.openxmlformats.org/officeDocument/2006/relationships/image" Target="../media/image55.wmf"/><Relationship Id="rId30" Type="http://schemas.openxmlformats.org/officeDocument/2006/relationships/oleObject" Target="../embeddings/oleObject26.bin"/><Relationship Id="rId3" Type="http://schemas.openxmlformats.org/officeDocument/2006/relationships/oleObject" Target="../embeddings/oleObject12.bin"/><Relationship Id="rId29" Type="http://schemas.openxmlformats.org/officeDocument/2006/relationships/image" Target="../media/image54.wmf"/><Relationship Id="rId28" Type="http://schemas.openxmlformats.org/officeDocument/2006/relationships/oleObject" Target="../embeddings/oleObject25.bin"/><Relationship Id="rId27" Type="http://schemas.openxmlformats.org/officeDocument/2006/relationships/image" Target="../media/image53.wmf"/><Relationship Id="rId26" Type="http://schemas.openxmlformats.org/officeDocument/2006/relationships/oleObject" Target="../embeddings/oleObject24.bin"/><Relationship Id="rId25" Type="http://schemas.openxmlformats.org/officeDocument/2006/relationships/image" Target="../media/image52.wmf"/><Relationship Id="rId24" Type="http://schemas.openxmlformats.org/officeDocument/2006/relationships/oleObject" Target="../embeddings/oleObject23.bin"/><Relationship Id="rId23" Type="http://schemas.openxmlformats.org/officeDocument/2006/relationships/oleObject" Target="../embeddings/oleObject22.bin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21.bin"/><Relationship Id="rId20" Type="http://schemas.openxmlformats.org/officeDocument/2006/relationships/image" Target="../media/image50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5" Type="http://schemas.openxmlformats.org/officeDocument/2006/relationships/oleObject" Target="../embeddings/Document31.doc"/><Relationship Id="rId4" Type="http://schemas.openxmlformats.org/officeDocument/2006/relationships/image" Target="../media/image62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7.jpeg"/><Relationship Id="rId4" Type="http://schemas.openxmlformats.org/officeDocument/2006/relationships/image" Target="../media/image66.jpeg"/><Relationship Id="rId3" Type="http://schemas.openxmlformats.org/officeDocument/2006/relationships/image" Target="../media/image65.jpeg"/><Relationship Id="rId2" Type="http://schemas.openxmlformats.org/officeDocument/2006/relationships/image" Target="../media/image64.emf"/><Relationship Id="rId1" Type="http://schemas.openxmlformats.org/officeDocument/2006/relationships/oleObject" Target="../embeddings/Document32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5" Type="http://schemas.openxmlformats.org/officeDocument/2006/relationships/oleObject" Target="../embeddings/Document34.doc"/><Relationship Id="rId4" Type="http://schemas.openxmlformats.org/officeDocument/2006/relationships/image" Target="../media/image69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68.emf"/><Relationship Id="rId1" Type="http://schemas.openxmlformats.org/officeDocument/2006/relationships/oleObject" Target="../embeddings/Document33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252072" y="457577"/>
          <a:ext cx="850106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Document" r:id="rId1" imgW="4927600" imgH="736600" progId="Word.Document.8">
                  <p:embed/>
                </p:oleObj>
              </mc:Choice>
              <mc:Fallback>
                <p:oleObj name="Document" r:id="rId1" imgW="4927600" imgH="736600" progId="Word.Document.8">
                  <p:embed/>
                  <p:pic>
                    <p:nvPicPr>
                      <p:cNvPr id="0" name="图片 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072" y="457577"/>
                        <a:ext cx="8501063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07672" y="1264492"/>
          <a:ext cx="81454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Document" r:id="rId3" imgW="4940300" imgH="685800" progId="Word.Document.8">
                  <p:embed/>
                </p:oleObj>
              </mc:Choice>
              <mc:Fallback>
                <p:oleObj name="Document" r:id="rId3" imgW="4940300" imgH="685800" progId="Word.Document.8">
                  <p:embed/>
                  <p:pic>
                    <p:nvPicPr>
                      <p:cNvPr id="0" name="图片 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672" y="1264492"/>
                        <a:ext cx="814546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81063" y="1866900"/>
          <a:ext cx="101885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5" imgW="4348480" imgH="657225" progId="Word.Document.8">
                  <p:embed/>
                </p:oleObj>
              </mc:Choice>
              <mc:Fallback>
                <p:oleObj name="Document" r:id="rId5" imgW="4348480" imgH="657225" progId="Word.Document.8">
                  <p:embed/>
                  <p:pic>
                    <p:nvPicPr>
                      <p:cNvPr id="0" name="图片 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866900"/>
                        <a:ext cx="1018857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46138" y="3352800"/>
          <a:ext cx="108331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" r:id="rId7" imgW="4694555" imgH="813435" progId="Word.Document.8">
                  <p:embed/>
                </p:oleObj>
              </mc:Choice>
              <mc:Fallback>
                <p:oleObj name="Document" r:id="rId7" imgW="4694555" imgH="813435" progId="Word.Document.8">
                  <p:embed/>
                  <p:pic>
                    <p:nvPicPr>
                      <p:cNvPr id="0" name="图片 1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3352800"/>
                        <a:ext cx="108331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1404938" y="871538"/>
          <a:ext cx="75914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Document" r:id="rId1" imgW="3660775" imgH="348615" progId="Word.Document.8">
                  <p:embed/>
                </p:oleObj>
              </mc:Choice>
              <mc:Fallback>
                <p:oleObj name="Document" r:id="rId1" imgW="3660775" imgH="348615" progId="Word.Document.8">
                  <p:embed/>
                  <p:pic>
                    <p:nvPicPr>
                      <p:cNvPr id="0" name="图片 10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871538"/>
                        <a:ext cx="75914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20725" y="3314700"/>
          <a:ext cx="10929938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Document" r:id="rId3" imgW="5257165" imgH="1000125" progId="Word.Document.8">
                  <p:embed/>
                </p:oleObj>
              </mc:Choice>
              <mc:Fallback>
                <p:oleObj name="Document" r:id="rId3" imgW="5257165" imgH="1000125" progId="Word.Document.8">
                  <p:embed/>
                  <p:pic>
                    <p:nvPicPr>
                      <p:cNvPr id="0" name="图片 10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314700"/>
                        <a:ext cx="10929938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04913" y="4848225"/>
          <a:ext cx="104013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Document" r:id="rId5" imgW="4942205" imgH="513715" progId="Word.Document.8">
                  <p:embed/>
                </p:oleObj>
              </mc:Choice>
              <mc:Fallback>
                <p:oleObj name="Document" r:id="rId5" imgW="4942205" imgH="513715" progId="Word.Document.8">
                  <p:embed/>
                  <p:pic>
                    <p:nvPicPr>
                      <p:cNvPr id="0" name="图片 10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848225"/>
                        <a:ext cx="104013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20725" y="1422400"/>
          <a:ext cx="1099185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Document" r:id="rId7" imgW="4819650" imgH="868680" progId="Word.Document.8">
                  <p:embed/>
                </p:oleObj>
              </mc:Choice>
              <mc:Fallback>
                <p:oleObj name="Document" r:id="rId7" imgW="4819650" imgH="868680" progId="Word.Document.8">
                  <p:embed/>
                  <p:pic>
                    <p:nvPicPr>
                      <p:cNvPr id="0" name="图片 10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422400"/>
                        <a:ext cx="1099185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735947" y="1200431"/>
          <a:ext cx="1106011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Document" r:id="rId1" imgW="5201920" imgH="614680" progId="Word.Document.8">
                  <p:embed/>
                </p:oleObj>
              </mc:Choice>
              <mc:Fallback>
                <p:oleObj name="Document" r:id="rId1" imgW="5201920" imgH="614680" progId="Word.Document.8">
                  <p:embed/>
                  <p:pic>
                    <p:nvPicPr>
                      <p:cNvPr id="0" name="图片 11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47" y="1200431"/>
                        <a:ext cx="11060112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35947" y="2409919"/>
          <a:ext cx="3261855" cy="70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Document" r:id="rId3" imgW="1520825" imgH="330835" progId="Word.Document.8">
                  <p:embed/>
                </p:oleObj>
              </mc:Choice>
              <mc:Fallback>
                <p:oleObj name="Document" r:id="rId3" imgW="1520825" imgH="330835" progId="Word.Document.8">
                  <p:embed/>
                  <p:pic>
                    <p:nvPicPr>
                      <p:cNvPr id="0" name="图片 11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47" y="2409919"/>
                        <a:ext cx="3261855" cy="707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697195" y="2603781"/>
          <a:ext cx="78374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Document" r:id="rId5" imgW="3660775" imgH="342265" progId="Word.Document.8">
                  <p:embed/>
                </p:oleObj>
              </mc:Choice>
              <mc:Fallback>
                <p:oleObj name="Document" r:id="rId5" imgW="3660775" imgH="342265" progId="Word.Document.8">
                  <p:embed/>
                  <p:pic>
                    <p:nvPicPr>
                      <p:cNvPr id="0" name="图片 11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195" y="2603781"/>
                        <a:ext cx="783748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38281" y="3275574"/>
          <a:ext cx="107013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Document" r:id="rId7" imgW="4939030" imgH="437515" progId="Word.Document.8">
                  <p:embed/>
                </p:oleObj>
              </mc:Choice>
              <mc:Fallback>
                <p:oleObj name="Document" r:id="rId7" imgW="4939030" imgH="437515" progId="Word.Document.8">
                  <p:embed/>
                  <p:pic>
                    <p:nvPicPr>
                      <p:cNvPr id="0" name="图片 11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281" y="3275574"/>
                        <a:ext cx="107013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238936" y="4250766"/>
          <a:ext cx="8463301" cy="639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Document" r:id="rId9" imgW="3674110" imgH="278765" progId="Word.Document.8">
                  <p:embed/>
                </p:oleObj>
              </mc:Choice>
              <mc:Fallback>
                <p:oleObj name="Document" r:id="rId9" imgW="3674110" imgH="278765" progId="Word.Document.8">
                  <p:embed/>
                  <p:pic>
                    <p:nvPicPr>
                      <p:cNvPr id="0" name="图片 11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936" y="4250766"/>
                        <a:ext cx="8463301" cy="639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33375" y="1781175"/>
          <a:ext cx="114998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Document" r:id="rId1" imgW="5370195" imgH="810260" progId="Word.Document.8">
                  <p:embed/>
                </p:oleObj>
              </mc:Choice>
              <mc:Fallback>
                <p:oleObj name="Document" r:id="rId1" imgW="5370195" imgH="810260" progId="Word.Document.8">
                  <p:embed/>
                  <p:pic>
                    <p:nvPicPr>
                      <p:cNvPr id="0" name="图片 13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781175"/>
                        <a:ext cx="1149985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 noChangeAspect="1"/>
          </p:cNvGrpSpPr>
          <p:nvPr/>
        </p:nvGrpSpPr>
        <p:grpSpPr bwMode="auto">
          <a:xfrm>
            <a:off x="8545514" y="3784334"/>
            <a:ext cx="2960686" cy="2157025"/>
            <a:chOff x="2076" y="982"/>
            <a:chExt cx="2837" cy="2066"/>
          </a:xfrm>
        </p:grpSpPr>
        <p:sp>
          <p:nvSpPr>
            <p:cNvPr id="16390" name="AutoShape 4"/>
            <p:cNvSpPr>
              <a:spLocks noChangeAspect="1" noChangeArrowheads="1"/>
            </p:cNvSpPr>
            <p:nvPr/>
          </p:nvSpPr>
          <p:spPr bwMode="auto">
            <a:xfrm>
              <a:off x="2076" y="982"/>
              <a:ext cx="2748" cy="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16391" name="Object 4"/>
            <p:cNvGraphicFramePr>
              <a:graphicFrameLocks noChangeAspect="1"/>
            </p:cNvGraphicFramePr>
            <p:nvPr/>
          </p:nvGraphicFramePr>
          <p:xfrm>
            <a:off x="2076" y="2648"/>
            <a:ext cx="37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5" name="Equation" r:id="rId3" imgW="152400" imgH="177800" progId="Equation.DSMT4">
                    <p:embed/>
                  </p:oleObj>
                </mc:Choice>
                <mc:Fallback>
                  <p:oleObj name="Equation" r:id="rId3" imgW="152400" imgH="177800" progId="Equation.DSMT4">
                    <p:embed/>
                    <p:pic>
                      <p:nvPicPr>
                        <p:cNvPr id="0" name="图片 13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2648"/>
                          <a:ext cx="37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>
              <a:off x="2191" y="2692"/>
              <a:ext cx="261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 flipV="1">
              <a:off x="2398" y="1130"/>
              <a:ext cx="1" cy="18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4" name="Object 8"/>
            <p:cNvGraphicFramePr>
              <a:graphicFrameLocks noChangeAspect="1"/>
            </p:cNvGraphicFramePr>
            <p:nvPr/>
          </p:nvGraphicFramePr>
          <p:xfrm>
            <a:off x="2464" y="1162"/>
            <a:ext cx="80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6" name="Equation" r:id="rId5" imgW="622300" imgH="203200" progId="Equation.DSMT4">
                    <p:embed/>
                  </p:oleObj>
                </mc:Choice>
                <mc:Fallback>
                  <p:oleObj name="Equation" r:id="rId5" imgW="622300" imgH="203200" progId="Equation.DSMT4">
                    <p:embed/>
                    <p:pic>
                      <p:nvPicPr>
                        <p:cNvPr id="0" name="图片 13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1162"/>
                          <a:ext cx="80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9"/>
            <p:cNvGraphicFramePr>
              <a:graphicFrameLocks noChangeAspect="1"/>
            </p:cNvGraphicFramePr>
            <p:nvPr/>
          </p:nvGraphicFramePr>
          <p:xfrm>
            <a:off x="4598" y="2736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7" name="Equation" r:id="rId7" imgW="127000" imgH="139700" progId="Equation.DSMT4">
                    <p:embed/>
                  </p:oleObj>
                </mc:Choice>
                <mc:Fallback>
                  <p:oleObj name="Equation" r:id="rId7" imgW="127000" imgH="139700" progId="Equation.DSMT4">
                    <p:embed/>
                    <p:pic>
                      <p:nvPicPr>
                        <p:cNvPr id="0" name="图片 13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2736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423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>
              <a:off x="377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331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>
              <a:off x="285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0" name="Object 14"/>
            <p:cNvGraphicFramePr>
              <a:graphicFrameLocks noChangeAspect="1"/>
            </p:cNvGraphicFramePr>
            <p:nvPr/>
          </p:nvGraphicFramePr>
          <p:xfrm>
            <a:off x="2754" y="2648"/>
            <a:ext cx="21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8" name="Equation" r:id="rId9" imgW="88900" imgH="164465" progId="Equation.DSMT4">
                    <p:embed/>
                  </p:oleObj>
                </mc:Choice>
                <mc:Fallback>
                  <p:oleObj name="Equation" r:id="rId9" imgW="88900" imgH="164465" progId="Equation.DSMT4">
                    <p:embed/>
                    <p:pic>
                      <p:nvPicPr>
                        <p:cNvPr id="0" name="图片 13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2648"/>
                          <a:ext cx="219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5"/>
            <p:cNvGraphicFramePr>
              <a:graphicFrameLocks noChangeAspect="1"/>
            </p:cNvGraphicFramePr>
            <p:nvPr/>
          </p:nvGraphicFramePr>
          <p:xfrm>
            <a:off x="3164" y="2653"/>
            <a:ext cx="315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9" name="Equation" r:id="rId11" imgW="127000" imgH="165100" progId="Equation.DSMT4">
                    <p:embed/>
                  </p:oleObj>
                </mc:Choice>
                <mc:Fallback>
                  <p:oleObj name="Equation" r:id="rId11" imgW="127000" imgH="165100" progId="Equation.DSMT4">
                    <p:embed/>
                    <p:pic>
                      <p:nvPicPr>
                        <p:cNvPr id="0" name="图片 13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2653"/>
                          <a:ext cx="315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6"/>
            <p:cNvGraphicFramePr>
              <a:graphicFrameLocks noChangeAspect="1"/>
            </p:cNvGraphicFramePr>
            <p:nvPr/>
          </p:nvGraphicFramePr>
          <p:xfrm>
            <a:off x="3655" y="2648"/>
            <a:ext cx="28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0" name="Equation" r:id="rId13" imgW="114300" imgH="177800" progId="Equation.DSMT4">
                    <p:embed/>
                  </p:oleObj>
                </mc:Choice>
                <mc:Fallback>
                  <p:oleObj name="Equation" r:id="rId13" imgW="114300" imgH="177800" progId="Equation.DSMT4">
                    <p:embed/>
                    <p:pic>
                      <p:nvPicPr>
                        <p:cNvPr id="0" name="图片 134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2648"/>
                          <a:ext cx="28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17"/>
            <p:cNvGraphicFramePr>
              <a:graphicFrameLocks noChangeAspect="1"/>
            </p:cNvGraphicFramePr>
            <p:nvPr/>
          </p:nvGraphicFramePr>
          <p:xfrm>
            <a:off x="4083" y="2670"/>
            <a:ext cx="31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1" name="Equation" r:id="rId15" imgW="127000" imgH="165100" progId="Equation.DSMT4">
                    <p:embed/>
                  </p:oleObj>
                </mc:Choice>
                <mc:Fallback>
                  <p:oleObj name="Equation" r:id="rId15" imgW="127000" imgH="165100" progId="Equation.DSMT4">
                    <p:embed/>
                    <p:pic>
                      <p:nvPicPr>
                        <p:cNvPr id="0" name="图片 13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2670"/>
                          <a:ext cx="31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Line 18"/>
            <p:cNvSpPr>
              <a:spLocks noChangeShapeType="1"/>
            </p:cNvSpPr>
            <p:nvPr/>
          </p:nvSpPr>
          <p:spPr bwMode="auto">
            <a:xfrm>
              <a:off x="2398" y="2582"/>
              <a:ext cx="0" cy="11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 flipH="1">
              <a:off x="2858" y="1985"/>
              <a:ext cx="22" cy="704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 flipH="1">
              <a:off x="4239" y="2073"/>
              <a:ext cx="22" cy="616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 flipH="1" flipV="1">
              <a:off x="3318" y="1369"/>
              <a:ext cx="1" cy="132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 flipH="1" flipV="1">
              <a:off x="3777" y="1369"/>
              <a:ext cx="1" cy="132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Object 2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3456" y="876549"/>
          <a:ext cx="11500485" cy="102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Document" r:id="rId17" imgW="5404485" imgH="483870" progId="Word.Document.8">
                  <p:embed/>
                </p:oleObj>
              </mc:Choice>
              <mc:Fallback>
                <p:oleObj name="Document" r:id="rId17" imgW="5404485" imgH="483870" progId="Word.Document.8">
                  <p:embed/>
                  <p:pic>
                    <p:nvPicPr>
                      <p:cNvPr id="0" name="图片 13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56" y="876549"/>
                        <a:ext cx="11500485" cy="1024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335475" y="3343045"/>
          <a:ext cx="8782050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Document" r:id="rId19" imgW="3984625" imgH="1434465" progId="Word.Document.8">
                  <p:embed/>
                </p:oleObj>
              </mc:Choice>
              <mc:Fallback>
                <p:oleObj name="Document" r:id="rId19" imgW="3984625" imgH="1434465" progId="Word.Document.8">
                  <p:embed/>
                  <p:pic>
                    <p:nvPicPr>
                      <p:cNvPr id="0" name="图片 13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75" y="3343045"/>
                        <a:ext cx="8782050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44538" y="1824038"/>
          <a:ext cx="110458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Document" r:id="rId1" imgW="5125720" imgH="767715" progId="Word.Document.8">
                  <p:embed/>
                </p:oleObj>
              </mc:Choice>
              <mc:Fallback>
                <p:oleObj name="Document" r:id="rId1" imgW="5125720" imgH="767715" progId="Word.Document.8">
                  <p:embed/>
                  <p:pic>
                    <p:nvPicPr>
                      <p:cNvPr id="0" name="图片 14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824038"/>
                        <a:ext cx="1104582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1991" y="828993"/>
          <a:ext cx="11113770" cy="103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Document" r:id="rId3" imgW="5195570" imgH="483870" progId="Word.Document.8">
                  <p:embed/>
                </p:oleObj>
              </mc:Choice>
              <mc:Fallback>
                <p:oleObj name="Document" r:id="rId3" imgW="5195570" imgH="483870" progId="Word.Document.8">
                  <p:embed/>
                  <p:pic>
                    <p:nvPicPr>
                      <p:cNvPr id="0" name="图片 14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1" y="828993"/>
                        <a:ext cx="11113770" cy="1031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50875" y="4734672"/>
          <a:ext cx="111188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Document" r:id="rId5" imgW="5223510" imgH="776605" progId="Word.Document.8">
                  <p:embed/>
                </p:oleObj>
              </mc:Choice>
              <mc:Fallback>
                <p:oleObj name="Document" r:id="rId5" imgW="5223510" imgH="776605" progId="Word.Document.8">
                  <p:embed/>
                  <p:pic>
                    <p:nvPicPr>
                      <p:cNvPr id="0" name="图片 14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734672"/>
                        <a:ext cx="1111885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50875" y="3363632"/>
          <a:ext cx="1105535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Document" r:id="rId7" imgW="5043170" imgH="813435" progId="Word.Document.8">
                  <p:embed/>
                </p:oleObj>
              </mc:Choice>
              <mc:Fallback>
                <p:oleObj name="Document" r:id="rId7" imgW="5043170" imgH="813435" progId="Word.Document.8">
                  <p:embed/>
                  <p:pic>
                    <p:nvPicPr>
                      <p:cNvPr id="0" name="图片 14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363632"/>
                        <a:ext cx="1105535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1413902" y="539376"/>
          <a:ext cx="8741921" cy="10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Document" r:id="rId1" imgW="5321300" imgH="622300" progId="Word.Document.8">
                  <p:embed/>
                </p:oleObj>
              </mc:Choice>
              <mc:Fallback>
                <p:oleObj name="Document" r:id="rId1" imgW="5321300" imgH="622300" progId="Word.Document.8">
                  <p:embed/>
                  <p:pic>
                    <p:nvPicPr>
                      <p:cNvPr id="0" name="图片 15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902" y="539376"/>
                        <a:ext cx="8741921" cy="1007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01675" y="3415740"/>
          <a:ext cx="11074400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Document" r:id="rId3" imgW="5336540" imgH="917575" progId="Word.Document.8">
                  <p:embed/>
                </p:oleObj>
              </mc:Choice>
              <mc:Fallback>
                <p:oleObj name="Document" r:id="rId3" imgW="5336540" imgH="917575" progId="Word.Document.8">
                  <p:embed/>
                  <p:pic>
                    <p:nvPicPr>
                      <p:cNvPr id="0" name="图片 15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415740"/>
                        <a:ext cx="11074400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01563" y="4975533"/>
          <a:ext cx="10274300" cy="119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Document" r:id="rId5" imgW="5203190" imgH="610235" progId="Word.Document.8">
                  <p:embed/>
                </p:oleObj>
              </mc:Choice>
              <mc:Fallback>
                <p:oleObj name="Document" r:id="rId5" imgW="5203190" imgH="610235" progId="Word.Document.8">
                  <p:embed/>
                  <p:pic>
                    <p:nvPicPr>
                      <p:cNvPr id="0" name="图片 15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563" y="4975533"/>
                        <a:ext cx="10274300" cy="1195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44538" y="1150938"/>
          <a:ext cx="11083925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Document" r:id="rId7" imgW="5327650" imgH="1137920" progId="Word.Document.8">
                  <p:embed/>
                </p:oleObj>
              </mc:Choice>
              <mc:Fallback>
                <p:oleObj name="Document" r:id="rId7" imgW="5327650" imgH="1137920" progId="Word.Document.8">
                  <p:embed/>
                  <p:pic>
                    <p:nvPicPr>
                      <p:cNvPr id="0" name="图片 15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150938"/>
                        <a:ext cx="11083925" cy="235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6273" y="1041718"/>
          <a:ext cx="10730230" cy="131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Document" r:id="rId1" imgW="4973955" imgH="610235" progId="Word.Document.8">
                  <p:embed/>
                </p:oleObj>
              </mc:Choice>
              <mc:Fallback>
                <p:oleObj name="Document" r:id="rId1" imgW="4973955" imgH="610235" progId="Word.Document.8">
                  <p:embed/>
                  <p:pic>
                    <p:nvPicPr>
                      <p:cNvPr id="0" name="图片 16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3" y="1041718"/>
                        <a:ext cx="10730230" cy="131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73100" y="2162175"/>
          <a:ext cx="112522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Document" r:id="rId3" imgW="5193030" imgH="471170" progId="Word.Document.8">
                  <p:embed/>
                </p:oleObj>
              </mc:Choice>
              <mc:Fallback>
                <p:oleObj name="Document" r:id="rId3" imgW="5193030" imgH="471170" progId="Word.Document.8">
                  <p:embed/>
                  <p:pic>
                    <p:nvPicPr>
                      <p:cNvPr id="0" name="图片 16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162175"/>
                        <a:ext cx="112522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54997" y="3140916"/>
          <a:ext cx="47942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Document" r:id="rId5" imgW="2174240" imgH="449580" progId="Word.Document.8">
                  <p:embed/>
                </p:oleObj>
              </mc:Choice>
              <mc:Fallback>
                <p:oleObj name="Document" r:id="rId5" imgW="2174240" imgH="449580" progId="Word.Document.8">
                  <p:embed/>
                  <p:pic>
                    <p:nvPicPr>
                      <p:cNvPr id="0" name="图片 16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997" y="3140916"/>
                        <a:ext cx="47942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49967" y="4013806"/>
          <a:ext cx="8893548" cy="135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Document" r:id="rId7" imgW="3919855" imgH="595630" progId="Word.Document.8">
                  <p:embed/>
                </p:oleObj>
              </mc:Choice>
              <mc:Fallback>
                <p:oleObj name="Document" r:id="rId7" imgW="3919855" imgH="595630" progId="Word.Document.8">
                  <p:embed/>
                  <p:pic>
                    <p:nvPicPr>
                      <p:cNvPr id="0" name="图片 16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67" y="4013806"/>
                        <a:ext cx="8893548" cy="1351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3575" y="2757488"/>
          <a:ext cx="7823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Document" r:id="rId1" imgW="3764915" imgH="385445" progId="Word.Document.8">
                  <p:embed/>
                </p:oleObj>
              </mc:Choice>
              <mc:Fallback>
                <p:oleObj name="Document" r:id="rId1" imgW="3764915" imgH="385445" progId="Word.Document.8">
                  <p:embed/>
                  <p:pic>
                    <p:nvPicPr>
                      <p:cNvPr id="0" name="图片 17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757488"/>
                        <a:ext cx="78232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81866" y="958384"/>
          <a:ext cx="10920412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Document" r:id="rId3" imgW="5293995" imgH="608330" progId="Word.Document.8">
                  <p:embed/>
                </p:oleObj>
              </mc:Choice>
              <mc:Fallback>
                <p:oleObj name="Document" r:id="rId3" imgW="5293995" imgH="608330" progId="Word.Document.8">
                  <p:embed/>
                  <p:pic>
                    <p:nvPicPr>
                      <p:cNvPr id="0" name="图片 17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66" y="958384"/>
                        <a:ext cx="10920412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618751" y="1908643"/>
          <a:ext cx="75565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Document" r:id="rId5" imgW="3660775" imgH="599440" progId="Word.Document.8">
                  <p:embed/>
                </p:oleObj>
              </mc:Choice>
              <mc:Fallback>
                <p:oleObj name="Document" r:id="rId5" imgW="3660775" imgH="599440" progId="Word.Document.8">
                  <p:embed/>
                  <p:pic>
                    <p:nvPicPr>
                      <p:cNvPr id="0" name="图片 17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51" y="1908643"/>
                        <a:ext cx="755650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18751" y="3427040"/>
          <a:ext cx="111855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Document" r:id="rId7" imgW="5318125" imgH="810260" progId="Word.Document.8">
                  <p:embed/>
                </p:oleObj>
              </mc:Choice>
              <mc:Fallback>
                <p:oleObj name="Document" r:id="rId7" imgW="5318125" imgH="810260" progId="Word.Document.8">
                  <p:embed/>
                  <p:pic>
                    <p:nvPicPr>
                      <p:cNvPr id="0" name="图片 17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51" y="3427040"/>
                        <a:ext cx="111855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17433" y="5013700"/>
          <a:ext cx="111855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Document" r:id="rId9" imgW="5318125" imgH="458470" progId="Word.Document.8">
                  <p:embed/>
                </p:oleObj>
              </mc:Choice>
              <mc:Fallback>
                <p:oleObj name="Document" r:id="rId9" imgW="5318125" imgH="458470" progId="Word.Document.8">
                  <p:embed/>
                  <p:pic>
                    <p:nvPicPr>
                      <p:cNvPr id="0" name="图片 17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33" y="5013700"/>
                        <a:ext cx="111855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12682" y="1357126"/>
          <a:ext cx="1088548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Document" r:id="rId1" imgW="4590415" imgH="688340" progId="Word.Document.8">
                  <p:embed/>
                </p:oleObj>
              </mc:Choice>
              <mc:Fallback>
                <p:oleObj name="Document" r:id="rId1" imgW="4590415" imgH="688340" progId="Word.Document.8">
                  <p:embed/>
                  <p:pic>
                    <p:nvPicPr>
                      <p:cNvPr id="0" name="图片 18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82" y="1357126"/>
                        <a:ext cx="10885487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1245366" y="908210"/>
          <a:ext cx="10237470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Document" r:id="rId3" imgW="4842510" imgH="229870" progId="Word.Document.8">
                  <p:embed/>
                </p:oleObj>
              </mc:Choice>
              <mc:Fallback>
                <p:oleObj name="Document" r:id="rId3" imgW="4842510" imgH="229870" progId="Word.Document.8">
                  <p:embed/>
                  <p:pic>
                    <p:nvPicPr>
                      <p:cNvPr id="0" name="图片 18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366" y="908210"/>
                        <a:ext cx="10237470" cy="4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201272" y="2380879"/>
          <a:ext cx="7186789" cy="211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Document" r:id="rId5" imgW="3615055" imgH="938530" progId="Word.Document.8">
                  <p:embed/>
                </p:oleObj>
              </mc:Choice>
              <mc:Fallback>
                <p:oleObj name="Document" r:id="rId5" imgW="3615055" imgH="938530" progId="Word.Document.8">
                  <p:embed/>
                  <p:pic>
                    <p:nvPicPr>
                      <p:cNvPr id="0" name="图片 18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272" y="2380879"/>
                        <a:ext cx="7186789" cy="2119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32048" y="4313193"/>
          <a:ext cx="8070443" cy="2149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Document" r:id="rId7" imgW="3620770" imgH="966470" progId="Word.Document.8">
                  <p:embed/>
                </p:oleObj>
              </mc:Choice>
              <mc:Fallback>
                <p:oleObj name="Document" r:id="rId7" imgW="3620770" imgH="966470" progId="Word.Document.8">
                  <p:embed/>
                  <p:pic>
                    <p:nvPicPr>
                      <p:cNvPr id="0" name="图片 18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048" y="4313193"/>
                        <a:ext cx="8070443" cy="2149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726055"/>
            <a:ext cx="5640070" cy="3056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35" y="2726055"/>
            <a:ext cx="4297680" cy="3056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54075" y="1430020"/>
            <a:ext cx="6611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二项分布与泊松分布</a:t>
            </a:r>
            <a:r>
              <a:rPr lang="zh-CN" altLang="en-US" sz="2400"/>
              <a:t>：</a:t>
            </a:r>
            <a:r>
              <a:rPr lang="zh-CN" altLang="en-US" sz="2400">
                <a:latin typeface="楷体" panose="02010609060101010101" pitchFamily="49" charset="-122"/>
                <a:ea typeface="宋体" panose="02010600030101010101" pitchFamily="2" charset="-122"/>
                <a:sym typeface="+mn-ea"/>
              </a:rPr>
              <a:t>当n≥20,p≤0.05</a:t>
            </a:r>
            <a:endParaRPr lang="zh-CN" altLang="en-US" sz="2400">
              <a:latin typeface="楷体" panose="02010609060101010101" pitchFamily="49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楷体" panose="02010609060101010101" pitchFamily="49" charset="-122"/>
                <a:ea typeface="宋体" panose="02010600030101010101" pitchFamily="2" charset="-122"/>
                <a:sym typeface="+mn-ea"/>
              </a:rPr>
              <a:t>[特别,n≥100,λ=np ≤10]时,近似效果好。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8397875" y="179959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泊松分布图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421925" y="589850"/>
          <a:ext cx="7764004" cy="99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Document" r:id="rId1" imgW="4787900" imgH="622300" progId="Word.Document.8">
                  <p:embed/>
                </p:oleObj>
              </mc:Choice>
              <mc:Fallback>
                <p:oleObj name="Document" r:id="rId1" imgW="4787900" imgH="622300" progId="Word.Document.8">
                  <p:embed/>
                  <p:pic>
                    <p:nvPicPr>
                      <p:cNvPr id="0" name="图片 19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925" y="589850"/>
                        <a:ext cx="7764004" cy="99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35013" y="3213100"/>
          <a:ext cx="10861675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Document" r:id="rId3" imgW="5223510" imgH="1042670" progId="Word.Document.8">
                  <p:embed/>
                </p:oleObj>
              </mc:Choice>
              <mc:Fallback>
                <p:oleObj name="Document" r:id="rId3" imgW="5223510" imgH="1042670" progId="Word.Document.8">
                  <p:embed/>
                  <p:pic>
                    <p:nvPicPr>
                      <p:cNvPr id="0" name="图片 19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213100"/>
                        <a:ext cx="10861675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68425" y="5051425"/>
          <a:ext cx="104457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Document" r:id="rId5" imgW="5217160" imgH="669925" progId="Word.Document.8">
                  <p:embed/>
                </p:oleObj>
              </mc:Choice>
              <mc:Fallback>
                <p:oleObj name="Document" r:id="rId5" imgW="5217160" imgH="669925" progId="Word.Document.8">
                  <p:embed/>
                  <p:pic>
                    <p:nvPicPr>
                      <p:cNvPr id="0" name="图片 19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5051425"/>
                        <a:ext cx="104457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10474" y="1089025"/>
          <a:ext cx="109347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Document" r:id="rId7" imgW="5226685" imgH="1018540" progId="Word.Document.8">
                  <p:embed/>
                </p:oleObj>
              </mc:Choice>
              <mc:Fallback>
                <p:oleObj name="Document" r:id="rId7" imgW="5226685" imgH="1018540" progId="Word.Document.8">
                  <p:embed/>
                  <p:pic>
                    <p:nvPicPr>
                      <p:cNvPr id="0" name="图片 19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74" y="1089025"/>
                        <a:ext cx="109347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35822" y="636776"/>
          <a:ext cx="656431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Document" r:id="rId1" imgW="2862580" imgH="467995" progId="Word.Document.8">
                  <p:embed/>
                </p:oleObj>
              </mc:Choice>
              <mc:Fallback>
                <p:oleObj name="Document" r:id="rId1" imgW="2862580" imgH="467995" progId="Word.Document.8">
                  <p:embed/>
                  <p:pic>
                    <p:nvPicPr>
                      <p:cNvPr id="0" name="图片 2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22" y="636776"/>
                        <a:ext cx="6564313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1"/>
          <p:cNvGraphicFramePr>
            <a:graphicFrameLocks noChangeAspect="1"/>
          </p:cNvGraphicFramePr>
          <p:nvPr/>
        </p:nvGraphicFramePr>
        <p:xfrm>
          <a:off x="1524001" y="1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3" imgW="177800" imgH="165100" progId="Equation.DSMT4">
                  <p:embed/>
                </p:oleObj>
              </mc:Choice>
              <mc:Fallback>
                <p:oleObj name="Equation" r:id="rId3" imgW="177800" imgH="165100" progId="Equation.DSMT4">
                  <p:embed/>
                  <p:pic>
                    <p:nvPicPr>
                      <p:cNvPr id="0" name="图片 2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18097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0"/>
          <p:cNvGraphicFramePr>
            <a:graphicFrameLocks noChangeAspect="1"/>
          </p:cNvGraphicFramePr>
          <p:nvPr/>
        </p:nvGraphicFramePr>
        <p:xfrm>
          <a:off x="1524001" y="1"/>
          <a:ext cx="1238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5" imgW="127000" imgH="177165" progId="Equation.DSMT4">
                  <p:embed/>
                </p:oleObj>
              </mc:Choice>
              <mc:Fallback>
                <p:oleObj name="Equation" r:id="rId5" imgW="127000" imgH="177165" progId="Equation.DSMT4">
                  <p:embed/>
                  <p:pic>
                    <p:nvPicPr>
                      <p:cNvPr id="0" name="图片 2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1238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9"/>
          <p:cNvGraphicFramePr>
            <a:graphicFrameLocks noChangeAspect="1"/>
          </p:cNvGraphicFramePr>
          <p:nvPr/>
        </p:nvGraphicFramePr>
        <p:xfrm>
          <a:off x="1524001" y="1"/>
          <a:ext cx="857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7" imgW="88900" imgH="164465" progId="Equation.DSMT4">
                  <p:embed/>
                </p:oleObj>
              </mc:Choice>
              <mc:Fallback>
                <p:oleObj name="Equation" r:id="rId7" imgW="88900" imgH="164465" progId="Equation.DSMT4">
                  <p:embed/>
                  <p:pic>
                    <p:nvPicPr>
                      <p:cNvPr id="0" name="图片 2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8572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524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9" name="Object 7"/>
          <p:cNvGraphicFramePr>
            <a:graphicFrameLocks noChangeAspect="1"/>
          </p:cNvGraphicFramePr>
          <p:nvPr/>
        </p:nvGraphicFramePr>
        <p:xfrm>
          <a:off x="1524000" y="1"/>
          <a:ext cx="152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Equation" r:id="rId10" imgW="152400" imgH="393700" progId="Equation.DSMT4">
                  <p:embed/>
                </p:oleObj>
              </mc:Choice>
              <mc:Fallback>
                <p:oleObj name="Equation" r:id="rId10" imgW="152400" imgH="393700" progId="Equation.DSMT4">
                  <p:embed/>
                  <p:pic>
                    <p:nvPicPr>
                      <p:cNvPr id="0" name="图片 2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"/>
                        <a:ext cx="152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6"/>
          <p:cNvGraphicFramePr>
            <a:graphicFrameLocks noChangeAspect="1"/>
          </p:cNvGraphicFramePr>
          <p:nvPr/>
        </p:nvGraphicFramePr>
        <p:xfrm>
          <a:off x="1524000" y="1"/>
          <a:ext cx="152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12" imgW="152400" imgH="393700" progId="Equation.DSMT4">
                  <p:embed/>
                </p:oleObj>
              </mc:Choice>
              <mc:Fallback>
                <p:oleObj name="Equation" r:id="rId12" imgW="152400" imgH="393700" progId="Equation.DSMT4">
                  <p:embed/>
                  <p:pic>
                    <p:nvPicPr>
                      <p:cNvPr id="0" name="图片 2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"/>
                        <a:ext cx="152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6175049" y="1347607"/>
          <a:ext cx="4746625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Document" r:id="rId14" imgW="2082800" imgH="685165" progId="Word.Document.8">
                  <p:embed/>
                </p:oleObj>
              </mc:Choice>
              <mc:Fallback>
                <p:oleObj name="Document" r:id="rId14" imgW="2082800" imgH="685165" progId="Word.Document.8">
                  <p:embed/>
                  <p:pic>
                    <p:nvPicPr>
                      <p:cNvPr id="0" name="图片 2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049" y="1347607"/>
                        <a:ext cx="4746625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748647" y="2304493"/>
          <a:ext cx="85883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Document" r:id="rId16" imgW="3764915" imgH="455930" progId="Word.Document.8">
                  <p:embed/>
                </p:oleObj>
              </mc:Choice>
              <mc:Fallback>
                <p:oleObj name="Document" r:id="rId16" imgW="3764915" imgH="455930" progId="Word.Document.8">
                  <p:embed/>
                  <p:pic>
                    <p:nvPicPr>
                      <p:cNvPr id="0" name="图片 2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47" y="2304493"/>
                        <a:ext cx="85883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887538" y="914400"/>
          <a:ext cx="4276725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Document" r:id="rId18" imgW="1877695" imgH="1064260" progId="Word.Document.8">
                  <p:embed/>
                </p:oleObj>
              </mc:Choice>
              <mc:Fallback>
                <p:oleObj name="Document" r:id="rId18" imgW="1877695" imgH="1064260" progId="Word.Document.8">
                  <p:embed/>
                  <p:pic>
                    <p:nvPicPr>
                      <p:cNvPr id="0" name="图片 2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914400"/>
                        <a:ext cx="4276725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90160" y="324485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分布律的表示方法还有</a:t>
            </a:r>
            <a:endParaRPr lang="zh-CN" altLang="en-US"/>
          </a:p>
        </p:txBody>
      </p:sp>
      <p:graphicFrame>
        <p:nvGraphicFramePr>
          <p:cNvPr id="45" name="Object 69"/>
          <p:cNvGraphicFramePr>
            <a:graphicFrameLocks noChangeAspect="1"/>
          </p:cNvGraphicFramePr>
          <p:nvPr/>
        </p:nvGraphicFramePr>
        <p:xfrm>
          <a:off x="3226435" y="3923665"/>
          <a:ext cx="390652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0" imgW="2146300" imgH="215900" progId="Equation.DSMT4">
                  <p:embed/>
                </p:oleObj>
              </mc:Choice>
              <mc:Fallback>
                <p:oleObj name="" r:id="rId20" imgW="2146300" imgH="2159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26435" y="3923665"/>
                        <a:ext cx="390652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110"/>
          <p:cNvSpPr>
            <a:spLocks noChangeArrowheads="1"/>
          </p:cNvSpPr>
          <p:nvPr/>
        </p:nvSpPr>
        <p:spPr bwMode="auto">
          <a:xfrm>
            <a:off x="1790383" y="4026218"/>
            <a:ext cx="1098550" cy="4619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解析法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6"/>
          <p:cNvGrpSpPr/>
          <p:nvPr/>
        </p:nvGrpSpPr>
        <p:grpSpPr>
          <a:xfrm>
            <a:off x="3054350" y="4493895"/>
            <a:ext cx="3523615" cy="1737360"/>
            <a:chOff x="4860032" y="4586463"/>
            <a:chExt cx="4140269" cy="1807165"/>
          </a:xfrm>
        </p:grpSpPr>
        <p:grpSp>
          <p:nvGrpSpPr>
            <p:cNvPr id="15368" name="组合 313"/>
            <p:cNvGrpSpPr/>
            <p:nvPr/>
          </p:nvGrpSpPr>
          <p:grpSpPr>
            <a:xfrm>
              <a:off x="4860032" y="4586463"/>
              <a:ext cx="4140269" cy="1807165"/>
              <a:chOff x="3672061" y="4389093"/>
              <a:chExt cx="4140387" cy="1806385"/>
            </a:xfrm>
          </p:grpSpPr>
          <p:grpSp>
            <p:nvGrpSpPr>
              <p:cNvPr id="15369" name="组合 316"/>
              <p:cNvGrpSpPr/>
              <p:nvPr/>
            </p:nvGrpSpPr>
            <p:grpSpPr>
              <a:xfrm>
                <a:off x="3672061" y="4389093"/>
                <a:ext cx="4140387" cy="1806385"/>
                <a:chOff x="3023989" y="4389093"/>
                <a:chExt cx="4140387" cy="1806385"/>
              </a:xfrm>
            </p:grpSpPr>
            <p:sp>
              <p:nvSpPr>
                <p:cNvPr id="15370" name="Text Box 105"/>
                <p:cNvSpPr txBox="1"/>
                <p:nvPr/>
              </p:nvSpPr>
              <p:spPr>
                <a:xfrm>
                  <a:off x="3441943" y="5850245"/>
                  <a:ext cx="358178" cy="2548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zh-CN" sz="10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0</a:t>
                  </a:r>
                  <a:endParaRPr lang="en-US" altLang="zh-CN" sz="10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5371" name="Text Box 107"/>
                <p:cNvSpPr txBox="1"/>
                <p:nvPr/>
              </p:nvSpPr>
              <p:spPr>
                <a:xfrm>
                  <a:off x="3959933" y="5847790"/>
                  <a:ext cx="420492" cy="2548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zh-CN" sz="1000" i="1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x</a:t>
                  </a:r>
                  <a:r>
                    <a:rPr lang="en-US" altLang="zh-CN" sz="1000" baseline="-25000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1</a:t>
                  </a:r>
                  <a:endParaRPr lang="en-US" altLang="zh-CN" sz="1000" baseline="-25000" dirty="0">
                    <a:latin typeface="Times New Roman" panose="02020603050405020304" pitchFamily="18" charset="0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15372" name="Group 141"/>
                <p:cNvGrpSpPr/>
                <p:nvPr/>
              </p:nvGrpSpPr>
              <p:grpSpPr>
                <a:xfrm>
                  <a:off x="3023989" y="4545049"/>
                  <a:ext cx="4068769" cy="1551351"/>
                  <a:chOff x="3538" y="3055"/>
                  <a:chExt cx="2563" cy="1047"/>
                </a:xfrm>
              </p:grpSpPr>
              <p:sp>
                <p:nvSpPr>
                  <p:cNvPr id="15373" name="Line 75"/>
                  <p:cNvSpPr/>
                  <p:nvPr/>
                </p:nvSpPr>
                <p:spPr>
                  <a:xfrm>
                    <a:off x="3538" y="3974"/>
                    <a:ext cx="2563" cy="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grpSp>
                <p:nvGrpSpPr>
                  <p:cNvPr id="15374" name="Group 140"/>
                  <p:cNvGrpSpPr/>
                  <p:nvPr/>
                </p:nvGrpSpPr>
                <p:grpSpPr>
                  <a:xfrm>
                    <a:off x="3830" y="3055"/>
                    <a:ext cx="411" cy="1047"/>
                    <a:chOff x="3830" y="3055"/>
                    <a:chExt cx="411" cy="1047"/>
                  </a:xfrm>
                </p:grpSpPr>
                <p:sp>
                  <p:nvSpPr>
                    <p:cNvPr id="15375" name="Line 77"/>
                    <p:cNvSpPr/>
                    <p:nvPr/>
                  </p:nvSpPr>
                  <p:spPr>
                    <a:xfrm flipH="1" flipV="1">
                      <a:off x="4217" y="3921"/>
                      <a:ext cx="1" cy="53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15376" name="Group 139"/>
                    <p:cNvGrpSpPr/>
                    <p:nvPr/>
                  </p:nvGrpSpPr>
                  <p:grpSpPr>
                    <a:xfrm>
                      <a:off x="3830" y="3055"/>
                      <a:ext cx="411" cy="1047"/>
                      <a:chOff x="3811" y="3055"/>
                      <a:chExt cx="411" cy="1047"/>
                    </a:xfrm>
                  </p:grpSpPr>
                  <p:sp>
                    <p:nvSpPr>
                      <p:cNvPr id="15377" name="Oval 78"/>
                      <p:cNvSpPr/>
                      <p:nvPr/>
                    </p:nvSpPr>
                    <p:spPr>
                      <a:xfrm>
                        <a:off x="4177" y="3808"/>
                        <a:ext cx="45" cy="4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15378" name="Line 76"/>
                      <p:cNvSpPr/>
                      <p:nvPr/>
                    </p:nvSpPr>
                    <p:spPr>
                      <a:xfrm flipV="1">
                        <a:off x="3811" y="3055"/>
                        <a:ext cx="3" cy="104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sp>
                </p:grpSp>
              </p:grpSp>
            </p:grpSp>
            <p:graphicFrame>
              <p:nvGraphicFramePr>
                <p:cNvPr id="15379" name="Object 115"/>
                <p:cNvGraphicFramePr>
                  <a:graphicFrameLocks noChangeAspect="1"/>
                </p:cNvGraphicFramePr>
                <p:nvPr/>
              </p:nvGraphicFramePr>
              <p:xfrm>
                <a:off x="6921482" y="5576055"/>
                <a:ext cx="242894" cy="3522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1" name="" r:id="rId22" imgW="165100" imgH="228600" progId="Equation.DSMT4">
                        <p:embed/>
                      </p:oleObj>
                    </mc:Choice>
                    <mc:Fallback>
                      <p:oleObj name="" r:id="rId22" imgW="165100" imgH="228600" progId="Equation.DSMT4">
                        <p:embed/>
                        <p:pic>
                          <p:nvPicPr>
                            <p:cNvPr id="0" name="图片 3100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21482" y="5576055"/>
                              <a:ext cx="242894" cy="35227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80" name="Object 117"/>
                <p:cNvGraphicFramePr>
                  <a:graphicFrameLocks noChangeAspect="1"/>
                </p:cNvGraphicFramePr>
                <p:nvPr/>
              </p:nvGraphicFramePr>
              <p:xfrm>
                <a:off x="3240019" y="4389093"/>
                <a:ext cx="239712" cy="2825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2" name="" r:id="rId24" imgW="190500" imgH="228600" progId="Equation.DSMT4">
                        <p:embed/>
                      </p:oleObj>
                    </mc:Choice>
                    <mc:Fallback>
                      <p:oleObj name="" r:id="rId24" imgW="190500" imgH="228600" progId="Equation.DSMT4">
                        <p:embed/>
                        <p:pic>
                          <p:nvPicPr>
                            <p:cNvPr id="0" name="图片 3101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40019" y="4389093"/>
                              <a:ext cx="239712" cy="28257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381" name="Text Box 107"/>
                <p:cNvSpPr txBox="1"/>
                <p:nvPr/>
              </p:nvSpPr>
              <p:spPr>
                <a:xfrm>
                  <a:off x="5400092" y="5841268"/>
                  <a:ext cx="265958" cy="3542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endParaRPr lang="en-US" altLang="zh-CN" sz="10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5382" name="Line 91"/>
                <p:cNvSpPr/>
                <p:nvPr/>
              </p:nvSpPr>
              <p:spPr>
                <a:xfrm flipH="1">
                  <a:off x="4571999" y="5140933"/>
                  <a:ext cx="6155" cy="73633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83" name="Oval 86"/>
                <p:cNvSpPr/>
                <p:nvPr/>
              </p:nvSpPr>
              <p:spPr>
                <a:xfrm>
                  <a:off x="4534979" y="5157763"/>
                  <a:ext cx="73025" cy="71437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5384" name="Line 91"/>
                <p:cNvSpPr/>
                <p:nvPr/>
              </p:nvSpPr>
              <p:spPr>
                <a:xfrm>
                  <a:off x="5058373" y="4915480"/>
                  <a:ext cx="17684" cy="94030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85" name="Oval 88"/>
                <p:cNvSpPr/>
                <p:nvPr/>
              </p:nvSpPr>
              <p:spPr>
                <a:xfrm>
                  <a:off x="5040622" y="4852151"/>
                  <a:ext cx="71438" cy="71437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15386" name="Line 91"/>
              <p:cNvSpPr/>
              <p:nvPr/>
            </p:nvSpPr>
            <p:spPr>
              <a:xfrm>
                <a:off x="6156122" y="4915480"/>
                <a:ext cx="21545" cy="92460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87" name="Oval 88"/>
              <p:cNvSpPr/>
              <p:nvPr/>
            </p:nvSpPr>
            <p:spPr>
              <a:xfrm>
                <a:off x="6120403" y="4816163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388" name="Line 91"/>
              <p:cNvSpPr/>
              <p:nvPr/>
            </p:nvSpPr>
            <p:spPr>
              <a:xfrm flipH="1">
                <a:off x="6660232" y="5140933"/>
                <a:ext cx="6155" cy="73633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89" name="Oval 86"/>
              <p:cNvSpPr/>
              <p:nvPr/>
            </p:nvSpPr>
            <p:spPr>
              <a:xfrm>
                <a:off x="6623211" y="5157763"/>
                <a:ext cx="73025" cy="71437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390" name="Oval 78"/>
              <p:cNvSpPr/>
              <p:nvPr/>
            </p:nvSpPr>
            <p:spPr>
              <a:xfrm>
                <a:off x="7164288" y="5697252"/>
                <a:ext cx="71438" cy="68159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391" name="Line 91"/>
              <p:cNvSpPr/>
              <p:nvPr/>
            </p:nvSpPr>
            <p:spPr>
              <a:xfrm flipH="1">
                <a:off x="7200292" y="5765410"/>
                <a:ext cx="10319" cy="1475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5392" name="Text Box 107"/>
            <p:cNvSpPr txBox="1"/>
            <p:nvPr/>
          </p:nvSpPr>
          <p:spPr>
            <a:xfrm>
              <a:off x="6254478" y="6057292"/>
              <a:ext cx="420480" cy="2549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000" i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x</a:t>
              </a:r>
              <a:r>
                <a:rPr lang="en-US" altLang="zh-CN" sz="1000" baseline="-25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2</a:t>
              </a:r>
              <a:endParaRPr lang="en-US" altLang="zh-CN" sz="1000" baseline="-25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5393" name="Text Box 107"/>
            <p:cNvSpPr txBox="1"/>
            <p:nvPr/>
          </p:nvSpPr>
          <p:spPr>
            <a:xfrm>
              <a:off x="6758534" y="6057292"/>
              <a:ext cx="420480" cy="2549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000" i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x</a:t>
              </a:r>
              <a:r>
                <a:rPr lang="en-US" altLang="zh-CN" sz="1000" baseline="-25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3</a:t>
              </a:r>
              <a:endParaRPr lang="en-US" altLang="zh-CN" sz="1000" baseline="-25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5394" name="Text Box 107"/>
            <p:cNvSpPr txBox="1"/>
            <p:nvPr/>
          </p:nvSpPr>
          <p:spPr>
            <a:xfrm>
              <a:off x="7668344" y="6057292"/>
              <a:ext cx="420480" cy="2549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000" i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x</a:t>
              </a:r>
              <a:r>
                <a:rPr lang="en-US" altLang="zh-CN" sz="1000" i="1" baseline="-25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k</a:t>
              </a:r>
              <a:endParaRPr lang="en-US" altLang="zh-CN" sz="1000" i="1" baseline="-25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5395" name="Text Box 107"/>
            <p:cNvSpPr txBox="1"/>
            <p:nvPr/>
          </p:nvSpPr>
          <p:spPr>
            <a:xfrm>
              <a:off x="7190582" y="6093297"/>
              <a:ext cx="388171" cy="1988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000" baseline="-25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…</a:t>
              </a:r>
              <a:endParaRPr lang="en-US" altLang="zh-CN" sz="1000" baseline="-25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5396" name="Text Box 107"/>
            <p:cNvSpPr txBox="1"/>
            <p:nvPr/>
          </p:nvSpPr>
          <p:spPr>
            <a:xfrm>
              <a:off x="8227548" y="6093297"/>
              <a:ext cx="388171" cy="1988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000" baseline="-25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…</a:t>
              </a:r>
              <a:endParaRPr lang="en-US" altLang="zh-CN" sz="1000" baseline="-25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85" name="Rectangle 110"/>
          <p:cNvSpPr>
            <a:spLocks noChangeArrowheads="1"/>
          </p:cNvSpPr>
          <p:nvPr/>
        </p:nvSpPr>
        <p:spPr bwMode="auto">
          <a:xfrm>
            <a:off x="1887538" y="4990783"/>
            <a:ext cx="1098550" cy="4619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图示法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19311" y="2262935"/>
          <a:ext cx="11002963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Document" r:id="rId1" imgW="4642485" imgH="816610" progId="Word.Document.8">
                  <p:embed/>
                </p:oleObj>
              </mc:Choice>
              <mc:Fallback>
                <p:oleObj name="Document" r:id="rId1" imgW="4642485" imgH="816610" progId="Word.Document.8">
                  <p:embed/>
                  <p:pic>
                    <p:nvPicPr>
                      <p:cNvPr id="0" name="图片 20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1" y="2262935"/>
                        <a:ext cx="11002963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94705" y="851647"/>
          <a:ext cx="1112837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Document" r:id="rId3" imgW="5201920" imgH="686435" progId="Word.Document.8">
                  <p:embed/>
                </p:oleObj>
              </mc:Choice>
              <mc:Fallback>
                <p:oleObj name="Document" r:id="rId3" imgW="5201920" imgH="686435" progId="Word.Document.8">
                  <p:embed/>
                  <p:pic>
                    <p:nvPicPr>
                      <p:cNvPr id="0" name="图片 20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05" y="851647"/>
                        <a:ext cx="11128375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19311" y="4107890"/>
          <a:ext cx="8793630" cy="2086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Document" r:id="rId5" imgW="3683635" imgH="854710" progId="Word.Document.8">
                  <p:embed/>
                </p:oleObj>
              </mc:Choice>
              <mc:Fallback>
                <p:oleObj name="Document" r:id="rId5" imgW="3683635" imgH="854710" progId="Word.Document.8">
                  <p:embed/>
                  <p:pic>
                    <p:nvPicPr>
                      <p:cNvPr id="0" name="图片 20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1" y="4107890"/>
                        <a:ext cx="8793630" cy="2086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82979" y="568326"/>
          <a:ext cx="8764985" cy="99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Document" r:id="rId1" imgW="5397500" imgH="622300" progId="Word.Document.8">
                  <p:embed/>
                </p:oleObj>
              </mc:Choice>
              <mc:Fallback>
                <p:oleObj name="Document" r:id="rId1" imgW="5397500" imgH="622300" progId="Word.Document.8">
                  <p:embed/>
                  <p:pic>
                    <p:nvPicPr>
                      <p:cNvPr id="0" name="图片 21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979" y="568326"/>
                        <a:ext cx="8764985" cy="996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33413" y="4267200"/>
          <a:ext cx="10875962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Document" r:id="rId3" imgW="4975860" imgH="822960" progId="Word.Document.8">
                  <p:embed/>
                </p:oleObj>
              </mc:Choice>
              <mc:Fallback>
                <p:oleObj name="Document" r:id="rId3" imgW="4975860" imgH="822960" progId="Word.Document.8">
                  <p:embed/>
                  <p:pic>
                    <p:nvPicPr>
                      <p:cNvPr id="0" name="图片 21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267200"/>
                        <a:ext cx="10875962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42639" y="3421857"/>
          <a:ext cx="8708185" cy="115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Document" r:id="rId5" imgW="5397500" imgH="723900" progId="Word.Document.8">
                  <p:embed/>
                </p:oleObj>
              </mc:Choice>
              <mc:Fallback>
                <p:oleObj name="Document" r:id="rId5" imgW="5397500" imgH="723900" progId="Word.Document.8">
                  <p:embed/>
                  <p:pic>
                    <p:nvPicPr>
                      <p:cNvPr id="0" name="图片 21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639" y="3421857"/>
                        <a:ext cx="8708185" cy="1154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92138" y="1106719"/>
          <a:ext cx="10958512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Document" r:id="rId7" imgW="5336540" imgH="1168400" progId="Word.Document.8">
                  <p:embed/>
                </p:oleObj>
              </mc:Choice>
              <mc:Fallback>
                <p:oleObj name="Document" r:id="rId7" imgW="5336540" imgH="1168400" progId="Word.Document.8">
                  <p:embed/>
                  <p:pic>
                    <p:nvPicPr>
                      <p:cNvPr id="0" name="图片 21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106719"/>
                        <a:ext cx="10958512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11200" y="576263"/>
          <a:ext cx="11079163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Document" r:id="rId1" imgW="4602480" imgH="1158875" progId="Word.Document.8">
                  <p:embed/>
                </p:oleObj>
              </mc:Choice>
              <mc:Fallback>
                <p:oleObj name="Document" r:id="rId1" imgW="4602480" imgH="1158875" progId="Word.Document.8">
                  <p:embed/>
                  <p:pic>
                    <p:nvPicPr>
                      <p:cNvPr id="0" name="图片 3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76263"/>
                        <a:ext cx="11079163" cy="278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11200" y="3209272"/>
          <a:ext cx="109378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Document" r:id="rId3" imgW="4666615" imgH="507365" progId="Word.Document.8">
                  <p:embed/>
                </p:oleObj>
              </mc:Choice>
              <mc:Fallback>
                <p:oleObj name="Document" r:id="rId3" imgW="4666615" imgH="507365" progId="Word.Document.8">
                  <p:embed/>
                  <p:pic>
                    <p:nvPicPr>
                      <p:cNvPr id="0" name="图片 3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209272"/>
                        <a:ext cx="109378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278778" y="4464504"/>
          <a:ext cx="8075893" cy="9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Document" r:id="rId5" imgW="3718560" imgH="440690" progId="Word.Document.8">
                  <p:embed/>
                </p:oleObj>
              </mc:Choice>
              <mc:Fallback>
                <p:oleObj name="Document" r:id="rId5" imgW="3718560" imgH="440690" progId="Word.Document.8">
                  <p:embed/>
                  <p:pic>
                    <p:nvPicPr>
                      <p:cNvPr id="0" name="图片 3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78" y="4464504"/>
                        <a:ext cx="8075893" cy="95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278778" y="5134916"/>
          <a:ext cx="103536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Document" r:id="rId7" imgW="4666615" imgH="476885" progId="Word.Document.8">
                  <p:embed/>
                </p:oleObj>
              </mc:Choice>
              <mc:Fallback>
                <p:oleObj name="Document" r:id="rId7" imgW="4666615" imgH="476885" progId="Word.Document.8">
                  <p:embed/>
                  <p:pic>
                    <p:nvPicPr>
                      <p:cNvPr id="0" name="图片 3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78" y="5134916"/>
                        <a:ext cx="103536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78410" y="677863"/>
          <a:ext cx="1113155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Document" r:id="rId1" imgW="4773930" imgH="681990" progId="Word.Document.8">
                  <p:embed/>
                </p:oleObj>
              </mc:Choice>
              <mc:Fallback>
                <p:oleObj name="Document" r:id="rId1" imgW="4773930" imgH="681990" progId="Word.Document.8">
                  <p:embed/>
                  <p:pic>
                    <p:nvPicPr>
                      <p:cNvPr id="0" name="图片 4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10" y="677863"/>
                        <a:ext cx="11131550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67298" y="1947303"/>
          <a:ext cx="1114266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Document" r:id="rId3" imgW="4556760" imgH="568960" progId="Word.Document.8">
                  <p:embed/>
                </p:oleObj>
              </mc:Choice>
              <mc:Fallback>
                <p:oleObj name="Document" r:id="rId3" imgW="4556760" imgH="568960" progId="Word.Document.8">
                  <p:embed/>
                  <p:pic>
                    <p:nvPicPr>
                      <p:cNvPr id="0" name="图片 4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98" y="1947303"/>
                        <a:ext cx="11142662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912563" y="2895133"/>
          <a:ext cx="8609625" cy="11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Document" r:id="rId5" imgW="3683635" imgH="492125" progId="Word.Document.8">
                  <p:embed/>
                </p:oleObj>
              </mc:Choice>
              <mc:Fallback>
                <p:oleObj name="Document" r:id="rId5" imgW="3683635" imgH="492125" progId="Word.Document.8">
                  <p:embed/>
                  <p:pic>
                    <p:nvPicPr>
                      <p:cNvPr id="0" name="图片 4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563" y="2895133"/>
                        <a:ext cx="8609625" cy="11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64259" y="3829331"/>
          <a:ext cx="8722779" cy="123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Document" r:id="rId7" imgW="3683635" imgH="522605" progId="Word.Document.8">
                  <p:embed/>
                </p:oleObj>
              </mc:Choice>
              <mc:Fallback>
                <p:oleObj name="Document" r:id="rId7" imgW="3683635" imgH="522605" progId="Word.Document.8">
                  <p:embed/>
                  <p:pic>
                    <p:nvPicPr>
                      <p:cNvPr id="0" name="图片 4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259" y="3829331"/>
                        <a:ext cx="8722779" cy="1235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269812" y="4778188"/>
          <a:ext cx="8556573" cy="168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Document" r:id="rId9" imgW="3683635" imgH="725170" progId="Word.Document.8">
                  <p:embed/>
                </p:oleObj>
              </mc:Choice>
              <mc:Fallback>
                <p:oleObj name="Document" r:id="rId9" imgW="3683635" imgH="725170" progId="Word.Document.8">
                  <p:embed/>
                  <p:pic>
                    <p:nvPicPr>
                      <p:cNvPr id="0" name="图片 4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812" y="4778188"/>
                        <a:ext cx="8556573" cy="1684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44071" y="881062"/>
          <a:ext cx="4368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Document" r:id="rId1" imgW="1825625" imgH="269240" progId="Word.Document.8">
                  <p:embed/>
                </p:oleObj>
              </mc:Choice>
              <mc:Fallback>
                <p:oleObj name="Document" r:id="rId1" imgW="1825625" imgH="269240" progId="Word.Document.8">
                  <p:embed/>
                  <p:pic>
                    <p:nvPicPr>
                      <p:cNvPr id="0" name="图片 5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71" y="881062"/>
                        <a:ext cx="43688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79818" y="4347603"/>
          <a:ext cx="848931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Document" r:id="rId3" imgW="3205480" imgH="718185" progId="Word.Document.8">
                  <p:embed/>
                </p:oleObj>
              </mc:Choice>
              <mc:Fallback>
                <p:oleObj name="Document" r:id="rId3" imgW="3205480" imgH="718185" progId="Word.Document.8">
                  <p:embed/>
                  <p:pic>
                    <p:nvPicPr>
                      <p:cNvPr id="0" name="图片 5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818" y="4347603"/>
                        <a:ext cx="8489315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9288882" y="1482725"/>
          <a:ext cx="2678436" cy="167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Document" r:id="rId5" imgW="1220470" imgH="706755" progId="Word.Document.8">
                  <p:embed/>
                </p:oleObj>
              </mc:Choice>
              <mc:Fallback>
                <p:oleObj name="Document" r:id="rId5" imgW="1220470" imgH="706755" progId="Word.Document.8">
                  <p:embed/>
                  <p:pic>
                    <p:nvPicPr>
                      <p:cNvPr id="0" name="图片 5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882" y="1482725"/>
                        <a:ext cx="2678436" cy="167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59467" y="815415"/>
          <a:ext cx="4044950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Document" r:id="rId7" imgW="1731010" imgH="1507490" progId="Word.Document.8">
                  <p:embed/>
                </p:oleObj>
              </mc:Choice>
              <mc:Fallback>
                <p:oleObj name="Document" r:id="rId7" imgW="1731010" imgH="1507490" progId="Word.Document.8">
                  <p:embed/>
                  <p:pic>
                    <p:nvPicPr>
                      <p:cNvPr id="0" name="图片 5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467" y="815415"/>
                        <a:ext cx="4044950" cy="353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941754" y="917205"/>
          <a:ext cx="1391035" cy="6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Document" r:id="rId9" imgW="562610" imgH="278130" progId="Word.Document.8">
                  <p:embed/>
                </p:oleObj>
              </mc:Choice>
              <mc:Fallback>
                <p:oleObj name="Document" r:id="rId9" imgW="562610" imgH="278130" progId="Word.Document.8">
                  <p:embed/>
                  <p:pic>
                    <p:nvPicPr>
                      <p:cNvPr id="0" name="图片 5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1754" y="917205"/>
                        <a:ext cx="1391035" cy="68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418138" y="917575"/>
          <a:ext cx="5222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Document" r:id="rId11" imgW="153035" imgH="238760" progId="Word.Document.8">
                  <p:embed/>
                </p:oleObj>
              </mc:Choice>
              <mc:Fallback>
                <p:oleObj name="Document" r:id="rId11" imgW="153035" imgH="238760" progId="Word.Document.8">
                  <p:embed/>
                  <p:pic>
                    <p:nvPicPr>
                      <p:cNvPr id="0" name="图片 5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917575"/>
                        <a:ext cx="5222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751670" y="1653723"/>
          <a:ext cx="19399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Document" r:id="rId13" imgW="813435" imgH="241300" progId="Word.Document.8">
                  <p:embed/>
                </p:oleObj>
              </mc:Choice>
              <mc:Fallback>
                <p:oleObj name="Document" r:id="rId13" imgW="813435" imgH="241300" progId="Word.Document.8">
                  <p:embed/>
                  <p:pic>
                    <p:nvPicPr>
                      <p:cNvPr id="0" name="图片 5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670" y="1653723"/>
                        <a:ext cx="19399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376863" y="1365250"/>
          <a:ext cx="16748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Document" r:id="rId15" imgW="663575" imgH="397510" progId="Word.Document.8">
                  <p:embed/>
                </p:oleObj>
              </mc:Choice>
              <mc:Fallback>
                <p:oleObj name="Document" r:id="rId15" imgW="663575" imgH="397510" progId="Word.Document.8">
                  <p:embed/>
                  <p:pic>
                    <p:nvPicPr>
                      <p:cNvPr id="0" name="图片 5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1365250"/>
                        <a:ext cx="16748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7639050" y="2571750"/>
          <a:ext cx="15906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Document" r:id="rId17" imgW="611505" imgH="241300" progId="Word.Document.8">
                  <p:embed/>
                </p:oleObj>
              </mc:Choice>
              <mc:Fallback>
                <p:oleObj name="Document" r:id="rId17" imgW="611505" imgH="241300" progId="Word.Document.8">
                  <p:embed/>
                  <p:pic>
                    <p:nvPicPr>
                      <p:cNvPr id="0" name="图片 5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2571750"/>
                        <a:ext cx="15906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316538" y="2316163"/>
          <a:ext cx="20431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Document" r:id="rId19" imgW="840740" imgH="424815" progId="Word.Document.8">
                  <p:embed/>
                </p:oleObj>
              </mc:Choice>
              <mc:Fallback>
                <p:oleObj name="Document" r:id="rId19" imgW="840740" imgH="424815" progId="Word.Document.8">
                  <p:embed/>
                  <p:pic>
                    <p:nvPicPr>
                      <p:cNvPr id="0" name="图片 5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2316163"/>
                        <a:ext cx="20431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7947025" y="3594100"/>
          <a:ext cx="10969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Document" r:id="rId21" imgW="382270" imgH="272415" progId="Word.Document.8">
                  <p:embed/>
                </p:oleObj>
              </mc:Choice>
              <mc:Fallback>
                <p:oleObj name="Document" r:id="rId21" imgW="382270" imgH="272415" progId="Word.Document.8">
                  <p:embed/>
                  <p:pic>
                    <p:nvPicPr>
                      <p:cNvPr id="0" name="图片 5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025" y="3594100"/>
                        <a:ext cx="109696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5324475" y="3330575"/>
          <a:ext cx="20256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Document" r:id="rId23" imgW="776605" imgH="431165" progId="Word.Document.8">
                  <p:embed/>
                </p:oleObj>
              </mc:Choice>
              <mc:Fallback>
                <p:oleObj name="Document" r:id="rId23" imgW="776605" imgH="431165" progId="Word.Document.8">
                  <p:embed/>
                  <p:pic>
                    <p:nvPicPr>
                      <p:cNvPr id="0" name="图片 5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3330575"/>
                        <a:ext cx="20256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751013" y="828393"/>
            <a:ext cx="5497512" cy="2343150"/>
            <a:chOff x="4212" y="4012"/>
            <a:chExt cx="3565" cy="1650"/>
          </a:xfrm>
        </p:grpSpPr>
        <p:sp>
          <p:nvSpPr>
            <p:cNvPr id="9246" name="AutoShape 5"/>
            <p:cNvSpPr>
              <a:spLocks noChangeAspect="1" noChangeArrowheads="1"/>
            </p:cNvSpPr>
            <p:nvPr/>
          </p:nvSpPr>
          <p:spPr bwMode="auto">
            <a:xfrm>
              <a:off x="4580" y="4012"/>
              <a:ext cx="3197" cy="165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9247" name="Line 6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48" name="Object 7"/>
            <p:cNvGraphicFramePr>
              <a:graphicFrameLocks noChangeAspect="1"/>
            </p:cNvGraphicFramePr>
            <p:nvPr/>
          </p:nvGraphicFramePr>
          <p:xfrm>
            <a:off x="4777" y="5262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" name="Equation" r:id="rId1" imgW="127000" imgH="139700" progId="Equation.DSMT4">
                    <p:embed/>
                  </p:oleObj>
                </mc:Choice>
                <mc:Fallback>
                  <p:oleObj name="Equation" r:id="rId1" imgW="127000" imgH="139700" progId="Equation.DSMT4">
                    <p:embed/>
                    <p:pic>
                      <p:nvPicPr>
                        <p:cNvPr id="0" name="图片 64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5262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8"/>
            <p:cNvGraphicFramePr>
              <a:graphicFrameLocks noChangeAspect="1"/>
            </p:cNvGraphicFramePr>
            <p:nvPr/>
          </p:nvGraphicFramePr>
          <p:xfrm>
            <a:off x="7432" y="5288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" name="Equation" r:id="rId3" imgW="127000" imgH="139700" progId="Equation.DSMT4">
                    <p:embed/>
                  </p:oleObj>
                </mc:Choice>
                <mc:Fallback>
                  <p:oleObj name="Equation" r:id="rId3" imgW="127000" imgH="139700" progId="Equation.DSMT4">
                    <p:embed/>
                    <p:pic>
                      <p:nvPicPr>
                        <p:cNvPr id="0" name="图片 6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" y="5288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0" name="Object 9"/>
            <p:cNvGraphicFramePr>
              <a:graphicFrameLocks noChangeAspect="1"/>
            </p:cNvGraphicFramePr>
            <p:nvPr/>
          </p:nvGraphicFramePr>
          <p:xfrm>
            <a:off x="4879" y="4408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" name="Equation" r:id="rId5" imgW="88900" imgH="164465" progId="Equation.DSMT4">
                    <p:embed/>
                  </p:oleObj>
                </mc:Choice>
                <mc:Fallback>
                  <p:oleObj name="Equation" r:id="rId5" imgW="88900" imgH="164465" progId="Equation.DSMT4">
                    <p:embed/>
                    <p:pic>
                      <p:nvPicPr>
                        <p:cNvPr id="0" name="图片 64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9" y="4408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1" name="Object 10"/>
            <p:cNvGraphicFramePr>
              <a:graphicFrameLocks noChangeAspect="1"/>
            </p:cNvGraphicFramePr>
            <p:nvPr/>
          </p:nvGraphicFramePr>
          <p:xfrm>
            <a:off x="7130" y="5285"/>
            <a:ext cx="33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" name="Equation" r:id="rId7" imgW="114300" imgH="177800" progId="Equation.DSMT4">
                    <p:embed/>
                  </p:oleObj>
                </mc:Choice>
                <mc:Fallback>
                  <p:oleObj name="Equation" r:id="rId7" imgW="114300" imgH="177800" progId="Equation.DSMT4">
                    <p:embed/>
                    <p:pic>
                      <p:nvPicPr>
                        <p:cNvPr id="0" name="图片 64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0" y="5285"/>
                          <a:ext cx="33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2" name="Line 11"/>
            <p:cNvSpPr>
              <a:spLocks noChangeShapeType="1"/>
            </p:cNvSpPr>
            <p:nvPr/>
          </p:nvSpPr>
          <p:spPr bwMode="auto">
            <a:xfrm flipV="1">
              <a:off x="5040" y="4166"/>
              <a:ext cx="1" cy="13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12"/>
            <p:cNvSpPr>
              <a:spLocks noChangeShapeType="1"/>
            </p:cNvSpPr>
            <p:nvPr/>
          </p:nvSpPr>
          <p:spPr bwMode="auto">
            <a:xfrm>
              <a:off x="6512" y="5090"/>
              <a:ext cx="1" cy="17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54" name="Object 13"/>
            <p:cNvGraphicFramePr>
              <a:graphicFrameLocks noChangeAspect="1"/>
            </p:cNvGraphicFramePr>
            <p:nvPr/>
          </p:nvGraphicFramePr>
          <p:xfrm>
            <a:off x="6374" y="5244"/>
            <a:ext cx="25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" name="Equation" r:id="rId9" imgW="127000" imgH="165100" progId="Equation.DSMT4">
                    <p:embed/>
                  </p:oleObj>
                </mc:Choice>
                <mc:Fallback>
                  <p:oleObj name="Equation" r:id="rId9" imgW="127000" imgH="165100" progId="Equation.DSMT4">
                    <p:embed/>
                    <p:pic>
                      <p:nvPicPr>
                        <p:cNvPr id="0" name="图片 64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4" y="5244"/>
                          <a:ext cx="25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5" name="Object 14"/>
            <p:cNvGraphicFramePr>
              <a:graphicFrameLocks noChangeAspect="1"/>
            </p:cNvGraphicFramePr>
            <p:nvPr/>
          </p:nvGraphicFramePr>
          <p:xfrm>
            <a:off x="4706" y="4107"/>
            <a:ext cx="30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" name="Equation" r:id="rId11" imgW="152400" imgH="165100" progId="Equation.DSMT4">
                    <p:embed/>
                  </p:oleObj>
                </mc:Choice>
                <mc:Fallback>
                  <p:oleObj name="Equation" r:id="rId11" imgW="152400" imgH="165100" progId="Equation.DSMT4">
                    <p:embed/>
                    <p:pic>
                      <p:nvPicPr>
                        <p:cNvPr id="0" name="图片 64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6" y="4107"/>
                          <a:ext cx="30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Line 15"/>
            <p:cNvSpPr>
              <a:spLocks noChangeShapeType="1"/>
            </p:cNvSpPr>
            <p:nvPr/>
          </p:nvSpPr>
          <p:spPr bwMode="auto">
            <a:xfrm>
              <a:off x="4741" y="5266"/>
              <a:ext cx="289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57" name="Object 16"/>
            <p:cNvGraphicFramePr>
              <a:graphicFrameLocks noChangeAspect="1"/>
            </p:cNvGraphicFramePr>
            <p:nvPr/>
          </p:nvGraphicFramePr>
          <p:xfrm>
            <a:off x="5684" y="5244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" name="Equation" r:id="rId13" imgW="88900" imgH="164465" progId="Equation.DSMT4">
                    <p:embed/>
                  </p:oleObj>
                </mc:Choice>
                <mc:Fallback>
                  <p:oleObj name="Equation" r:id="rId13" imgW="88900" imgH="164465" progId="Equation.DSMT4">
                    <p:embed/>
                    <p:pic>
                      <p:nvPicPr>
                        <p:cNvPr id="0" name="图片 6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4" y="5244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Line 17"/>
            <p:cNvSpPr>
              <a:spLocks noChangeShapeType="1"/>
            </p:cNvSpPr>
            <p:nvPr/>
          </p:nvSpPr>
          <p:spPr bwMode="auto">
            <a:xfrm>
              <a:off x="5776" y="4694"/>
              <a:ext cx="1" cy="566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18"/>
            <p:cNvSpPr>
              <a:spLocks noChangeShapeType="1"/>
            </p:cNvSpPr>
            <p:nvPr/>
          </p:nvSpPr>
          <p:spPr bwMode="auto">
            <a:xfrm>
              <a:off x="4994" y="4540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19"/>
            <p:cNvSpPr>
              <a:spLocks noChangeShapeType="1"/>
            </p:cNvSpPr>
            <p:nvPr/>
          </p:nvSpPr>
          <p:spPr bwMode="auto">
            <a:xfrm>
              <a:off x="7248" y="5222"/>
              <a:ext cx="1" cy="38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61" name="Object 20"/>
            <p:cNvGraphicFramePr>
              <a:graphicFrameLocks noChangeAspect="1"/>
            </p:cNvGraphicFramePr>
            <p:nvPr/>
          </p:nvGraphicFramePr>
          <p:xfrm>
            <a:off x="5776" y="4298"/>
            <a:ext cx="23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" name="Equation" r:id="rId15" imgW="152400" imgH="393700" progId="Equation.DSMT4">
                    <p:embed/>
                  </p:oleObj>
                </mc:Choice>
                <mc:Fallback>
                  <p:oleObj name="Equation" r:id="rId15" imgW="152400" imgH="393700" progId="Equation.DSMT4">
                    <p:embed/>
                    <p:pic>
                      <p:nvPicPr>
                        <p:cNvPr id="0" name="图片 6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6" y="4298"/>
                          <a:ext cx="23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2" name="Object 21"/>
            <p:cNvGraphicFramePr>
              <a:graphicFrameLocks noChangeAspect="1"/>
            </p:cNvGraphicFramePr>
            <p:nvPr/>
          </p:nvGraphicFramePr>
          <p:xfrm>
            <a:off x="6489" y="4650"/>
            <a:ext cx="289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" name="Equation" r:id="rId17" imgW="215900" imgH="393065" progId="Equation.DSMT4">
                    <p:embed/>
                  </p:oleObj>
                </mc:Choice>
                <mc:Fallback>
                  <p:oleObj name="Equation" r:id="rId17" imgW="215900" imgH="393065" progId="Equation.DSMT4">
                    <p:embed/>
                    <p:pic>
                      <p:nvPicPr>
                        <p:cNvPr id="0" name="图片 6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9" y="4650"/>
                          <a:ext cx="289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Object 22"/>
            <p:cNvGraphicFramePr>
              <a:graphicFrameLocks noChangeAspect="1"/>
            </p:cNvGraphicFramePr>
            <p:nvPr/>
          </p:nvGraphicFramePr>
          <p:xfrm>
            <a:off x="7156" y="4804"/>
            <a:ext cx="289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" name="Equation" r:id="rId19" imgW="215900" imgH="393065" progId="Equation.DSMT4">
                    <p:embed/>
                  </p:oleObj>
                </mc:Choice>
                <mc:Fallback>
                  <p:oleObj name="Equation" r:id="rId19" imgW="215900" imgH="393065" progId="Equation.DSMT4">
                    <p:embed/>
                    <p:pic>
                      <p:nvPicPr>
                        <p:cNvPr id="0" name="图片 6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6" y="4804"/>
                          <a:ext cx="289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/>
          <p:cNvGrpSpPr>
            <a:grpSpLocks noChangeAspect="1"/>
          </p:cNvGrpSpPr>
          <p:nvPr/>
        </p:nvGrpSpPr>
        <p:grpSpPr bwMode="auto">
          <a:xfrm>
            <a:off x="1841500" y="3179480"/>
            <a:ext cx="5640388" cy="2344738"/>
            <a:chOff x="4212" y="4012"/>
            <a:chExt cx="3841" cy="1650"/>
          </a:xfrm>
        </p:grpSpPr>
        <p:sp>
          <p:nvSpPr>
            <p:cNvPr id="9223" name="AutoShape 26"/>
            <p:cNvSpPr>
              <a:spLocks noChangeAspect="1" noChangeArrowheads="1"/>
            </p:cNvSpPr>
            <p:nvPr/>
          </p:nvSpPr>
          <p:spPr bwMode="auto">
            <a:xfrm>
              <a:off x="4212" y="4012"/>
              <a:ext cx="3841" cy="165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9224" name="Line 27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5" name="Object 28"/>
            <p:cNvGraphicFramePr>
              <a:graphicFrameLocks noChangeAspect="1"/>
            </p:cNvGraphicFramePr>
            <p:nvPr/>
          </p:nvGraphicFramePr>
          <p:xfrm>
            <a:off x="4777" y="5262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" name="Equation" r:id="rId21" imgW="127000" imgH="139700" progId="Equation.DSMT4">
                    <p:embed/>
                  </p:oleObj>
                </mc:Choice>
                <mc:Fallback>
                  <p:oleObj name="Equation" r:id="rId21" imgW="127000" imgH="139700" progId="Equation.DSMT4">
                    <p:embed/>
                    <p:pic>
                      <p:nvPicPr>
                        <p:cNvPr id="0" name="图片 6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5262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29"/>
            <p:cNvGraphicFramePr>
              <a:graphicFrameLocks noChangeAspect="1"/>
            </p:cNvGraphicFramePr>
            <p:nvPr/>
          </p:nvGraphicFramePr>
          <p:xfrm>
            <a:off x="7669" y="5324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2" name="Equation" r:id="rId23" imgW="127000" imgH="139700" progId="Equation.DSMT4">
                    <p:embed/>
                  </p:oleObj>
                </mc:Choice>
                <mc:Fallback>
                  <p:oleObj name="Equation" r:id="rId23" imgW="127000" imgH="139700" progId="Equation.DSMT4">
                    <p:embed/>
                    <p:pic>
                      <p:nvPicPr>
                        <p:cNvPr id="0" name="图片 6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9" y="5324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30"/>
            <p:cNvGraphicFramePr>
              <a:graphicFrameLocks noChangeAspect="1"/>
            </p:cNvGraphicFramePr>
            <p:nvPr/>
          </p:nvGraphicFramePr>
          <p:xfrm>
            <a:off x="4741" y="4368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3" name="Equation" r:id="rId24" imgW="88900" imgH="164465" progId="Equation.DSMT4">
                    <p:embed/>
                  </p:oleObj>
                </mc:Choice>
                <mc:Fallback>
                  <p:oleObj name="Equation" r:id="rId24" imgW="88900" imgH="164465" progId="Equation.DSMT4">
                    <p:embed/>
                    <p:pic>
                      <p:nvPicPr>
                        <p:cNvPr id="0" name="图片 6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4368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31"/>
            <p:cNvGraphicFramePr>
              <a:graphicFrameLocks noChangeAspect="1"/>
            </p:cNvGraphicFramePr>
            <p:nvPr/>
          </p:nvGraphicFramePr>
          <p:xfrm>
            <a:off x="7214" y="5317"/>
            <a:ext cx="16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4" name="Equation" r:id="rId26" imgW="114300" imgH="177800" progId="Equation.DSMT4">
                    <p:embed/>
                  </p:oleObj>
                </mc:Choice>
                <mc:Fallback>
                  <p:oleObj name="Equation" r:id="rId26" imgW="114300" imgH="177800" progId="Equation.DSMT4">
                    <p:embed/>
                    <p:pic>
                      <p:nvPicPr>
                        <p:cNvPr id="0" name="图片 6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4" y="5317"/>
                          <a:ext cx="16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Line 32"/>
            <p:cNvSpPr>
              <a:spLocks noChangeShapeType="1"/>
            </p:cNvSpPr>
            <p:nvPr/>
          </p:nvSpPr>
          <p:spPr bwMode="auto">
            <a:xfrm flipV="1">
              <a:off x="5040" y="4166"/>
              <a:ext cx="1" cy="13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0" name="Object 33"/>
            <p:cNvGraphicFramePr>
              <a:graphicFrameLocks noChangeAspect="1"/>
            </p:cNvGraphicFramePr>
            <p:nvPr/>
          </p:nvGraphicFramePr>
          <p:xfrm>
            <a:off x="6397" y="5295"/>
            <a:ext cx="25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" name="Equation" r:id="rId28" imgW="127000" imgH="165100" progId="Equation.DSMT4">
                    <p:embed/>
                  </p:oleObj>
                </mc:Choice>
                <mc:Fallback>
                  <p:oleObj name="Equation" r:id="rId28" imgW="127000" imgH="165100" progId="Equation.DSMT4">
                    <p:embed/>
                    <p:pic>
                      <p:nvPicPr>
                        <p:cNvPr id="0" name="图片 6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" y="5295"/>
                          <a:ext cx="25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34"/>
            <p:cNvGraphicFramePr>
              <a:graphicFrameLocks noChangeAspect="1"/>
            </p:cNvGraphicFramePr>
            <p:nvPr/>
          </p:nvGraphicFramePr>
          <p:xfrm>
            <a:off x="4532" y="4083"/>
            <a:ext cx="49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" name="Equation" r:id="rId30" imgW="279400" imgH="165100" progId="Equation.DSMT4">
                    <p:embed/>
                  </p:oleObj>
                </mc:Choice>
                <mc:Fallback>
                  <p:oleObj name="Equation" r:id="rId30" imgW="279400" imgH="165100" progId="Equation.DSMT4">
                    <p:embed/>
                    <p:pic>
                      <p:nvPicPr>
                        <p:cNvPr id="0" name="图片 6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4083"/>
                          <a:ext cx="49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Line 35"/>
            <p:cNvSpPr>
              <a:spLocks noChangeShapeType="1"/>
            </p:cNvSpPr>
            <p:nvPr/>
          </p:nvSpPr>
          <p:spPr bwMode="auto">
            <a:xfrm>
              <a:off x="4741" y="5266"/>
              <a:ext cx="308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3" name="Object 36"/>
            <p:cNvGraphicFramePr>
              <a:graphicFrameLocks noChangeAspect="1"/>
            </p:cNvGraphicFramePr>
            <p:nvPr/>
          </p:nvGraphicFramePr>
          <p:xfrm>
            <a:off x="5684" y="5295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7" name="Equation" r:id="rId32" imgW="88900" imgH="164465" progId="Equation.DSMT4">
                    <p:embed/>
                  </p:oleObj>
                </mc:Choice>
                <mc:Fallback>
                  <p:oleObj name="Equation" r:id="rId32" imgW="88900" imgH="164465" progId="Equation.DSMT4">
                    <p:embed/>
                    <p:pic>
                      <p:nvPicPr>
                        <p:cNvPr id="0" name="图片 6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4" y="5295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Line 37"/>
            <p:cNvSpPr>
              <a:spLocks noChangeShapeType="1"/>
            </p:cNvSpPr>
            <p:nvPr/>
          </p:nvSpPr>
          <p:spPr bwMode="auto">
            <a:xfrm>
              <a:off x="4994" y="4540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Oval 38"/>
            <p:cNvSpPr>
              <a:spLocks noChangeArrowheads="1"/>
            </p:cNvSpPr>
            <p:nvPr/>
          </p:nvSpPr>
          <p:spPr bwMode="auto">
            <a:xfrm>
              <a:off x="5753" y="5244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9236" name="Line 39"/>
            <p:cNvSpPr>
              <a:spLocks noChangeShapeType="1"/>
            </p:cNvSpPr>
            <p:nvPr/>
          </p:nvSpPr>
          <p:spPr bwMode="auto">
            <a:xfrm flipH="1">
              <a:off x="4741" y="5266"/>
              <a:ext cx="101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40"/>
            <p:cNvSpPr>
              <a:spLocks noChangeShapeType="1"/>
            </p:cNvSpPr>
            <p:nvPr/>
          </p:nvSpPr>
          <p:spPr bwMode="auto">
            <a:xfrm>
              <a:off x="5776" y="4716"/>
              <a:ext cx="736" cy="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Oval 41"/>
            <p:cNvSpPr>
              <a:spLocks noChangeArrowheads="1"/>
            </p:cNvSpPr>
            <p:nvPr/>
          </p:nvSpPr>
          <p:spPr bwMode="auto">
            <a:xfrm>
              <a:off x="6489" y="4692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9239" name="Line 42"/>
            <p:cNvSpPr>
              <a:spLocks noChangeShapeType="1"/>
            </p:cNvSpPr>
            <p:nvPr/>
          </p:nvSpPr>
          <p:spPr bwMode="auto">
            <a:xfrm>
              <a:off x="6512" y="4598"/>
              <a:ext cx="736" cy="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Oval 43"/>
            <p:cNvSpPr>
              <a:spLocks noChangeArrowheads="1"/>
            </p:cNvSpPr>
            <p:nvPr/>
          </p:nvSpPr>
          <p:spPr bwMode="auto">
            <a:xfrm>
              <a:off x="7248" y="4576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9241" name="Line 44"/>
            <p:cNvSpPr>
              <a:spLocks noChangeShapeType="1"/>
            </p:cNvSpPr>
            <p:nvPr/>
          </p:nvSpPr>
          <p:spPr bwMode="auto">
            <a:xfrm>
              <a:off x="7271" y="4540"/>
              <a:ext cx="736" cy="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5"/>
            <p:cNvSpPr>
              <a:spLocks noChangeShapeType="1"/>
            </p:cNvSpPr>
            <p:nvPr/>
          </p:nvSpPr>
          <p:spPr bwMode="auto">
            <a:xfrm flipV="1">
              <a:off x="6511" y="5222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6"/>
            <p:cNvSpPr>
              <a:spLocks noChangeShapeType="1"/>
            </p:cNvSpPr>
            <p:nvPr/>
          </p:nvSpPr>
          <p:spPr bwMode="auto">
            <a:xfrm flipV="1">
              <a:off x="7247" y="5222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47"/>
            <p:cNvSpPr>
              <a:spLocks noChangeShapeType="1"/>
            </p:cNvSpPr>
            <p:nvPr/>
          </p:nvSpPr>
          <p:spPr bwMode="auto">
            <a:xfrm>
              <a:off x="4994" y="4711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45" name="Object 48"/>
            <p:cNvGraphicFramePr>
              <a:graphicFrameLocks noChangeAspect="1"/>
            </p:cNvGraphicFramePr>
            <p:nvPr/>
          </p:nvGraphicFramePr>
          <p:xfrm>
            <a:off x="4532" y="4605"/>
            <a:ext cx="45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8" name="Equation" r:id="rId34" imgW="228600" imgH="177800" progId="Equation.DSMT4">
                    <p:embed/>
                  </p:oleObj>
                </mc:Choice>
                <mc:Fallback>
                  <p:oleObj name="Equation" r:id="rId34" imgW="228600" imgH="177800" progId="Equation.DSMT4">
                    <p:embed/>
                    <p:pic>
                      <p:nvPicPr>
                        <p:cNvPr id="0" name="图片 6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4605"/>
                          <a:ext cx="45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2246347" y="5643587"/>
          <a:ext cx="6923282" cy="81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Document" r:id="rId36" imgW="2820670" imgH="330835" progId="Word.Document.8">
                  <p:embed/>
                </p:oleObj>
              </mc:Choice>
              <mc:Fallback>
                <p:oleObj name="Document" r:id="rId36" imgW="2820670" imgH="330835" progId="Word.Document.8">
                  <p:embed/>
                  <p:pic>
                    <p:nvPicPr>
                      <p:cNvPr id="0" name="图片 6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47" y="5643587"/>
                        <a:ext cx="6923282" cy="810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"/>
          <p:cNvGraphicFramePr>
            <a:graphicFrameLocks noChangeAspect="1"/>
          </p:cNvGraphicFramePr>
          <p:nvPr/>
        </p:nvGraphicFramePr>
        <p:xfrm>
          <a:off x="7938205" y="1335742"/>
          <a:ext cx="3141586" cy="1544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Document" r:id="rId38" imgW="1470660" imgH="720725" progId="Word.Document.8">
                  <p:embed/>
                </p:oleObj>
              </mc:Choice>
              <mc:Fallback>
                <p:oleObj name="Document" r:id="rId38" imgW="1470660" imgH="720725" progId="Word.Document.8">
                  <p:embed/>
                  <p:pic>
                    <p:nvPicPr>
                      <p:cNvPr id="0" name="图片 6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205" y="1335742"/>
                        <a:ext cx="3141586" cy="1544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"/>
          <p:cNvGraphicFramePr>
            <a:graphicFrameLocks noChangeAspect="1"/>
          </p:cNvGraphicFramePr>
          <p:nvPr/>
        </p:nvGraphicFramePr>
        <p:xfrm>
          <a:off x="7546695" y="2922877"/>
          <a:ext cx="3787267" cy="292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Document" r:id="rId40" imgW="1880870" imgH="1447800" progId="Word.Document.8">
                  <p:embed/>
                </p:oleObj>
              </mc:Choice>
              <mc:Fallback>
                <p:oleObj name="Document" r:id="rId40" imgW="1880870" imgH="1447800" progId="Word.Document.8">
                  <p:embed/>
                  <p:pic>
                    <p:nvPicPr>
                      <p:cNvPr id="0" name="图片 6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695" y="2922877"/>
                        <a:ext cx="3787267" cy="2920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1663794" y="902961"/>
          <a:ext cx="8703778" cy="188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Document" r:id="rId1" imgW="4914900" imgH="1079500" progId="Word.Document.8">
                  <p:embed/>
                </p:oleObj>
              </mc:Choice>
              <mc:Fallback>
                <p:oleObj name="Document" r:id="rId1" imgW="4914900" imgH="1079500" progId="Word.Document.8">
                  <p:embed/>
                  <p:pic>
                    <p:nvPicPr>
                      <p:cNvPr id="0" name="图片 8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94" y="902961"/>
                        <a:ext cx="8703778" cy="1889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659919" y="1778285"/>
          <a:ext cx="8480425" cy="68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Document" r:id="rId3" imgW="3683635" imgH="306070" progId="Word.Document.8">
                  <p:embed/>
                </p:oleObj>
              </mc:Choice>
              <mc:Fallback>
                <p:oleObj name="Document" r:id="rId3" imgW="3683635" imgH="306070" progId="Word.Document.8">
                  <p:embed/>
                  <p:pic>
                    <p:nvPicPr>
                      <p:cNvPr id="0" name="图片 8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919" y="1778285"/>
                        <a:ext cx="8480425" cy="688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887169" y="2689020"/>
          <a:ext cx="10962640" cy="254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Document" r:id="rId5" imgW="4479290" imgH="1043940" progId="Word.Document.8">
                  <p:embed/>
                </p:oleObj>
              </mc:Choice>
              <mc:Fallback>
                <p:oleObj name="Document" r:id="rId5" imgW="4479290" imgH="1043940" progId="Word.Document.8">
                  <p:embed/>
                  <p:pic>
                    <p:nvPicPr>
                      <p:cNvPr id="0" name="图片 8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169" y="2689020"/>
                        <a:ext cx="10962640" cy="2548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55232" y="873919"/>
          <a:ext cx="1117790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Document" r:id="rId1" imgW="4769485" imgH="508000" progId="Word.Document.8">
                  <p:embed/>
                </p:oleObj>
              </mc:Choice>
              <mc:Fallback>
                <p:oleObj name="Document" r:id="rId1" imgW="4769485" imgH="508000" progId="Word.Document.8">
                  <p:embed/>
                  <p:pic>
                    <p:nvPicPr>
                      <p:cNvPr id="0" name="图片 4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232" y="873919"/>
                        <a:ext cx="1117790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八卦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" y="2910205"/>
            <a:ext cx="3318510" cy="3282950"/>
          </a:xfrm>
          <a:prstGeom prst="rect">
            <a:avLst/>
          </a:prstGeom>
        </p:spPr>
      </p:pic>
      <p:pic>
        <p:nvPicPr>
          <p:cNvPr id="4" name="图片 3" descr="韩国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010" y="3274695"/>
            <a:ext cx="3507740" cy="2634615"/>
          </a:xfrm>
          <a:prstGeom prst="rect">
            <a:avLst/>
          </a:prstGeom>
        </p:spPr>
      </p:pic>
      <p:pic>
        <p:nvPicPr>
          <p:cNvPr id="5" name="图片 4" descr="d50735fae6cd7b896599e7b60e2442a7d9330e0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050" y="3237865"/>
            <a:ext cx="3694430" cy="2627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26555" y="5550535"/>
            <a:ext cx="1666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3333FF"/>
                </a:solidFill>
                <a:sym typeface="+mn-ea"/>
              </a:rPr>
              <a:t>潜龙勿用</a:t>
            </a:r>
            <a:endParaRPr lang="zh-CN" altLang="en-US" sz="2400" b="1">
              <a:solidFill>
                <a:srgbClr val="3333FF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26555" y="5090160"/>
            <a:ext cx="1666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3333FF"/>
                </a:solidFill>
                <a:sym typeface="+mn-ea"/>
              </a:rPr>
              <a:t>见龙在野</a:t>
            </a:r>
            <a:endParaRPr lang="zh-CN" altLang="en-US" sz="2400" b="1">
              <a:solidFill>
                <a:srgbClr val="3333FF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26555" y="4090035"/>
            <a:ext cx="1666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3333FF"/>
                </a:solidFill>
                <a:sym typeface="+mn-ea"/>
              </a:rPr>
              <a:t>飞龙在天</a:t>
            </a:r>
            <a:endParaRPr lang="zh-CN" altLang="en-US" sz="2400" b="1">
              <a:solidFill>
                <a:srgbClr val="3333FF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21805" y="3573780"/>
            <a:ext cx="1666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3333FF"/>
                </a:solidFill>
                <a:sym typeface="+mn-ea"/>
              </a:rPr>
              <a:t>亢龙有悔</a:t>
            </a:r>
            <a:endParaRPr lang="zh-CN" altLang="en-US" sz="2400" b="1">
              <a:solidFill>
                <a:srgbClr val="3333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19138" y="3866833"/>
          <a:ext cx="1097280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Document" r:id="rId1" imgW="4807585" imgH="1067435" progId="Word.Document.8">
                  <p:embed/>
                </p:oleObj>
              </mc:Choice>
              <mc:Fallback>
                <p:oleObj name="Document" r:id="rId1" imgW="4807585" imgH="1067435" progId="Word.Document.8">
                  <p:embed/>
                  <p:pic>
                    <p:nvPicPr>
                      <p:cNvPr id="0" name="图片 9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866833"/>
                        <a:ext cx="10972800" cy="242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532984" y="551013"/>
          <a:ext cx="8472674" cy="94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Document" r:id="rId3" imgW="4914900" imgH="558800" progId="Word.Document.8">
                  <p:embed/>
                </p:oleObj>
              </mc:Choice>
              <mc:Fallback>
                <p:oleObj name="Document" r:id="rId3" imgW="4914900" imgH="558800" progId="Word.Document.8">
                  <p:embed/>
                  <p:pic>
                    <p:nvPicPr>
                      <p:cNvPr id="0" name="图片 8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984" y="551013"/>
                        <a:ext cx="8472674" cy="941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83029" y="1333930"/>
          <a:ext cx="109093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Document" r:id="rId5" imgW="4480560" imgH="1259840" progId="Word.Document.8">
                  <p:embed/>
                </p:oleObj>
              </mc:Choice>
              <mc:Fallback>
                <p:oleObj name="Document" r:id="rId5" imgW="4480560" imgH="1259840" progId="Word.Document.8">
                  <p:embed/>
                  <p:pic>
                    <p:nvPicPr>
                      <p:cNvPr id="0" name="图片 8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029" y="1333930"/>
                        <a:ext cx="1090930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33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116</vt:i4>
      </vt:variant>
      <vt:variant>
        <vt:lpstr>幻灯片标题</vt:lpstr>
      </vt:variant>
      <vt:variant>
        <vt:i4>21</vt:i4>
      </vt:variant>
    </vt:vector>
  </HeadingPairs>
  <TitlesOfParts>
    <vt:vector size="145" baseType="lpstr">
      <vt:lpstr>Arial</vt:lpstr>
      <vt:lpstr>宋体</vt:lpstr>
      <vt:lpstr>Wingdings</vt:lpstr>
      <vt:lpstr>微软雅黑</vt:lpstr>
      <vt:lpstr>楷体</vt:lpstr>
      <vt:lpstr>Times New Roman</vt:lpstr>
      <vt:lpstr>Arial Unicode MS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肉肉</cp:lastModifiedBy>
  <cp:revision>67</cp:revision>
  <dcterms:created xsi:type="dcterms:W3CDTF">2019-06-19T02:08:00Z</dcterms:created>
  <dcterms:modified xsi:type="dcterms:W3CDTF">2022-09-15T08:23:10Z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88D665928CA14441B39944155C986C39</vt:lpwstr>
  </property>
</Properties>
</file>