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bin" ContentType="application/vnd.openxmlformats-officedocument.oleObject"/>
  <Default Extension="emf" ContentType="image/e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7895" cy="9143861"/>
  <p:kinsoku lang="zh-CN" invalStChars="!%),.:;&gt;?]}¢¨°·ˇˉ་―‖’”…‰′″›℃∶、。〃々〉》」』】〕〗〞︶︺︾﹀﹄﹚﹜﹞！＂％＇），．：；？］｀｜｝～￠" invalEndChars="$([{£¥·‘“〈《「『【〔〖〝﹙﹛﹝＄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DCDCDC"/>
    <a:srgbClr val="F0F0F0"/>
    <a:srgbClr val="E6E6E6"/>
    <a:srgbClr val="C8C8C8"/>
    <a:srgbClr val="FFFFFF"/>
    <a:srgbClr val="FAFAFA"/>
    <a:srgbClr val="BEBE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3777" autoAdjust="0"/>
    <p:restoredTop sz="99500"/>
  </p:normalViewPr>
  <p:slideViewPr>
    <p:cSldViewPr snapToGrid="0">
      <p:cViewPr>
        <p:scale>
          <a:sx n="72" d="100"/>
          <a:sy n="72" d="100"/>
        </p:scale>
        <p:origin x="0" y="0"/>
      </p:cViewPr>
      <p:guideLst>
        <p:guide orient="horz" pos="2152"/>
        <p:guide pos="3856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页眉占位符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65" name="日期占位符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200">
                <a:latin typeface="微软雅黑" pitchFamily="0" charset="0"/>
                <a:ea typeface="微软雅黑" pitchFamily="0" charset="0"/>
                <a:cs typeface="Calibri" pitchFamily="0" charset="0"/>
              </a:rPr>
              <a:t>2022/9/16</a:t>
            </a:fld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66" name="页脚占位符"/>
          <p:cNvSpPr>
            <a:spLocks noGrp="1"/>
          </p:cNvSpPr>
          <p:nvPr>
            <p:ph type="ftr" idx="2"/>
          </p:nvPr>
        </p:nvSpPr>
        <p:spPr>
          <a:xfrm rot="0">
            <a:off x="0" y="8685213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67" name="编号占位符"/>
          <p:cNvSpPr>
            <a:spLocks noGrp="1"/>
          </p:cNvSpPr>
          <p:nvPr>
            <p:ph type="sldNum" idx="3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Calibri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9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页眉占位符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  <p:sp>
        <p:nvSpPr>
          <p:cNvPr id="59" name="日期占位符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2022/9/16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  <p:sp>
        <p:nvSpPr>
          <p:cNvPr id="60" name="文本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61" name="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/>
            <a:r>
              <a:rPr lang="zh-CN" altLang="en-US"/>
              <a:t>单击此处编辑母版文本样式</a:t>
            </a:r>
            <a:endParaRPr lang="en-US" altLang="zh-CN"/>
          </a:p>
          <a:p>
            <a:pPr lvl="1" marL="457200" indent="0"/>
            <a:r>
              <a:rPr lang="zh-CN" altLang="en-US"/>
              <a:t>第二级</a:t>
            </a:r>
            <a:endParaRPr lang="en-US" altLang="zh-CN"/>
          </a:p>
          <a:p>
            <a:pPr lvl="2" marL="914400" indent="0"/>
            <a:r>
              <a:rPr lang="zh-CN" altLang="en-US"/>
              <a:t>第三级</a:t>
            </a:r>
            <a:endParaRPr lang="en-US" altLang="zh-CN"/>
          </a:p>
          <a:p>
            <a:pPr lvl="3" marL="1371600" indent="0"/>
            <a:r>
              <a:rPr lang="zh-CN" altLang="en-US"/>
              <a:t>第四级</a:t>
            </a:r>
            <a:endParaRPr lang="en-US" altLang="zh-CN"/>
          </a:p>
          <a:p>
            <a:pPr lvl="4" marL="1828800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2" name="页脚占位符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5374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6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3431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2382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4551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4753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8811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1145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5583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1776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85957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6493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76610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07" name="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08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/>
            <a:fld id="{CAD2D6BD-DE1B-4B5F-8B41-2702339687B9}" type="slidenum">
              <a:rPr lang="en-US" altLang="zh-CN" sz="120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等线" pitchFamily="0" charset="0"/>
              </a:rPr>
              <a:t>9</a:t>
            </a:fld>
            <a:endParaRPr lang="zh-CN" altLang="en-US" sz="1200">
              <a:solidFill>
                <a:schemeClr val="tx1"/>
              </a:solidFill>
              <a:latin typeface="Arial" pitchFamily="0" charset="0"/>
              <a:ea typeface="宋体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6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>
            <a:spLocks noGrp="1"/>
          </p:cNvSpPr>
          <p:nvPr>
            <p:ph type="ctrTitle" hasCustomPrompt="1"/>
          </p:nvPr>
        </p:nvSpPr>
        <p:spPr>
          <a:xfrm rot="0">
            <a:off x="669882" y="2588281"/>
            <a:ext cx="10852237" cy="89916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25400" bIns="38100" anchor="t" anchorCtr="0">
            <a:prstTxWarp prst="textNoShape"/>
          </a:bodyPr>
          <a:lstStyle>
            <a:lvl1pPr marL="0" indent="0" algn="ctr" defTabSz="914400" fontAlgn="auto" hangingPunct="1">
              <a:defRPr sz="5400" b="0" spc="600"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"/>
          <p:cNvSpPr>
            <a:spLocks noGrp="1"/>
          </p:cNvSpPr>
          <p:nvPr>
            <p:ph type="subTitle" idx="1" hasCustomPrompt="1"/>
          </p:nvPr>
        </p:nvSpPr>
        <p:spPr>
          <a:xfrm rot="0">
            <a:off x="669882" y="3566160"/>
            <a:ext cx="10852237" cy="95098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algn="ctr" defTabSz="914400" eaLnBrk="1" fontAlgn="auto" latinLnBrk="0" hangingPunct="1">
              <a:lnSpc>
                <a:spcPct val="100000"/>
              </a:lnSpc>
              <a:buNone/>
              <a:defRPr sz="2400" u="none" strike="noStrike" kern="1200" cap="none" spc="200" baseline="0">
                <a:solidFill>
                  <a:schemeClr val="tx1"/>
                </a:solidFill>
              </a:defRPr>
            </a:lvl1pPr>
            <a:lvl2pPr marL="457200" indent="0" algn="ctr" defTabSz="914400" fontAlgn="auto" hangingPunct="1">
              <a:buNone/>
              <a:defRPr sz="2000"/>
            </a:lvl2pPr>
            <a:lvl3pPr marL="914400" indent="0" algn="ctr" defTabSz="914400" fontAlgn="auto" hangingPunct="1">
              <a:buNone/>
              <a:defRPr sz="1800"/>
            </a:lvl3pPr>
            <a:lvl4pPr marL="1371600" indent="0" algn="ctr" defTabSz="914400" fontAlgn="auto" hangingPunct="1">
              <a:buNone/>
              <a:defRPr sz="1600"/>
            </a:lvl4pPr>
            <a:lvl5pPr marL="1828800" indent="0" algn="ctr" defTabSz="914400" fontAlgn="auto" hangingPunct="1">
              <a:buNone/>
              <a:defRPr sz="1600"/>
            </a:lvl5pPr>
            <a:lvl6pPr marL="2286000" indent="0" algn="ctr" defTabSz="914400" fontAlgn="auto" hangingPunct="1">
              <a:buNone/>
              <a:defRPr sz="1600"/>
            </a:lvl6pPr>
            <a:lvl7pPr marL="2743200" indent="0" algn="ctr" defTabSz="914400" fontAlgn="auto" hangingPunct="1">
              <a:buNone/>
              <a:defRPr sz="1600"/>
            </a:lvl7pPr>
            <a:lvl8pPr marL="3200400" indent="0" algn="ctr" defTabSz="914400" fontAlgn="auto" hangingPunct="1">
              <a:buNone/>
              <a:defRPr sz="1600"/>
            </a:lvl8pPr>
            <a:lvl9pPr marL="3200400" indent="0" algn="ctr" defTabSz="914400" fontAlgn="auto" hangingPunct="1">
              <a:buNone/>
              <a:defRPr sz="1600"/>
            </a:lvl9pPr>
          </a:lstStyle>
          <a:p>
            <a:pPr marL="0" indent="0"/>
            <a:r>
              <a:rPr lang="zh-CN" altLang="en-US"/>
              <a:t>单击此处编辑副标题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49246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2022/9/16</a:t>
            </a:fld>
            <a:endParaRPr lang="zh-CN" altLang="en-US"/>
          </a:p>
        </p:txBody>
      </p:sp>
      <p:sp>
        <p:nvSpPr>
          <p:cNvPr id="51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2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3" name="内容占位符"/>
          <p:cNvSpPr>
            <a:spLocks noGrp="1"/>
          </p:cNvSpPr>
          <p:nvPr>
            <p:ph idx="13"/>
          </p:nvPr>
        </p:nvSpPr>
        <p:spPr>
          <a:xfrm rot="0">
            <a:off x="669930" y="952508"/>
            <a:ext cx="10852237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228600" indent="-228600" defTabSz="914400" fontAlgn="auto" hangingPunct="1">
              <a:defRPr>
                <a:solidFill>
                  <a:srgbClr val="404040"/>
                </a:solidFill>
              </a:defRPr>
            </a:lvl1pPr>
            <a:lvl2pPr marL="685800" indent="-228600" defTabSz="914400" fontAlgn="auto" hangingPunct="1">
              <a:defRPr>
                <a:solidFill>
                  <a:srgbClr val="404040"/>
                </a:solidFill>
              </a:defRPr>
            </a:lvl2pPr>
            <a:lvl3pPr marL="1143000" indent="-228600" defTabSz="914400" fontAlgn="auto" hangingPunct="1">
              <a:defRPr>
                <a:solidFill>
                  <a:srgbClr val="404040"/>
                </a:solidFill>
              </a:defRPr>
            </a:lvl3pPr>
            <a:lvl4pPr marL="1600200" indent="-228600" defTabSz="914400" fontAlgn="auto" hangingPunct="1">
              <a:defRPr>
                <a:solidFill>
                  <a:srgbClr val="404040"/>
                </a:solidFill>
              </a:defRPr>
            </a:lvl4pPr>
            <a:lvl5pPr marL="2057400" indent="-228600" defTabSz="914400" fontAlgn="auto" hangingPunct="1">
              <a:defRPr>
                <a:solidFill>
                  <a:srgbClr val="404040"/>
                </a:solidFill>
              </a:defRPr>
            </a:lvl5pPr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-228600"/>
            <a:r>
              <a:rPr lang="zh-CN" altLang="en-US"/>
              <a:t>第二级</a:t>
            </a:r>
            <a:endParaRPr lang="en-US" altLang="zh-CN"/>
          </a:p>
          <a:p>
            <a:pPr lvl="2" marL="1143000" indent="-228600"/>
            <a:r>
              <a:rPr lang="zh-CN" altLang="en-US"/>
              <a:t>第三级</a:t>
            </a:r>
            <a:endParaRPr lang="en-US" altLang="zh-CN"/>
          </a:p>
          <a:p>
            <a:pPr lvl="3" marL="1600200" indent="-228600"/>
            <a:r>
              <a:rPr lang="zh-CN" altLang="en-US"/>
              <a:t>第四级</a:t>
            </a:r>
            <a:endParaRPr lang="en-US" altLang="zh-CN"/>
          </a:p>
          <a:p>
            <a:pPr lvl="4" marL="2057400" indent="-228600"/>
            <a:r>
              <a:rPr lang="zh-CN" altLang="en-US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21282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2022/9/16</a:t>
            </a:fld>
            <a:endParaRPr lang="zh-CN" altLang="en-US"/>
          </a:p>
        </p:txBody>
      </p:sp>
      <p:sp>
        <p:nvSpPr>
          <p:cNvPr id="55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6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7" name="标题"/>
          <p:cNvSpPr>
            <a:spLocks noGrp="1"/>
          </p:cNvSpPr>
          <p:nvPr>
            <p:ph type="title" hasCustomPrompt="1"/>
          </p:nvPr>
        </p:nvSpPr>
        <p:spPr>
          <a:xfrm rot="0">
            <a:off x="669882" y="2588281"/>
            <a:ext cx="10852237" cy="89916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25400" bIns="38100" anchor="t" anchorCtr="0">
            <a:prstTxWarp prst="textNoShape"/>
          </a:bodyPr>
          <a:lstStyle>
            <a:lvl1pPr marL="0" indent="0" algn="ctr" defTabSz="914400" eaLnBrk="1" fontAlgn="auto" latinLnBrk="0" hangingPunct="1">
              <a:lnSpc>
                <a:spcPct val="100000"/>
              </a:lnSpc>
              <a:defRPr sz="5400" b="0" i="0" u="none" strike="noStrike" kern="1200" cap="none" spc="60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单击此处编辑标题</a:t>
            </a:r>
            <a:endParaRPr lang="zh-CN" altLang="en-US">
              <a:sym typeface="微软雅黑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64327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9" name="内容占位符"/>
          <p:cNvSpPr>
            <a:spLocks noGrp="1"/>
          </p:cNvSpPr>
          <p:nvPr>
            <p:ph idx="1"/>
          </p:nvPr>
        </p:nvSpPr>
        <p:spPr>
          <a:xfrm rot="0">
            <a:off x="669882" y="1296000"/>
            <a:ext cx="10852237" cy="50413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10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2022/9/16</a:t>
            </a:fld>
            <a:endParaRPr lang="zh-CN" altLang="en-US"/>
          </a:p>
        </p:txBody>
      </p:sp>
      <p:sp>
        <p:nvSpPr>
          <p:cNvPr id="11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2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43775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"/>
          <p:cNvSpPr>
            <a:spLocks noGrp="1"/>
          </p:cNvSpPr>
          <p:nvPr>
            <p:ph type="title"/>
          </p:nvPr>
        </p:nvSpPr>
        <p:spPr>
          <a:xfrm rot="0">
            <a:off x="669930" y="3808730"/>
            <a:ext cx="10852237" cy="62484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63500" bIns="38100" anchor="t" anchorCtr="0">
            <a:prstTxWarp prst="textNoShape"/>
          </a:bodyPr>
          <a:lstStyle>
            <a:lvl1pPr marL="0" indent="0" defTabSz="914400" fontAlgn="auto" hangingPunct="1">
              <a:defRPr sz="3600" b="0" u="none" strike="noStrike" kern="1200" cap="none" spc="30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" name="文本"/>
          <p:cNvSpPr>
            <a:spLocks noGrp="1"/>
          </p:cNvSpPr>
          <p:nvPr>
            <p:ph type="body" idx="1"/>
          </p:nvPr>
        </p:nvSpPr>
        <p:spPr>
          <a:xfrm rot="0">
            <a:off x="669925" y="4511675"/>
            <a:ext cx="10852237" cy="1077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defTabSz="914400" eaLnBrk="1" fontAlgn="auto" latinLnBrk="0" hangingPunct="1">
              <a:buNone/>
              <a:defRPr sz="1600" b="0" i="0" u="none" strike="noStrike" kern="1200" cap="none" spc="15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457200" indent="0" defTabSz="914400" fontAlgn="auto" hangingPunct="1">
              <a:buNone/>
              <a:defRPr sz="2000">
                <a:solidFill>
                  <a:srgbClr val="898989"/>
                </a:solidFill>
              </a:defRPr>
            </a:lvl2pPr>
            <a:lvl3pPr marL="914400" indent="0" defTabSz="914400" fontAlgn="auto" hangingPunct="1">
              <a:buNone/>
              <a:defRPr sz="1800">
                <a:solidFill>
                  <a:srgbClr val="898989"/>
                </a:solidFill>
              </a:defRPr>
            </a:lvl3pPr>
            <a:lvl4pPr marL="1371600" indent="0" defTabSz="914400" fontAlgn="auto" hangingPunct="1">
              <a:buNone/>
              <a:defRPr sz="1600">
                <a:solidFill>
                  <a:srgbClr val="898989"/>
                </a:solidFill>
              </a:defRPr>
            </a:lvl4pPr>
            <a:lvl5pPr marL="1828800" indent="0" defTabSz="914400" fontAlgn="auto" hangingPunct="1">
              <a:buNone/>
              <a:defRPr sz="1600">
                <a:solidFill>
                  <a:srgbClr val="898989"/>
                </a:solidFill>
              </a:defRPr>
            </a:lvl5pPr>
            <a:lvl6pPr marL="2286000" indent="0" defTabSz="914400" fontAlgn="auto" hangingPunct="1">
              <a:buNone/>
              <a:defRPr sz="1600">
                <a:solidFill>
                  <a:srgbClr val="898989"/>
                </a:solidFill>
              </a:defRPr>
            </a:lvl6pPr>
            <a:lvl7pPr marL="2743200" indent="0" defTabSz="914400" fontAlgn="auto" hangingPunct="1">
              <a:buNone/>
              <a:defRPr sz="1600">
                <a:solidFill>
                  <a:srgbClr val="898989"/>
                </a:solidFill>
              </a:defRPr>
            </a:lvl7pPr>
            <a:lvl8pPr marL="3200400" indent="0" defTabSz="914400" fontAlgn="auto" hangingPunct="1">
              <a:buNone/>
              <a:defRPr sz="1600">
                <a:solidFill>
                  <a:srgbClr val="898989"/>
                </a:solidFill>
              </a:defRPr>
            </a:lvl8pPr>
            <a:lvl9pPr marL="3200400" indent="0" defTabSz="914400" fontAlgn="auto" hangingPunct="1">
              <a:buNone/>
              <a:defRPr sz="1600">
                <a:solidFill>
                  <a:srgbClr val="898989"/>
                </a:solidFill>
              </a:defRPr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2022/9/16</a:t>
            </a:fld>
            <a:endParaRPr lang="zh-CN" altLang="en-US"/>
          </a:p>
        </p:txBody>
      </p:sp>
      <p:sp>
        <p:nvSpPr>
          <p:cNvPr id="16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7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24113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19" name="内容占位符"/>
          <p:cNvSpPr>
            <a:spLocks noGrp="1"/>
          </p:cNvSpPr>
          <p:nvPr>
            <p:ph idx="1"/>
          </p:nvPr>
        </p:nvSpPr>
        <p:spPr>
          <a:xfrm rot="0">
            <a:off x="669930" y="1296000"/>
            <a:ext cx="5283241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0" name="内容占位符"/>
          <p:cNvSpPr>
            <a:spLocks noGrp="1"/>
          </p:cNvSpPr>
          <p:nvPr>
            <p:ph idx="2"/>
          </p:nvPr>
        </p:nvSpPr>
        <p:spPr>
          <a:xfrm rot="0">
            <a:off x="6238877" y="1296000"/>
            <a:ext cx="5283241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228600" indent="-228600" defTabSz="914400" fontAlgn="auto" hangingPunct="1">
              <a:defRPr sz="1600">
                <a:solidFill>
                  <a:srgbClr val="404040"/>
                </a:solidFill>
              </a:defRPr>
            </a:lvl1pPr>
            <a:lvl2pPr marL="685800" indent="-228600" defTabSz="914400" fontAlgn="auto" hangingPunct="1">
              <a:defRPr sz="1600">
                <a:solidFill>
                  <a:srgbClr val="404040"/>
                </a:solidFill>
              </a:defRPr>
            </a:lvl2pPr>
            <a:lvl3pPr marL="1143000" indent="-228600" defTabSz="914400" fontAlgn="auto" hangingPunct="1">
              <a:defRPr sz="1600">
                <a:solidFill>
                  <a:srgbClr val="404040"/>
                </a:solidFill>
              </a:defRPr>
            </a:lvl3pPr>
            <a:lvl4pPr marL="1600200" indent="-228600" defTabSz="914400" fontAlgn="auto" hangingPunct="1">
              <a:defRPr sz="1600">
                <a:solidFill>
                  <a:srgbClr val="404040"/>
                </a:solidFill>
              </a:defRPr>
            </a:lvl4pPr>
            <a:lvl5pPr marL="2057400" indent="-228600" defTabSz="914400" fontAlgn="auto" hangingPunct="1">
              <a:defRPr sz="1600">
                <a:solidFill>
                  <a:srgbClr val="404040"/>
                </a:solidFill>
              </a:defRPr>
            </a:lvl5pPr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-228600"/>
            <a:r>
              <a:rPr lang="zh-CN" altLang="en-US"/>
              <a:t>第二级</a:t>
            </a:r>
            <a:endParaRPr lang="en-US" altLang="zh-CN"/>
          </a:p>
          <a:p>
            <a:pPr lvl="2" marL="1143000" indent="-228600"/>
            <a:r>
              <a:rPr lang="zh-CN" altLang="en-US"/>
              <a:t>第三级</a:t>
            </a:r>
            <a:endParaRPr lang="en-US" altLang="zh-CN"/>
          </a:p>
          <a:p>
            <a:pPr lvl="3" marL="1600200" indent="-228600"/>
            <a:r>
              <a:rPr lang="zh-CN" altLang="en-US"/>
              <a:t>第四级</a:t>
            </a:r>
            <a:endParaRPr lang="en-US" altLang="zh-CN"/>
          </a:p>
          <a:p>
            <a:pPr lvl="4" marL="2057400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2022/9/16</a:t>
            </a:fld>
            <a:endParaRPr lang="zh-CN" altLang="en-US"/>
          </a:p>
        </p:txBody>
      </p:sp>
      <p:sp>
        <p:nvSpPr>
          <p:cNvPr id="22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23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3011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5" name="文本"/>
          <p:cNvSpPr>
            <a:spLocks noGrp="1"/>
          </p:cNvSpPr>
          <p:nvPr>
            <p:ph type="body" idx="1" hasCustomPrompt="1"/>
          </p:nvPr>
        </p:nvSpPr>
        <p:spPr>
          <a:xfrm rot="0">
            <a:off x="669930" y="1296000"/>
            <a:ext cx="5283241" cy="38100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baseline="0">
                <a:solidFill>
                  <a:schemeClr val="tx1"/>
                </a:solidFill>
              </a:defRPr>
            </a:lvl1pPr>
            <a:lvl2pPr marL="457200" indent="0" defTabSz="914400" fontAlgn="auto" hangingPunct="1">
              <a:buNone/>
              <a:defRPr sz="2000" b="1"/>
            </a:lvl2pPr>
            <a:lvl3pPr marL="914400" indent="0" defTabSz="914400" fontAlgn="auto" hangingPunct="1">
              <a:buNone/>
              <a:defRPr sz="1800" b="1"/>
            </a:lvl3pPr>
            <a:lvl4pPr marL="1371600" indent="0" defTabSz="914400" fontAlgn="auto" hangingPunct="1">
              <a:buNone/>
              <a:defRPr sz="1600" b="1"/>
            </a:lvl4pPr>
            <a:lvl5pPr marL="1828800" indent="0" defTabSz="914400" fontAlgn="auto" hangingPunct="1">
              <a:buNone/>
              <a:defRPr sz="1600" b="1"/>
            </a:lvl5pPr>
            <a:lvl6pPr marL="2286000" indent="0" defTabSz="914400" fontAlgn="auto" hangingPunct="1">
              <a:buNone/>
              <a:defRPr sz="1600" b="1"/>
            </a:lvl6pPr>
            <a:lvl7pPr marL="2743200" indent="0" defTabSz="914400" fontAlgn="auto" hangingPunct="1">
              <a:buNone/>
              <a:defRPr sz="1600" b="1"/>
            </a:lvl7pPr>
            <a:lvl8pPr marL="3200400" indent="0" defTabSz="914400" fontAlgn="auto" hangingPunct="1">
              <a:buNone/>
              <a:defRPr sz="1600" b="1"/>
            </a:lvl8pPr>
            <a:lvl9pPr marL="3200400" indent="0" defTabSz="914400" fontAlgn="auto" hangingPunct="1">
              <a:buNone/>
              <a:defRPr sz="1600" b="1"/>
            </a:lvl9pPr>
          </a:lstStyle>
          <a:p>
            <a:pPr marL="0" indent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26" name="内容占位符"/>
          <p:cNvSpPr>
            <a:spLocks noGrp="1"/>
          </p:cNvSpPr>
          <p:nvPr>
            <p:ph idx="2"/>
          </p:nvPr>
        </p:nvSpPr>
        <p:spPr>
          <a:xfrm rot="0">
            <a:off x="669925" y="1789043"/>
            <a:ext cx="5283200" cy="455223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7" name="文本"/>
          <p:cNvSpPr>
            <a:spLocks noGrp="1"/>
          </p:cNvSpPr>
          <p:nvPr>
            <p:ph type="body" idx="3" hasCustomPrompt="1"/>
          </p:nvPr>
        </p:nvSpPr>
        <p:spPr>
          <a:xfrm rot="0">
            <a:off x="6235750" y="1296000"/>
            <a:ext cx="5283241" cy="38100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457200" indent="0" defTabSz="914400" fontAlgn="auto" hangingPunct="1">
              <a:buNone/>
              <a:defRPr sz="2000" b="1"/>
            </a:lvl2pPr>
            <a:lvl3pPr marL="914400" indent="0" defTabSz="914400" fontAlgn="auto" hangingPunct="1">
              <a:buNone/>
              <a:defRPr sz="1800" b="1"/>
            </a:lvl3pPr>
            <a:lvl4pPr marL="1371600" indent="0" defTabSz="914400" fontAlgn="auto" hangingPunct="1">
              <a:buNone/>
              <a:defRPr sz="1600" b="1"/>
            </a:lvl4pPr>
            <a:lvl5pPr marL="1828800" indent="0" defTabSz="914400" fontAlgn="auto" hangingPunct="1">
              <a:buNone/>
              <a:defRPr sz="1600" b="1"/>
            </a:lvl5pPr>
            <a:lvl6pPr marL="2286000" indent="0" defTabSz="914400" fontAlgn="auto" hangingPunct="1">
              <a:buNone/>
              <a:defRPr sz="1600" b="1"/>
            </a:lvl6pPr>
            <a:lvl7pPr marL="2743200" indent="0" defTabSz="914400" fontAlgn="auto" hangingPunct="1">
              <a:buNone/>
              <a:defRPr sz="1600" b="1"/>
            </a:lvl7pPr>
            <a:lvl8pPr marL="3200400" indent="0" defTabSz="914400" fontAlgn="auto" hangingPunct="1">
              <a:buNone/>
              <a:defRPr sz="1600" b="1"/>
            </a:lvl8pPr>
            <a:lvl9pPr marL="3200400" indent="0" defTabSz="914400" fontAlgn="auto" hangingPunct="1">
              <a:buNone/>
              <a:defRPr sz="1600" b="1"/>
            </a:lvl9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单击此处编辑文本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8" name="内容占位符"/>
          <p:cNvSpPr>
            <a:spLocks noGrp="1"/>
          </p:cNvSpPr>
          <p:nvPr>
            <p:ph idx="4"/>
          </p:nvPr>
        </p:nvSpPr>
        <p:spPr>
          <a:xfrm rot="0">
            <a:off x="6235750" y="1789043"/>
            <a:ext cx="5283241" cy="455223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9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2022/9/16</a:t>
            </a:fld>
            <a:endParaRPr lang="zh-CN" altLang="en-US"/>
          </a:p>
        </p:txBody>
      </p:sp>
      <p:sp>
        <p:nvSpPr>
          <p:cNvPr id="30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1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25402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33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2022/9/16</a:t>
            </a:fld>
            <a:endParaRPr lang="zh-CN" altLang="en-US"/>
          </a:p>
        </p:txBody>
      </p:sp>
      <p:sp>
        <p:nvSpPr>
          <p:cNvPr id="34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5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724661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2022/9/16</a:t>
            </a:fld>
            <a:endParaRPr lang="zh-CN" altLang="en-US"/>
          </a:p>
        </p:txBody>
      </p:sp>
      <p:sp>
        <p:nvSpPr>
          <p:cNvPr id="37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8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33858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图片"/>
          <p:cNvSpPr>
            <a:spLocks noGrp="1"/>
          </p:cNvSpPr>
          <p:nvPr>
            <p:ph type="pic" idx="1"/>
          </p:nvPr>
        </p:nvSpPr>
        <p:spPr>
          <a:xfrm rot="0">
            <a:off x="669930" y="1296000"/>
            <a:ext cx="5283241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/>
          <a:p/>
        </p:txBody>
      </p:sp>
      <p:sp>
        <p:nvSpPr>
          <p:cNvPr id="40" name="文本"/>
          <p:cNvSpPr>
            <a:spLocks noGrp="1"/>
          </p:cNvSpPr>
          <p:nvPr>
            <p:ph type="body" idx="2"/>
          </p:nvPr>
        </p:nvSpPr>
        <p:spPr>
          <a:xfrm rot="0">
            <a:off x="6238925" y="1296000"/>
            <a:ext cx="5283242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defTabSz="914400" fontAlgn="auto" hangingPunct="1"/>
            <a:lvl3pPr marL="1143000" indent="-228600" defTabSz="914400" fontAlgn="auto" hangingPunct="1"/>
            <a:lvl4pPr marL="1600200" indent="-228600" defTabSz="914400" fontAlgn="auto" hangingPunct="1"/>
            <a:lvl5pPr marL="2057400" indent="-228600" defTabSz="914400" fontAlgn="auto" hangingPunct="1"/>
            <a:lvl6pPr marL="2514600" indent="-228600" defTabSz="914400" fontAlgn="auto" hangingPunct="1"/>
            <a:lvl7pPr marL="2971800" indent="-228600" defTabSz="914400" fontAlgn="auto" hangingPunct="1"/>
            <a:lvl8pPr marL="3429000" indent="-228600" defTabSz="914400" fontAlgn="auto" hangingPunct="1"/>
            <a:lvl9pPr marL="3429000" indent="-228600" defTabSz="914400" fontAlgn="auto" hangingPunct="1"/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41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2022/9/16</a:t>
            </a:fld>
            <a:endParaRPr lang="zh-CN" altLang="en-US"/>
          </a:p>
        </p:txBody>
      </p:sp>
      <p:sp>
        <p:nvSpPr>
          <p:cNvPr id="42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3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44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80027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竖排标题"/>
          <p:cNvSpPr>
            <a:spLocks noGrp="1"/>
          </p:cNvSpPr>
          <p:nvPr>
            <p:ph type="title" orient="vert"/>
          </p:nvPr>
        </p:nvSpPr>
        <p:spPr>
          <a:xfrm rot="0">
            <a:off x="10571135" y="952508"/>
            <a:ext cx="950984" cy="538890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eaVert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spcAft>
                <a:spcPts val="0"/>
              </a:spcAft>
              <a:defRPr sz="24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46" name="竖排文字占位符"/>
          <p:cNvSpPr>
            <a:spLocks noGrp="1"/>
          </p:cNvSpPr>
          <p:nvPr>
            <p:ph type="body" orient="vert" idx="1"/>
          </p:nvPr>
        </p:nvSpPr>
        <p:spPr>
          <a:xfrm rot="0">
            <a:off x="669925" y="952500"/>
            <a:ext cx="9828100" cy="538890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eaVert" wrap="square" lIns="91440" tIns="45720" rIns="91440" bIns="45720" anchor="t" anchorCtr="0">
            <a:prstTxWarp prst="textNoShape"/>
          </a:bodyPr>
          <a:lstStyle>
            <a:lvl1pPr marL="228600" indent="0" defTabSz="914400" eaLnBrk="1" fontAlgn="auto" latinLnBrk="0" hangingPunct="1">
              <a:defRPr>
                <a:solidFill>
                  <a:srgbClr val="404040"/>
                </a:solidFill>
              </a:defRPr>
            </a:lvl1pPr>
            <a:lvl2pPr marL="685800" indent="0" defTabSz="914400" eaLnBrk="1" fontAlgn="auto" latinLnBrk="0" hangingPunct="1">
              <a:defRPr>
                <a:solidFill>
                  <a:srgbClr val="404040"/>
                </a:solidFill>
              </a:defRPr>
            </a:lvl2pPr>
            <a:lvl3pPr marL="1143000" indent="0" defTabSz="914400" eaLnBrk="1" fontAlgn="auto" latinLnBrk="0" hangingPunct="1">
              <a:defRPr>
                <a:solidFill>
                  <a:srgbClr val="404040"/>
                </a:solidFill>
              </a:defRPr>
            </a:lvl3pPr>
            <a:lvl4pPr marL="1600200" indent="0" defTabSz="914400" eaLnBrk="1" fontAlgn="auto" latinLnBrk="0" hangingPunct="1">
              <a:defRPr>
                <a:solidFill>
                  <a:srgbClr val="404040"/>
                </a:solidFill>
              </a:defRPr>
            </a:lvl4pPr>
            <a:lvl5pPr marL="2057400" indent="0" defTabSz="914400" eaLnBrk="1" fontAlgn="auto" latinLnBrk="0" hangingPunct="1">
              <a:defRPr>
                <a:solidFill>
                  <a:srgbClr val="404040"/>
                </a:solidFill>
              </a:defRPr>
            </a:lvl5pPr>
          </a:lstStyle>
          <a:p>
            <a:pPr marL="228600" indent="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0"/>
            <a:r>
              <a:rPr lang="zh-CN" altLang="en-US"/>
              <a:t>第二级</a:t>
            </a:r>
            <a:endParaRPr lang="en-US" altLang="zh-CN"/>
          </a:p>
          <a:p>
            <a:pPr lvl="2" marL="1143000" indent="0"/>
            <a:r>
              <a:rPr lang="zh-CN" altLang="en-US"/>
              <a:t>第三级</a:t>
            </a:r>
            <a:endParaRPr lang="en-US" altLang="zh-CN"/>
          </a:p>
          <a:p>
            <a:pPr lvl="3" marL="1600200" indent="0"/>
            <a:r>
              <a:rPr lang="zh-CN" altLang="en-US"/>
              <a:t>第四级</a:t>
            </a:r>
            <a:endParaRPr lang="en-US" altLang="zh-CN"/>
          </a:p>
          <a:p>
            <a:pPr lvl="4" marL="2057400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7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2022/9/16</a:t>
            </a:fld>
            <a:endParaRPr lang="zh-CN" altLang="en-US"/>
          </a:p>
        </p:txBody>
      </p:sp>
      <p:sp>
        <p:nvSpPr>
          <p:cNvPr id="48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9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0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 hidden="1"/>
          <p:cNvSpPr>
            <a:spLocks/>
          </p:cNvSpPr>
          <p:nvPr/>
        </p:nvSpPr>
        <p:spPr>
          <a:xfrm rot="0">
            <a:off x="0" y="0"/>
            <a:ext cx="0" cy="0"/>
          </a:xfrm>
          <a:prstGeom prst="rect"/>
          <a:solidFill>
            <a:schemeClr val="accent1"/>
          </a:solidFill>
          <a:ln w="12700" cmpd="sng" cap="flat">
            <a:solidFill>
              <a:srgbClr val="41719C"/>
            </a:solidFill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5" name="组合"/>
          <p:cNvGrpSpPr>
            <a:grpSpLocks/>
          </p:cNvGrpSpPr>
          <p:nvPr/>
        </p:nvGrpSpPr>
        <p:grpSpPr>
          <a:xfrm>
            <a:off x="6600216" y="234834"/>
            <a:ext cx="5491260" cy="453390"/>
            <a:chOff x="6600216" y="234834"/>
            <a:chExt cx="5491260" cy="453390"/>
          </a:xfrm>
        </p:grpSpPr>
        <p:pic>
          <p:nvPicPr>
            <p:cNvPr id="3" name="图片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0">
              <a:off x="6600216" y="243967"/>
              <a:ext cx="2821020" cy="437940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4" name="矩形"/>
            <p:cNvSpPr>
              <a:spLocks/>
            </p:cNvSpPr>
            <p:nvPr userDrawn="1"/>
          </p:nvSpPr>
          <p:spPr>
            <a:xfrm rot="0">
              <a:off x="9401781" y="234834"/>
              <a:ext cx="2689696" cy="453390"/>
            </a:xfrm>
            <a:prstGeom prst="rect"/>
            <a:solidFill>
              <a:schemeClr val="bg1"/>
            </a:solidFill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 b="1" i="0" u="none" strike="noStrike" kern="1200" cap="none" spc="0" baseline="0">
                  <a:solidFill>
                    <a:srgbClr val="00B0F0"/>
                  </a:solidFill>
                  <a:latin typeface="Arial" pitchFamily="0" charset="0"/>
                  <a:ea typeface="微软雅黑" pitchFamily="0" charset="0"/>
                  <a:cs typeface="Arial" pitchFamily="0" charset="0"/>
                </a:rPr>
                <a:t>概率论与数理统计</a:t>
              </a:r>
              <a:endParaRPr lang="zh-CN" altLang="en-US" sz="2400" b="1" i="0" u="none" strike="noStrike" kern="1200" cap="none" spc="0" baseline="0">
                <a:solidFill>
                  <a:srgbClr val="00B0F0"/>
                </a:solidFill>
                <a:latin typeface="Arial" pitchFamily="0" charset="0"/>
                <a:ea typeface="微软雅黑" pitchFamily="0" charset="0"/>
                <a:cs typeface="Arial" pitchFamily="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92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txStyles>
    <p:titleStyle>
      <a:lvl1pPr marL="0" indent="0" algn="l" defTabSz="914400" eaLnBrk="1" fontAlgn="auto" latinLnBrk="0" hangingPunct="1">
        <a:lnSpc>
          <a:spcPct val="100000"/>
        </a:lnSpc>
        <a:spcBef>
          <a:spcPts val="0"/>
        </a:spcBef>
        <a:buNone/>
        <a:defRPr sz="2800" b="1" u="none" strike="noStrike" kern="1200" cap="none" spc="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tabLst>
          <a:tab pos="1609725" algn="l"/>
        </a:tabLst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3.emf"/><Relationship Id="rId3" Type="http://schemas.openxmlformats.org/officeDocument/2006/relationships/oleObject" Target="../embeddings/oleObject2.bin"/><Relationship Id="rId4" Type="http://schemas.openxmlformats.org/officeDocument/2006/relationships/image" Target="../media/4.emf"/><Relationship Id="rId5" Type="http://schemas.openxmlformats.org/officeDocument/2006/relationships/oleObject" Target="../embeddings/oleObject3.bin"/><Relationship Id="rId6" Type="http://schemas.openxmlformats.org/officeDocument/2006/relationships/image" Target="../media/5.emf"/><Relationship Id="rId7" Type="http://schemas.openxmlformats.org/officeDocument/2006/relationships/oleObject" Target="../embeddings/oleObject4.bin"/><Relationship Id="rId8" Type="http://schemas.openxmlformats.org/officeDocument/2006/relationships/image" Target="../media/6.emf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3.bin"/><Relationship Id="rId2" Type="http://schemas.openxmlformats.org/officeDocument/2006/relationships/image" Target="../media/50.emf"/><Relationship Id="rId3" Type="http://schemas.openxmlformats.org/officeDocument/2006/relationships/oleObject" Target="../embeddings/oleObject44.bin"/><Relationship Id="rId4" Type="http://schemas.openxmlformats.org/officeDocument/2006/relationships/image" Target="../media/51.emf"/><Relationship Id="rId5" Type="http://schemas.openxmlformats.org/officeDocument/2006/relationships/oleObject" Target="../embeddings/oleObject45.bin"/><Relationship Id="rId6" Type="http://schemas.openxmlformats.org/officeDocument/2006/relationships/image" Target="../media/52.emf"/><Relationship Id="rId7" Type="http://schemas.openxmlformats.org/officeDocument/2006/relationships/oleObject" Target="../embeddings/oleObject46.bin"/><Relationship Id="rId8" Type="http://schemas.openxmlformats.org/officeDocument/2006/relationships/image" Target="../media/53.emf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7.bin"/><Relationship Id="rId2" Type="http://schemas.openxmlformats.org/officeDocument/2006/relationships/image" Target="../media/54.emf"/><Relationship Id="rId3" Type="http://schemas.openxmlformats.org/officeDocument/2006/relationships/oleObject" Target="../embeddings/oleObject48.bin"/><Relationship Id="rId4" Type="http://schemas.openxmlformats.org/officeDocument/2006/relationships/image" Target="../media/55.emf"/><Relationship Id="rId5" Type="http://schemas.openxmlformats.org/officeDocument/2006/relationships/oleObject" Target="../embeddings/oleObject49.bin"/><Relationship Id="rId6" Type="http://schemas.openxmlformats.org/officeDocument/2006/relationships/image" Target="../media/56.emf"/><Relationship Id="rId7" Type="http://schemas.openxmlformats.org/officeDocument/2006/relationships/slideLayout" Target="../slideLayouts/slideLayout7.xml"/><Relationship Id="rId8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0.bin"/><Relationship Id="rId2" Type="http://schemas.openxmlformats.org/officeDocument/2006/relationships/image" Target="../media/57.emf"/><Relationship Id="rId3" Type="http://schemas.openxmlformats.org/officeDocument/2006/relationships/oleObject" Target="../embeddings/oleObject51.bin"/><Relationship Id="rId4" Type="http://schemas.openxmlformats.org/officeDocument/2006/relationships/image" Target="../media/58.emf"/><Relationship Id="rId5" Type="http://schemas.openxmlformats.org/officeDocument/2006/relationships/oleObject" Target="../embeddings/oleObject52.bin"/><Relationship Id="rId6" Type="http://schemas.openxmlformats.org/officeDocument/2006/relationships/image" Target="../media/59.emf"/><Relationship Id="rId7" Type="http://schemas.openxmlformats.org/officeDocument/2006/relationships/oleObject" Target="../embeddings/oleObject53.bin"/><Relationship Id="rId8" Type="http://schemas.openxmlformats.org/officeDocument/2006/relationships/image" Target="../media/60.emf"/><Relationship Id="rId9" Type="http://schemas.openxmlformats.org/officeDocument/2006/relationships/oleObject" Target="../embeddings/oleObject54.bin"/><Relationship Id="rId10" Type="http://schemas.openxmlformats.org/officeDocument/2006/relationships/image" Target="../media/61.emf"/><Relationship Id="rId11" Type="http://schemas.openxmlformats.org/officeDocument/2006/relationships/slideLayout" Target="../slideLayouts/slideLayout7.xml"/><Relationship Id="rId1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.bin"/><Relationship Id="rId2" Type="http://schemas.openxmlformats.org/officeDocument/2006/relationships/image" Target="../media/7.emf"/><Relationship Id="rId3" Type="http://schemas.openxmlformats.org/officeDocument/2006/relationships/oleObject" Target="../embeddings/oleObject6.bin"/><Relationship Id="rId4" Type="http://schemas.openxmlformats.org/officeDocument/2006/relationships/image" Target="../media/8.emf"/><Relationship Id="rId5" Type="http://schemas.openxmlformats.org/officeDocument/2006/relationships/oleObject" Target="../embeddings/oleObject7.bin"/><Relationship Id="rId6" Type="http://schemas.openxmlformats.org/officeDocument/2006/relationships/image" Target="../media/9.emf"/><Relationship Id="rId7" Type="http://schemas.openxmlformats.org/officeDocument/2006/relationships/oleObject" Target="../embeddings/oleObject8.bin"/><Relationship Id="rId8" Type="http://schemas.openxmlformats.org/officeDocument/2006/relationships/image" Target="../media/10.emf"/><Relationship Id="rId9" Type="http://schemas.openxmlformats.org/officeDocument/2006/relationships/oleObject" Target="../embeddings/oleObject9.bin"/><Relationship Id="rId10" Type="http://schemas.openxmlformats.org/officeDocument/2006/relationships/image" Target="../media/11.emf"/><Relationship Id="rId11" Type="http://schemas.openxmlformats.org/officeDocument/2006/relationships/slideLayout" Target="../slideLayouts/slideLayout7.xml"/><Relationship Id="rId1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0.bin"/><Relationship Id="rId2" Type="http://schemas.openxmlformats.org/officeDocument/2006/relationships/image" Target="../media/12.emf"/><Relationship Id="rId3" Type="http://schemas.openxmlformats.org/officeDocument/2006/relationships/oleObject" Target="../embeddings/oleObject11.bin"/><Relationship Id="rId4" Type="http://schemas.openxmlformats.org/officeDocument/2006/relationships/image" Target="../media/13.emf"/><Relationship Id="rId5" Type="http://schemas.openxmlformats.org/officeDocument/2006/relationships/oleObject" Target="../embeddings/oleObject12.bin"/><Relationship Id="rId6" Type="http://schemas.openxmlformats.org/officeDocument/2006/relationships/image" Target="../media/14.emf"/><Relationship Id="rId7" Type="http://schemas.openxmlformats.org/officeDocument/2006/relationships/oleObject" Target="../embeddings/oleObject13.bin"/><Relationship Id="rId8" Type="http://schemas.openxmlformats.org/officeDocument/2006/relationships/image" Target="../media/15.emf"/><Relationship Id="rId9" Type="http://schemas.openxmlformats.org/officeDocument/2006/relationships/oleObject" Target="../embeddings/oleObject14.bin"/><Relationship Id="rId10" Type="http://schemas.openxmlformats.org/officeDocument/2006/relationships/image" Target="../media/16.emf"/><Relationship Id="rId11" Type="http://schemas.openxmlformats.org/officeDocument/2006/relationships/oleObject" Target="../embeddings/oleObject15.bin"/><Relationship Id="rId12" Type="http://schemas.openxmlformats.org/officeDocument/2006/relationships/image" Target="../media/17.emf"/><Relationship Id="rId13" Type="http://schemas.openxmlformats.org/officeDocument/2006/relationships/oleObject" Target="../embeddings/oleObject16.bin"/><Relationship Id="rId14" Type="http://schemas.openxmlformats.org/officeDocument/2006/relationships/image" Target="../media/18.emf"/><Relationship Id="rId15" Type="http://schemas.openxmlformats.org/officeDocument/2006/relationships/oleObject" Target="../embeddings/oleObject17.bin"/><Relationship Id="rId16" Type="http://schemas.openxmlformats.org/officeDocument/2006/relationships/image" Target="../media/19.emf"/><Relationship Id="rId17" Type="http://schemas.openxmlformats.org/officeDocument/2006/relationships/slideLayout" Target="../slideLayouts/slideLayout7.xml"/><Relationship Id="rId1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8.bin"/><Relationship Id="rId2" Type="http://schemas.openxmlformats.org/officeDocument/2006/relationships/image" Target="../media/20.emf"/><Relationship Id="rId3" Type="http://schemas.openxmlformats.org/officeDocument/2006/relationships/oleObject" Target="../embeddings/oleObject19.bin"/><Relationship Id="rId4" Type="http://schemas.openxmlformats.org/officeDocument/2006/relationships/image" Target="../media/21.emf"/><Relationship Id="rId5" Type="http://schemas.openxmlformats.org/officeDocument/2006/relationships/oleObject" Target="../embeddings/oleObject20.bin"/><Relationship Id="rId6" Type="http://schemas.openxmlformats.org/officeDocument/2006/relationships/image" Target="../media/22.emf"/><Relationship Id="rId7" Type="http://schemas.openxmlformats.org/officeDocument/2006/relationships/oleObject" Target="../embeddings/oleObject21.bin"/><Relationship Id="rId8" Type="http://schemas.openxmlformats.org/officeDocument/2006/relationships/image" Target="../media/23.emf"/><Relationship Id="rId9" Type="http://schemas.openxmlformats.org/officeDocument/2006/relationships/oleObject" Target="../embeddings/oleObject22.bin"/><Relationship Id="rId10" Type="http://schemas.openxmlformats.org/officeDocument/2006/relationships/image" Target="../media/24.emf"/><Relationship Id="rId11" Type="http://schemas.openxmlformats.org/officeDocument/2006/relationships/image" Target="../media/25.png"/><Relationship Id="rId12" Type="http://schemas.openxmlformats.org/officeDocument/2006/relationships/oleObject" Target="../embeddings/oleObject23.bin"/><Relationship Id="rId13" Type="http://schemas.openxmlformats.org/officeDocument/2006/relationships/image" Target="../media/26.emf"/><Relationship Id="rId14" Type="http://schemas.openxmlformats.org/officeDocument/2006/relationships/image" Target="../media/27.png"/><Relationship Id="rId15" Type="http://schemas.openxmlformats.org/officeDocument/2006/relationships/oleObject" Target="../embeddings/oleObject24.bin"/><Relationship Id="rId16" Type="http://schemas.openxmlformats.org/officeDocument/2006/relationships/image" Target="../media/28.emf"/><Relationship Id="rId17" Type="http://schemas.openxmlformats.org/officeDocument/2006/relationships/slideLayout" Target="../slideLayouts/slideLayout7.xml"/><Relationship Id="rId1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5.bin"/><Relationship Id="rId2" Type="http://schemas.openxmlformats.org/officeDocument/2006/relationships/image" Target="../media/29.emf"/><Relationship Id="rId3" Type="http://schemas.openxmlformats.org/officeDocument/2006/relationships/image" Target="../media/30.png"/><Relationship Id="rId4" Type="http://schemas.openxmlformats.org/officeDocument/2006/relationships/image" Target="../media/31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6.bin"/><Relationship Id="rId2" Type="http://schemas.openxmlformats.org/officeDocument/2006/relationships/image" Target="../media/32.emf"/><Relationship Id="rId3" Type="http://schemas.openxmlformats.org/officeDocument/2006/relationships/oleObject" Target="../embeddings/oleObject27.bin"/><Relationship Id="rId4" Type="http://schemas.openxmlformats.org/officeDocument/2006/relationships/image" Target="../media/33.emf"/><Relationship Id="rId5" Type="http://schemas.openxmlformats.org/officeDocument/2006/relationships/oleObject" Target="../embeddings/oleObject28.bin"/><Relationship Id="rId6" Type="http://schemas.openxmlformats.org/officeDocument/2006/relationships/image" Target="../media/34.emf"/><Relationship Id="rId7" Type="http://schemas.openxmlformats.org/officeDocument/2006/relationships/oleObject" Target="../embeddings/oleObject29.bin"/><Relationship Id="rId8" Type="http://schemas.openxmlformats.org/officeDocument/2006/relationships/image" Target="../media/35.emf"/><Relationship Id="rId9" Type="http://schemas.openxmlformats.org/officeDocument/2006/relationships/oleObject" Target="../embeddings/oleObject30.bin"/><Relationship Id="rId10" Type="http://schemas.openxmlformats.org/officeDocument/2006/relationships/image" Target="../media/36.emf"/><Relationship Id="rId11" Type="http://schemas.openxmlformats.org/officeDocument/2006/relationships/slideLayout" Target="../slideLayouts/slideLayout7.xml"/><Relationship Id="rId1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1.bin"/><Relationship Id="rId2" Type="http://schemas.openxmlformats.org/officeDocument/2006/relationships/image" Target="../media/37.emf"/><Relationship Id="rId3" Type="http://schemas.openxmlformats.org/officeDocument/2006/relationships/oleObject" Target="../embeddings/oleObject32.bin"/><Relationship Id="rId4" Type="http://schemas.openxmlformats.org/officeDocument/2006/relationships/image" Target="../media/38.emf"/><Relationship Id="rId5" Type="http://schemas.openxmlformats.org/officeDocument/2006/relationships/oleObject" Target="../embeddings/oleObject33.bin"/><Relationship Id="rId6" Type="http://schemas.openxmlformats.org/officeDocument/2006/relationships/image" Target="../media/39.emf"/><Relationship Id="rId7" Type="http://schemas.openxmlformats.org/officeDocument/2006/relationships/oleObject" Target="../embeddings/oleObject34.bin"/><Relationship Id="rId8" Type="http://schemas.openxmlformats.org/officeDocument/2006/relationships/image" Target="../media/40.emf"/><Relationship Id="rId9" Type="http://schemas.openxmlformats.org/officeDocument/2006/relationships/oleObject" Target="../embeddings/oleObject35.bin"/><Relationship Id="rId10" Type="http://schemas.openxmlformats.org/officeDocument/2006/relationships/image" Target="../media/41.emf"/><Relationship Id="rId11" Type="http://schemas.openxmlformats.org/officeDocument/2006/relationships/oleObject" Target="../embeddings/oleObject36.bin"/><Relationship Id="rId12" Type="http://schemas.openxmlformats.org/officeDocument/2006/relationships/image" Target="../media/42.emf"/><Relationship Id="rId13" Type="http://schemas.openxmlformats.org/officeDocument/2006/relationships/oleObject" Target="../embeddings/oleObject37.bin"/><Relationship Id="rId14" Type="http://schemas.openxmlformats.org/officeDocument/2006/relationships/image" Target="../media/43.emf"/><Relationship Id="rId15" Type="http://schemas.openxmlformats.org/officeDocument/2006/relationships/slideLayout" Target="../slideLayouts/slideLayout7.xml"/><Relationship Id="rId1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8.bin"/><Relationship Id="rId2" Type="http://schemas.openxmlformats.org/officeDocument/2006/relationships/image" Target="../media/44.emf"/><Relationship Id="rId3" Type="http://schemas.openxmlformats.org/officeDocument/2006/relationships/image" Target="../media/45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9.bin"/><Relationship Id="rId2" Type="http://schemas.openxmlformats.org/officeDocument/2006/relationships/image" Target="../media/46.emf"/><Relationship Id="rId3" Type="http://schemas.openxmlformats.org/officeDocument/2006/relationships/oleObject" Target="../embeddings/oleObject40.bin"/><Relationship Id="rId4" Type="http://schemas.openxmlformats.org/officeDocument/2006/relationships/image" Target="../media/47.emf"/><Relationship Id="rId5" Type="http://schemas.openxmlformats.org/officeDocument/2006/relationships/oleObject" Target="../embeddings/oleObject41.bin"/><Relationship Id="rId6" Type="http://schemas.openxmlformats.org/officeDocument/2006/relationships/image" Target="../media/48.emf"/><Relationship Id="rId7" Type="http://schemas.openxmlformats.org/officeDocument/2006/relationships/oleObject" Target="../embeddings/oleObject42.bin"/><Relationship Id="rId8" Type="http://schemas.openxmlformats.org/officeDocument/2006/relationships/image" Target="../media/49.emf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对象"/>
          <p:cNvGraphicFramePr>
            <a:graphicFrameLocks noChangeAspect="1"/>
          </p:cNvGraphicFramePr>
          <p:nvPr/>
        </p:nvGraphicFramePr>
        <p:xfrm>
          <a:off x="1642130" y="512716"/>
          <a:ext cx="8470058" cy="937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6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642130" y="512716"/>
                        <a:ext cx="8470058" cy="93792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"/>
          <p:cNvGraphicFramePr>
            <a:graphicFrameLocks noChangeAspect="1"/>
          </p:cNvGraphicFramePr>
          <p:nvPr/>
        </p:nvGraphicFramePr>
        <p:xfrm>
          <a:off x="740336" y="1333780"/>
          <a:ext cx="109489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7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740336" y="1333780"/>
                        <a:ext cx="10948988" cy="11620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"/>
          <p:cNvGraphicFramePr>
            <a:graphicFrameLocks noChangeAspect="1"/>
          </p:cNvGraphicFramePr>
          <p:nvPr/>
        </p:nvGraphicFramePr>
        <p:xfrm>
          <a:off x="736600" y="2724145"/>
          <a:ext cx="108124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7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736600" y="2724145"/>
                        <a:ext cx="10812462" cy="129698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"/>
          <p:cNvGraphicFramePr>
            <a:graphicFrameLocks noChangeAspect="1"/>
          </p:cNvGraphicFramePr>
          <p:nvPr/>
        </p:nvGraphicFramePr>
        <p:xfrm>
          <a:off x="786373" y="4246475"/>
          <a:ext cx="1055687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7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786373" y="4246475"/>
                        <a:ext cx="10556875" cy="116998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45384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对象"/>
          <p:cNvGraphicFramePr>
            <a:graphicFrameLocks noChangeAspect="1"/>
          </p:cNvGraphicFramePr>
          <p:nvPr/>
        </p:nvGraphicFramePr>
        <p:xfrm>
          <a:off x="1278964" y="749673"/>
          <a:ext cx="8847540" cy="952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0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278964" y="749673"/>
                        <a:ext cx="8847540" cy="95276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对象"/>
          <p:cNvGraphicFramePr>
            <a:graphicFrameLocks noChangeAspect="1"/>
          </p:cNvGraphicFramePr>
          <p:nvPr/>
        </p:nvGraphicFramePr>
        <p:xfrm>
          <a:off x="573274" y="2400884"/>
          <a:ext cx="10998199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1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573274" y="2400884"/>
                        <a:ext cx="10998199" cy="40259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对象"/>
          <p:cNvGraphicFramePr>
            <a:graphicFrameLocks noChangeAspect="1"/>
          </p:cNvGraphicFramePr>
          <p:nvPr/>
        </p:nvGraphicFramePr>
        <p:xfrm>
          <a:off x="7043925" y="1439024"/>
          <a:ext cx="4124324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1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7043925" y="1439024"/>
                        <a:ext cx="4124324" cy="11985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对象"/>
          <p:cNvGraphicFramePr>
            <a:graphicFrameLocks noChangeAspect="1"/>
          </p:cNvGraphicFramePr>
          <p:nvPr/>
        </p:nvGraphicFramePr>
        <p:xfrm>
          <a:off x="1278964" y="1590300"/>
          <a:ext cx="5677569" cy="978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1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1278964" y="1590300"/>
                        <a:ext cx="5677569" cy="97845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052073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对象"/>
          <p:cNvGraphicFramePr>
            <a:graphicFrameLocks noChangeAspect="1"/>
          </p:cNvGraphicFramePr>
          <p:nvPr/>
        </p:nvGraphicFramePr>
        <p:xfrm>
          <a:off x="701675" y="1819275"/>
          <a:ext cx="10918826" cy="2955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1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701675" y="1819275"/>
                        <a:ext cx="10918826" cy="29559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对象"/>
          <p:cNvGraphicFramePr>
            <a:graphicFrameLocks noChangeAspect="1"/>
          </p:cNvGraphicFramePr>
          <p:nvPr/>
        </p:nvGraphicFramePr>
        <p:xfrm>
          <a:off x="1925077" y="4443694"/>
          <a:ext cx="8377237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1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925077" y="4443694"/>
                        <a:ext cx="8377237" cy="196056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对象"/>
          <p:cNvGraphicFramePr>
            <a:graphicFrameLocks noChangeAspect="1"/>
          </p:cNvGraphicFramePr>
          <p:nvPr/>
        </p:nvGraphicFramePr>
        <p:xfrm>
          <a:off x="857810" y="645764"/>
          <a:ext cx="10674351" cy="137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4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857810" y="645764"/>
                        <a:ext cx="10674351" cy="137804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9997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对象"/>
          <p:cNvGraphicFramePr>
            <a:graphicFrameLocks noChangeAspect="1"/>
          </p:cNvGraphicFramePr>
          <p:nvPr/>
        </p:nvGraphicFramePr>
        <p:xfrm>
          <a:off x="665163" y="772646"/>
          <a:ext cx="1099185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1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665163" y="772646"/>
                        <a:ext cx="10991850" cy="11985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对象"/>
          <p:cNvGraphicFramePr>
            <a:graphicFrameLocks noChangeAspect="1"/>
          </p:cNvGraphicFramePr>
          <p:nvPr/>
        </p:nvGraphicFramePr>
        <p:xfrm>
          <a:off x="1314078" y="3473355"/>
          <a:ext cx="9300683" cy="605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1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314078" y="3473355"/>
                        <a:ext cx="9300683" cy="60558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对象"/>
          <p:cNvGraphicFramePr>
            <a:graphicFrameLocks noChangeAspect="1"/>
          </p:cNvGraphicFramePr>
          <p:nvPr/>
        </p:nvGraphicFramePr>
        <p:xfrm>
          <a:off x="1314078" y="2894899"/>
          <a:ext cx="9200012" cy="753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1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314078" y="2894899"/>
                        <a:ext cx="9200012" cy="75373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对象"/>
          <p:cNvGraphicFramePr>
            <a:graphicFrameLocks noChangeAspect="1"/>
          </p:cNvGraphicFramePr>
          <p:nvPr/>
        </p:nvGraphicFramePr>
        <p:xfrm>
          <a:off x="665163" y="1826558"/>
          <a:ext cx="11117262" cy="1446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1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665163" y="1826558"/>
                        <a:ext cx="11117262" cy="144621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"/>
          <p:cNvGraphicFramePr>
            <a:graphicFrameLocks noChangeAspect="1"/>
          </p:cNvGraphicFramePr>
          <p:nvPr/>
        </p:nvGraphicFramePr>
        <p:xfrm>
          <a:off x="461775" y="3477181"/>
          <a:ext cx="11631613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12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461775" y="3477181"/>
                        <a:ext cx="11631613" cy="29273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46477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对象"/>
          <p:cNvGraphicFramePr>
            <a:graphicFrameLocks noChangeAspect="1"/>
          </p:cNvGraphicFramePr>
          <p:nvPr/>
        </p:nvGraphicFramePr>
        <p:xfrm>
          <a:off x="1480391" y="1012826"/>
          <a:ext cx="76962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7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480391" y="1012826"/>
                        <a:ext cx="7696200" cy="8096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"/>
          <p:cNvGraphicFramePr>
            <a:graphicFrameLocks noChangeAspect="1"/>
          </p:cNvGraphicFramePr>
          <p:nvPr/>
        </p:nvGraphicFramePr>
        <p:xfrm>
          <a:off x="2241176" y="1658938"/>
          <a:ext cx="7527924" cy="949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7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2241176" y="1658938"/>
                        <a:ext cx="7527924" cy="9493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"/>
          <p:cNvGraphicFramePr>
            <a:graphicFrameLocks noChangeAspect="1"/>
          </p:cNvGraphicFramePr>
          <p:nvPr/>
        </p:nvGraphicFramePr>
        <p:xfrm>
          <a:off x="2241176" y="2303463"/>
          <a:ext cx="7527924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7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2241176" y="2303463"/>
                        <a:ext cx="7527924" cy="109696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"/>
          <p:cNvGraphicFramePr>
            <a:graphicFrameLocks noChangeAspect="1"/>
          </p:cNvGraphicFramePr>
          <p:nvPr/>
        </p:nvGraphicFramePr>
        <p:xfrm>
          <a:off x="2893639" y="2922588"/>
          <a:ext cx="8645526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7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2893639" y="2922588"/>
                        <a:ext cx="8645526" cy="8032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"/>
          <p:cNvGraphicFramePr>
            <a:graphicFrameLocks noChangeAspect="1"/>
          </p:cNvGraphicFramePr>
          <p:nvPr/>
        </p:nvGraphicFramePr>
        <p:xfrm>
          <a:off x="1274201" y="3796928"/>
          <a:ext cx="79756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7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1274201" y="3796928"/>
                        <a:ext cx="7975600" cy="8223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433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对象"/>
          <p:cNvGraphicFramePr>
            <a:graphicFrameLocks noChangeAspect="1"/>
          </p:cNvGraphicFramePr>
          <p:nvPr/>
        </p:nvGraphicFramePr>
        <p:xfrm>
          <a:off x="1961216" y="820784"/>
          <a:ext cx="8237313" cy="917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7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961216" y="820784"/>
                        <a:ext cx="8237313" cy="91766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"/>
          <p:cNvGraphicFramePr>
            <a:graphicFrameLocks noChangeAspect="1"/>
          </p:cNvGraphicFramePr>
          <p:nvPr/>
        </p:nvGraphicFramePr>
        <p:xfrm>
          <a:off x="1044294" y="1625064"/>
          <a:ext cx="647858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7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044294" y="1625064"/>
                        <a:ext cx="6478587" cy="8620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"/>
          <p:cNvGraphicFramePr>
            <a:graphicFrameLocks noChangeAspect="1"/>
          </p:cNvGraphicFramePr>
          <p:nvPr/>
        </p:nvGraphicFramePr>
        <p:xfrm>
          <a:off x="972576" y="3734259"/>
          <a:ext cx="105616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8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972576" y="3734259"/>
                        <a:ext cx="10561638" cy="11430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"/>
          <p:cNvGraphicFramePr>
            <a:graphicFrameLocks noChangeAspect="1"/>
          </p:cNvGraphicFramePr>
          <p:nvPr/>
        </p:nvGraphicFramePr>
        <p:xfrm>
          <a:off x="1614693" y="3014969"/>
          <a:ext cx="4015141" cy="8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8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1614693" y="3014969"/>
                        <a:ext cx="4015141" cy="8794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"/>
          <p:cNvGraphicFramePr>
            <a:graphicFrameLocks noChangeAspect="1"/>
          </p:cNvGraphicFramePr>
          <p:nvPr/>
        </p:nvGraphicFramePr>
        <p:xfrm>
          <a:off x="1024478" y="4871367"/>
          <a:ext cx="101107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8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1024478" y="4871367"/>
                        <a:ext cx="10110788" cy="11906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"/>
          <p:cNvGraphicFramePr>
            <a:graphicFrameLocks noChangeAspect="1"/>
          </p:cNvGraphicFramePr>
          <p:nvPr/>
        </p:nvGraphicFramePr>
        <p:xfrm>
          <a:off x="972576" y="2482102"/>
          <a:ext cx="490696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8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972576" y="2482102"/>
                        <a:ext cx="4906962" cy="64928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"/>
          <p:cNvGraphicFramePr>
            <a:graphicFrameLocks noChangeAspect="1"/>
          </p:cNvGraphicFramePr>
          <p:nvPr/>
        </p:nvGraphicFramePr>
        <p:xfrm>
          <a:off x="7123952" y="1471612"/>
          <a:ext cx="4475163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3" imgW="0" imgH="0" progId="package">
                  <p:embed/>
                </p:oleObj>
              </mc:Choice>
              <mc:Fallback>
                <p:oleObj name="package" r:id="rId13" imgW="0" imgH="0" progId="package">
                  <p:embed/>
                  <p:pic>
                    <p:nvPicPr>
                      <p:cNvPr id="8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 rot="0">
                        <a:off x="7123952" y="1471612"/>
                        <a:ext cx="4475163" cy="16732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"/>
          <p:cNvGraphicFramePr>
            <a:graphicFrameLocks noChangeAspect="1"/>
          </p:cNvGraphicFramePr>
          <p:nvPr/>
        </p:nvGraphicFramePr>
        <p:xfrm>
          <a:off x="11270502" y="1584723"/>
          <a:ext cx="657225" cy="75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5" imgW="0" imgH="0" progId="package">
                  <p:embed/>
                </p:oleObj>
              </mc:Choice>
              <mc:Fallback>
                <p:oleObj name="package" r:id="rId15" imgW="0" imgH="0" progId="package">
                  <p:embed/>
                  <p:pic>
                    <p:nvPicPr>
                      <p:cNvPr id="8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/>
                      <a:stretch>
                        <a:fillRect/>
                      </a:stretch>
                    </p:blipFill>
                    <p:spPr>
                      <a:xfrm rot="0">
                        <a:off x="11270502" y="1584723"/>
                        <a:ext cx="657225" cy="75564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93747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对象"/>
          <p:cNvGraphicFramePr>
            <a:graphicFrameLocks noChangeAspect="1"/>
          </p:cNvGraphicFramePr>
          <p:nvPr/>
        </p:nvGraphicFramePr>
        <p:xfrm>
          <a:off x="2339790" y="3317501"/>
          <a:ext cx="5141913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8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2339790" y="3317501"/>
                        <a:ext cx="5141913" cy="17716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"/>
          <p:cNvGraphicFramePr>
            <a:graphicFrameLocks noChangeAspect="1"/>
          </p:cNvGraphicFramePr>
          <p:nvPr/>
        </p:nvGraphicFramePr>
        <p:xfrm>
          <a:off x="555625" y="663575"/>
          <a:ext cx="10948988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8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555625" y="663575"/>
                        <a:ext cx="10948988" cy="218598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"/>
          <p:cNvGraphicFramePr>
            <a:graphicFrameLocks noChangeAspect="1"/>
          </p:cNvGraphicFramePr>
          <p:nvPr/>
        </p:nvGraphicFramePr>
        <p:xfrm>
          <a:off x="8240526" y="2833313"/>
          <a:ext cx="2392363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8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8240526" y="2833313"/>
                        <a:ext cx="2392363" cy="197643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"/>
          <p:cNvGraphicFramePr>
            <a:graphicFrameLocks noChangeAspect="1"/>
          </p:cNvGraphicFramePr>
          <p:nvPr/>
        </p:nvGraphicFramePr>
        <p:xfrm>
          <a:off x="8022291" y="4701802"/>
          <a:ext cx="2392362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8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8022291" y="4701802"/>
                        <a:ext cx="2392362" cy="14890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"/>
          <p:cNvGraphicFramePr>
            <a:graphicFrameLocks noChangeAspect="1"/>
          </p:cNvGraphicFramePr>
          <p:nvPr/>
        </p:nvGraphicFramePr>
        <p:xfrm>
          <a:off x="2339790" y="4701802"/>
          <a:ext cx="5172074" cy="96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9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2339790" y="4701802"/>
                        <a:ext cx="5172074" cy="96519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1" name="图片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0">
            <a:off x="3463740" y="4809752"/>
            <a:ext cx="3609975" cy="368300"/>
          </a:xfrm>
          <a:prstGeom prst="rect"/>
          <a:noFill/>
          <a:ln w="9525" cmpd="sng" cap="flat">
            <a:noFill/>
            <a:prstDash val="solid"/>
            <a:round/>
          </a:ln>
        </p:spPr>
      </p:pic>
      <p:graphicFrame>
        <p:nvGraphicFramePr>
          <p:cNvPr id="92" name="对象"/>
          <p:cNvGraphicFramePr>
            <a:graphicFrameLocks noChangeAspect="1"/>
          </p:cNvGraphicFramePr>
          <p:nvPr/>
        </p:nvGraphicFramePr>
        <p:xfrm>
          <a:off x="2339790" y="5274890"/>
          <a:ext cx="5172074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2" imgW="0" imgH="0" progId="package">
                  <p:embed/>
                </p:oleObj>
              </mc:Choice>
              <mc:Fallback>
                <p:oleObj name="package" r:id="rId12" imgW="0" imgH="0" progId="package">
                  <p:embed/>
                  <p:pic>
                    <p:nvPicPr>
                      <p:cNvPr id="9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3" cstate="print"/>
                      <a:stretch>
                        <a:fillRect/>
                      </a:stretch>
                    </p:blipFill>
                    <p:spPr>
                      <a:xfrm rot="0">
                        <a:off x="2339790" y="5274890"/>
                        <a:ext cx="5172074" cy="10779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3" name="图片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0">
            <a:off x="3668527" y="5525715"/>
            <a:ext cx="3243261" cy="327025"/>
          </a:xfrm>
          <a:prstGeom prst="rect"/>
          <a:noFill/>
          <a:ln w="9525" cmpd="sng" cap="flat">
            <a:noFill/>
            <a:prstDash val="solid"/>
            <a:round/>
          </a:ln>
        </p:spPr>
      </p:pic>
      <p:graphicFrame>
        <p:nvGraphicFramePr>
          <p:cNvPr id="94" name="对象"/>
          <p:cNvGraphicFramePr>
            <a:graphicFrameLocks noChangeAspect="1"/>
          </p:cNvGraphicFramePr>
          <p:nvPr/>
        </p:nvGraphicFramePr>
        <p:xfrm>
          <a:off x="1151964" y="2556387"/>
          <a:ext cx="36623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5" imgW="0" imgH="0" progId="package">
                  <p:embed/>
                </p:oleObj>
              </mc:Choice>
              <mc:Fallback>
                <p:oleObj name="package" r:id="rId15" imgW="0" imgH="0" progId="package">
                  <p:embed/>
                  <p:pic>
                    <p:nvPicPr>
                      <p:cNvPr id="9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/>
                      <a:stretch>
                        <a:fillRect/>
                      </a:stretch>
                    </p:blipFill>
                    <p:spPr>
                      <a:xfrm rot="0">
                        <a:off x="1151964" y="2556387"/>
                        <a:ext cx="3662363" cy="8953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62914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对象"/>
          <p:cNvGraphicFramePr>
            <a:graphicFrameLocks noChangeAspect="1"/>
          </p:cNvGraphicFramePr>
          <p:nvPr/>
        </p:nvGraphicFramePr>
        <p:xfrm>
          <a:off x="1935909" y="717508"/>
          <a:ext cx="8529078" cy="110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9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935909" y="717508"/>
                        <a:ext cx="8529078" cy="11047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文本框"/>
          <p:cNvSpPr txBox="1">
            <a:spLocks/>
          </p:cNvSpPr>
          <p:nvPr/>
        </p:nvSpPr>
        <p:spPr>
          <a:xfrm rot="0">
            <a:off x="2162142" y="1638275"/>
            <a:ext cx="9016333" cy="4819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设 </a:t>
            </a:r>
            <a:r>
              <a:rPr lang="en-US" altLang="zh-CN" sz="2600" b="1" i="1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Y</a:t>
            </a:r>
            <a:r>
              <a:rPr lang="en-US" altLang="zh-CN" sz="2600" b="1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=</a:t>
            </a:r>
            <a:r>
              <a:rPr lang="en-US" altLang="zh-CN" sz="2600" b="1" i="1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</a:t>
            </a:r>
            <a:r>
              <a:rPr lang="en-US" altLang="zh-CN" sz="2600" b="1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( </a:t>
            </a:r>
            <a:r>
              <a:rPr lang="en-US" altLang="zh-CN" sz="2600" b="1" i="1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X </a:t>
            </a:r>
            <a:r>
              <a:rPr lang="en-US" altLang="zh-CN" sz="2600" b="1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)</a:t>
            </a:r>
            <a:r>
              <a:rPr lang="zh-CN" altLang="en-US" sz="2600" b="1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亦为连续型随机变量, 求其密度函数 </a:t>
            </a:r>
            <a:r>
              <a:rPr lang="en-US" altLang="zh-CN" sz="2600" b="1" i="1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en-US" altLang="zh-CN" sz="2600" b="1" i="1" u="none" strike="noStrike" kern="1200" cap="none" spc="0" baseline="-2500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Y</a:t>
            </a:r>
            <a:r>
              <a:rPr lang="en-US" altLang="zh-CN" sz="2600" b="1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( </a:t>
            </a:r>
            <a:r>
              <a:rPr lang="en-US" altLang="zh-CN" sz="2600" b="1" i="1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y </a:t>
            </a:r>
            <a:r>
              <a:rPr lang="en-US" altLang="zh-CN" sz="2600" b="1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)</a:t>
            </a:r>
            <a:endParaRPr lang="zh-CN" altLang="en-US" sz="2600" b="1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139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933655" y="2409788"/>
            <a:ext cx="6747939" cy="1612743"/>
          </a:xfrm>
          <a:prstGeom prst="rect"/>
          <a:noFill/>
          <a:ln w="9525" cmpd="sng" cap="flat">
            <a:noFill/>
            <a:prstDash val="solid"/>
            <a:miter/>
          </a:ln>
        </p:spPr>
      </p:pic>
      <p:pic>
        <p:nvPicPr>
          <p:cNvPr id="141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2936280" y="4134316"/>
            <a:ext cx="8645943" cy="590012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6547932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对象"/>
          <p:cNvGraphicFramePr>
            <a:graphicFrameLocks noChangeAspect="1"/>
          </p:cNvGraphicFramePr>
          <p:nvPr/>
        </p:nvGraphicFramePr>
        <p:xfrm>
          <a:off x="1475628" y="1861220"/>
          <a:ext cx="8437660" cy="1007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4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475628" y="1861220"/>
                        <a:ext cx="8437660" cy="100704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对象"/>
          <p:cNvGraphicFramePr>
            <a:graphicFrameLocks noChangeAspect="1"/>
          </p:cNvGraphicFramePr>
          <p:nvPr/>
        </p:nvGraphicFramePr>
        <p:xfrm>
          <a:off x="857810" y="2584126"/>
          <a:ext cx="8446002" cy="913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4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857810" y="2584126"/>
                        <a:ext cx="8446002" cy="91343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对象"/>
          <p:cNvGraphicFramePr>
            <a:graphicFrameLocks noChangeAspect="1"/>
          </p:cNvGraphicFramePr>
          <p:nvPr/>
        </p:nvGraphicFramePr>
        <p:xfrm>
          <a:off x="857810" y="3091059"/>
          <a:ext cx="10977562" cy="1152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4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857810" y="3091059"/>
                        <a:ext cx="10977562" cy="11525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对象"/>
          <p:cNvGraphicFramePr>
            <a:graphicFrameLocks noChangeAspect="1"/>
          </p:cNvGraphicFramePr>
          <p:nvPr/>
        </p:nvGraphicFramePr>
        <p:xfrm>
          <a:off x="893668" y="3956892"/>
          <a:ext cx="8220075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4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893668" y="3956892"/>
                        <a:ext cx="8220075" cy="22764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"/>
          <p:cNvGraphicFramePr>
            <a:graphicFrameLocks noChangeAspect="1"/>
          </p:cNvGraphicFramePr>
          <p:nvPr/>
        </p:nvGraphicFramePr>
        <p:xfrm>
          <a:off x="699528" y="570473"/>
          <a:ext cx="10871912" cy="1398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14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699528" y="570473"/>
                        <a:ext cx="10871912" cy="139849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12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对象"/>
          <p:cNvGraphicFramePr>
            <a:graphicFrameLocks noChangeAspect="1"/>
          </p:cNvGraphicFramePr>
          <p:nvPr/>
        </p:nvGraphicFramePr>
        <p:xfrm>
          <a:off x="1381126" y="1345737"/>
          <a:ext cx="8033978" cy="7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3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381126" y="1345737"/>
                        <a:ext cx="8033978" cy="79858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对象"/>
          <p:cNvGraphicFramePr>
            <a:graphicFrameLocks noChangeAspect="1"/>
          </p:cNvGraphicFramePr>
          <p:nvPr/>
        </p:nvGraphicFramePr>
        <p:xfrm>
          <a:off x="1381126" y="766764"/>
          <a:ext cx="9373643" cy="50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3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381126" y="766764"/>
                        <a:ext cx="9373643" cy="50799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对象"/>
          <p:cNvGraphicFramePr>
            <a:graphicFrameLocks noChangeAspect="1"/>
          </p:cNvGraphicFramePr>
          <p:nvPr/>
        </p:nvGraphicFramePr>
        <p:xfrm>
          <a:off x="628650" y="5559425"/>
          <a:ext cx="8413750" cy="619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3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628650" y="5559425"/>
                        <a:ext cx="8413750" cy="6191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对象"/>
          <p:cNvGraphicFramePr>
            <a:graphicFrameLocks noChangeAspect="1"/>
          </p:cNvGraphicFramePr>
          <p:nvPr/>
        </p:nvGraphicFramePr>
        <p:xfrm>
          <a:off x="1339771" y="1944689"/>
          <a:ext cx="6126161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3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1339771" y="1944689"/>
                        <a:ext cx="6126161" cy="7937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对象"/>
          <p:cNvGraphicFramePr>
            <a:graphicFrameLocks noChangeAspect="1"/>
          </p:cNvGraphicFramePr>
          <p:nvPr/>
        </p:nvGraphicFramePr>
        <p:xfrm>
          <a:off x="5871476" y="1944689"/>
          <a:ext cx="55689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13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5871476" y="1944689"/>
                        <a:ext cx="5568950" cy="9048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对象"/>
          <p:cNvGraphicFramePr>
            <a:graphicFrameLocks noChangeAspect="1"/>
          </p:cNvGraphicFramePr>
          <p:nvPr/>
        </p:nvGraphicFramePr>
        <p:xfrm>
          <a:off x="1339850" y="2627313"/>
          <a:ext cx="10523538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13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1339850" y="2627313"/>
                        <a:ext cx="10523538" cy="13303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对象"/>
          <p:cNvGraphicFramePr>
            <a:graphicFrameLocks noChangeAspect="1"/>
          </p:cNvGraphicFramePr>
          <p:nvPr/>
        </p:nvGraphicFramePr>
        <p:xfrm>
          <a:off x="627435" y="3848662"/>
          <a:ext cx="8532282" cy="1668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3" imgW="0" imgH="0" progId="package">
                  <p:embed/>
                </p:oleObj>
              </mc:Choice>
              <mc:Fallback>
                <p:oleObj name="package" r:id="rId13" imgW="0" imgH="0" progId="package">
                  <p:embed/>
                  <p:pic>
                    <p:nvPicPr>
                      <p:cNvPr id="13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 rot="0">
                        <a:off x="627435" y="3848662"/>
                        <a:ext cx="8532282" cy="166892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97662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对象"/>
          <p:cNvGraphicFramePr>
            <a:graphicFrameLocks noChangeAspect="1"/>
          </p:cNvGraphicFramePr>
          <p:nvPr/>
        </p:nvGraphicFramePr>
        <p:xfrm>
          <a:off x="497965" y="882385"/>
          <a:ext cx="10848331" cy="401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4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497965" y="882385"/>
                        <a:ext cx="10848331" cy="401712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文本框"/>
          <p:cNvSpPr txBox="1">
            <a:spLocks/>
          </p:cNvSpPr>
          <p:nvPr/>
        </p:nvSpPr>
        <p:spPr>
          <a:xfrm rot="0">
            <a:off x="952485" y="4276660"/>
            <a:ext cx="4762427" cy="6248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证明提示: 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54" name="文本框"/>
          <p:cNvSpPr txBox="1">
            <a:spLocks/>
          </p:cNvSpPr>
          <p:nvPr/>
        </p:nvSpPr>
        <p:spPr>
          <a:xfrm rot="0">
            <a:off x="2104993" y="4276660"/>
            <a:ext cx="4762427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不妨设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(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x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)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严格增, 则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(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)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严格增, 此时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155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3167014" y="4743378"/>
            <a:ext cx="6448327" cy="419093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156" name="文本框"/>
          <p:cNvSpPr txBox="1">
            <a:spLocks/>
          </p:cNvSpPr>
          <p:nvPr/>
        </p:nvSpPr>
        <p:spPr>
          <a:xfrm rot="0">
            <a:off x="1447778" y="5410117"/>
            <a:ext cx="4762427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求导, 并注意到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(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)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严格增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94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对象"/>
          <p:cNvGraphicFramePr>
            <a:graphicFrameLocks noChangeAspect="1"/>
          </p:cNvGraphicFramePr>
          <p:nvPr/>
        </p:nvGraphicFramePr>
        <p:xfrm>
          <a:off x="895349" y="1838325"/>
          <a:ext cx="10715626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0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895349" y="1838325"/>
                        <a:ext cx="10715626" cy="16160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对象"/>
          <p:cNvGraphicFramePr>
            <a:graphicFrameLocks noChangeAspect="1"/>
          </p:cNvGraphicFramePr>
          <p:nvPr/>
        </p:nvGraphicFramePr>
        <p:xfrm>
          <a:off x="925979" y="789081"/>
          <a:ext cx="10658924" cy="1282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0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925979" y="789081"/>
                        <a:ext cx="10658924" cy="128251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"/>
          <p:cNvGraphicFramePr>
            <a:graphicFrameLocks noChangeAspect="1"/>
          </p:cNvGraphicFramePr>
          <p:nvPr/>
        </p:nvGraphicFramePr>
        <p:xfrm>
          <a:off x="3369935" y="5321581"/>
          <a:ext cx="5675312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0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3369935" y="5321581"/>
                        <a:ext cx="5675312" cy="12049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对象"/>
          <p:cNvGraphicFramePr>
            <a:graphicFrameLocks noChangeAspect="1"/>
          </p:cNvGraphicFramePr>
          <p:nvPr/>
        </p:nvGraphicFramePr>
        <p:xfrm>
          <a:off x="868828" y="3246812"/>
          <a:ext cx="10677525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0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868828" y="3246812"/>
                        <a:ext cx="10677525" cy="245268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160583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​​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236</TotalTime>
  <Application>Yozo_Office27021597764231179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微软雅黑 54号(标题)</dc:title>
  <dc:creator>宁荣健</dc:creator>
  <cp:lastModifiedBy>lenovo</cp:lastModifiedBy>
  <cp:revision>55</cp:revision>
  <dcterms:created xsi:type="dcterms:W3CDTF">2019-06-19T02:08:00Z</dcterms:created>
  <dcterms:modified xsi:type="dcterms:W3CDTF">2022-09-16T08:34:08Z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2052-11.1.0.8894</vt:lpwstr>
  </property>
</Properties>
</file>