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bin" ContentType="application/vnd.openxmlformats-officedocument.oleObject"/>
  <Default Extension="emf" ContentType="image/emf"/>
  <Default Extension="wmf" ContentType="image/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7895" cy="9143861"/>
  <p:kinsoku lang="zh-CN" invalStChars="!%),.:;&gt;?]}¢¨°·ˇˉ་―‖’”…‰′″›℃∶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3777" autoAdjust="0"/>
    <p:restoredTop sz="99500"/>
  </p:normalViewPr>
  <p:slideViewPr>
    <p:cSldViewPr snapToGrid="0">
      <p:cViewPr varScale="1">
        <p:scale>
          <a:sx n="72" d="100"/>
          <a:sy n="72" d="100"/>
        </p:scale>
        <p:origin x="0" y="0"/>
      </p:cViewPr>
      <p:guideLst>
        <p:guide orient="horz" pos="2152"/>
        <p:guide pos="3856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5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2022/9/20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6" name="页脚占位符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  <p:sp>
        <p:nvSpPr>
          <p:cNvPr id="67" name="编号占位符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Calibri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Calibri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14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眉占位符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59" name="日期占位符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2022/9/20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0" name="文本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1" name="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457200" indent="0"/>
            <a:r>
              <a:rPr lang="zh-CN" altLang="en-US"/>
              <a:t>第二级</a:t>
            </a:r>
            <a:endParaRPr lang="en-US" altLang="zh-CN"/>
          </a:p>
          <a:p>
            <a:pPr lvl="2" marL="914400" indent="0"/>
            <a:r>
              <a:rPr lang="zh-CN" altLang="en-US"/>
              <a:t>第三级</a:t>
            </a:r>
            <a:endParaRPr lang="en-US" altLang="zh-CN"/>
          </a:p>
          <a:p>
            <a:pPr lvl="3" marL="1371600" indent="0"/>
            <a:r>
              <a:rPr lang="zh-CN" altLang="en-US"/>
              <a:t>第四级</a:t>
            </a:r>
            <a:endParaRPr lang="en-US" altLang="zh-CN"/>
          </a:p>
          <a:p>
            <a:pPr lvl="4" marL="18288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2" name="页脚占位符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l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marL="0" indent="0"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89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6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微软雅黑" pitchFamily="0" charset="0"/>
        <a:ea typeface="微软雅黑" pitchFamily="0" charset="0"/>
        <a:cs typeface="等线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等线" pitchFamily="0" charset="0"/>
        <a:ea typeface="等线" pitchFamily="0" charset="0"/>
        <a:cs typeface="等线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336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456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810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7948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9879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973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1470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编号占位符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>
            <a:lvl1pPr algn="r" defTabSz="914400" fontAlgn="base" hangingPunct="0">
              <a:defRPr sz="1200">
                <a:latin typeface="微软雅黑" pitchFamily="0" charset="0"/>
                <a:ea typeface="微软雅黑" pitchFamily="0" charset="0"/>
                <a:cs typeface="等线" pitchFamily="0" charset="0"/>
              </a:defRPr>
            </a:lvl1pPr>
          </a:lstStyle>
          <a:p>
            <a:fld id="{CAD2D6BD-DE1B-4B5F-8B41-2702339687B9}" type="slidenum">
              <a:rPr lang="zh-CN" altLang="en-US" sz="1200">
                <a:latin typeface="微软雅黑" pitchFamily="0" charset="0"/>
                <a:ea typeface="微软雅黑" pitchFamily="0" charset="0"/>
                <a:cs typeface="等线" pitchFamily="0" charset="0"/>
              </a:rPr>
              <a:t>‹#›</a:t>
            </a:fld>
            <a:endParaRPr lang="zh-CN" altLang="en-US" sz="1200">
              <a:latin typeface="微软雅黑" pitchFamily="0" charset="0"/>
              <a:ea typeface="微软雅黑" pitchFamily="0" charset="0"/>
              <a:cs typeface="等线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0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fontAlgn="auto" hangingPunct="1">
              <a:defRPr sz="5400" b="0" spc="600"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669882" y="3566160"/>
            <a:ext cx="10852237" cy="95098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buNone/>
              <a:defRPr sz="2400" u="none" strike="noStrike" kern="1200" cap="none" spc="200" baseline="0">
                <a:solidFill>
                  <a:schemeClr val="tx1"/>
                </a:solidFill>
              </a:defRPr>
            </a:lvl1pPr>
            <a:lvl2pPr marL="457200" indent="0" algn="ctr" defTabSz="914400" fontAlgn="auto" hangingPunct="1">
              <a:buNone/>
              <a:defRPr sz="2000"/>
            </a:lvl2pPr>
            <a:lvl3pPr marL="914400" indent="0" algn="ctr" defTabSz="914400" fontAlgn="auto" hangingPunct="1">
              <a:buNone/>
              <a:defRPr sz="1800"/>
            </a:lvl3pPr>
            <a:lvl4pPr marL="1371600" indent="0" algn="ctr" defTabSz="914400" fontAlgn="auto" hangingPunct="1">
              <a:buNone/>
              <a:defRPr sz="1600"/>
            </a:lvl4pPr>
            <a:lvl5pPr marL="1828800" indent="0" algn="ctr" defTabSz="914400" fontAlgn="auto" hangingPunct="1">
              <a:buNone/>
              <a:defRPr sz="1600"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单击此处编辑副标题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356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5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3" name="内容占位符"/>
          <p:cNvSpPr>
            <a:spLocks noGrp="1"/>
          </p:cNvSpPr>
          <p:nvPr>
            <p:ph idx="13"/>
          </p:nvPr>
        </p:nvSpPr>
        <p:spPr>
          <a:xfrm rot="0">
            <a:off x="669930" y="952508"/>
            <a:ext cx="10852237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9319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55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56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7" name="标题"/>
          <p:cNvSpPr>
            <a:spLocks noGrp="1"/>
          </p:cNvSpPr>
          <p:nvPr>
            <p:ph type="title" hasCustomPrompt="1"/>
          </p:nvPr>
        </p:nvSpPr>
        <p:spPr>
          <a:xfrm rot="0">
            <a:off x="669882" y="2588281"/>
            <a:ext cx="10852237" cy="89916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25400" bIns="38100" anchor="t" anchorCtr="0">
            <a:prstTxWarp prst="textNoShape"/>
          </a:bodyPr>
          <a:lstStyle>
            <a:lvl1pPr marL="0" indent="0" algn="ctr" defTabSz="914400" eaLnBrk="1" fontAlgn="auto" latinLnBrk="0" hangingPunct="1">
              <a:lnSpc>
                <a:spcPct val="100000"/>
              </a:lnSpc>
              <a:defRPr sz="5400" b="0" i="0" u="none" strike="noStrike" kern="1200" cap="none" spc="60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单击此处编辑标题</a:t>
            </a:r>
            <a:endParaRPr lang="zh-CN" altLang="en-US">
              <a:sym typeface="微软雅黑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6686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9" name="内容占位符"/>
          <p:cNvSpPr>
            <a:spLocks noGrp="1"/>
          </p:cNvSpPr>
          <p:nvPr>
            <p:ph idx="1"/>
          </p:nvPr>
        </p:nvSpPr>
        <p:spPr>
          <a:xfrm rot="0">
            <a:off x="669882" y="1296000"/>
            <a:ext cx="10852237" cy="50413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8453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"/>
          <p:cNvSpPr>
            <a:spLocks noGrp="1"/>
          </p:cNvSpPr>
          <p:nvPr>
            <p:ph type="title"/>
          </p:nvPr>
        </p:nvSpPr>
        <p:spPr>
          <a:xfrm rot="0">
            <a:off x="669930" y="3808730"/>
            <a:ext cx="10852237" cy="6248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63500" bIns="38100" anchor="t" anchorCtr="0">
            <a:prstTxWarp prst="textNoShape"/>
          </a:bodyPr>
          <a:lstStyle>
            <a:lvl1pPr marL="0" indent="0" defTabSz="914400" fontAlgn="auto" hangingPunct="1">
              <a:defRPr sz="3600" b="0" u="none" strike="noStrike" kern="1200" cap="none" spc="30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文本"/>
          <p:cNvSpPr>
            <a:spLocks noGrp="1"/>
          </p:cNvSpPr>
          <p:nvPr>
            <p:ph type="body" idx="1"/>
          </p:nvPr>
        </p:nvSpPr>
        <p:spPr>
          <a:xfrm rot="0">
            <a:off x="669925" y="4511675"/>
            <a:ext cx="10852237" cy="1077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buNone/>
              <a:defRPr sz="1600" b="0" i="0" u="none" strike="noStrike" kern="1200" cap="none" spc="15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>
                <a:solidFill>
                  <a:srgbClr val="898989"/>
                </a:solidFill>
              </a:defRPr>
            </a:lvl2pPr>
            <a:lvl3pPr marL="914400" indent="0" defTabSz="914400" fontAlgn="auto" hangingPunct="1">
              <a:buNone/>
              <a:defRPr sz="1800">
                <a:solidFill>
                  <a:srgbClr val="898989"/>
                </a:solidFill>
              </a:defRPr>
            </a:lvl3pPr>
            <a:lvl4pPr marL="1371600" indent="0" defTabSz="914400" fontAlgn="auto" hangingPunct="1">
              <a:buNone/>
              <a:defRPr sz="1600">
                <a:solidFill>
                  <a:srgbClr val="898989"/>
                </a:solidFill>
              </a:defRPr>
            </a:lvl4pPr>
            <a:lvl5pPr marL="1828800" indent="0" defTabSz="914400" fontAlgn="auto" hangingPunct="1">
              <a:buNone/>
              <a:defRPr sz="1600">
                <a:solidFill>
                  <a:srgbClr val="898989"/>
                </a:solidFill>
              </a:defRPr>
            </a:lvl5pPr>
            <a:lvl6pPr marL="2286000" indent="0" defTabSz="914400" fontAlgn="auto" hangingPunct="1">
              <a:buNone/>
              <a:defRPr sz="1600">
                <a:solidFill>
                  <a:srgbClr val="898989"/>
                </a:solidFill>
              </a:defRPr>
            </a:lvl6pPr>
            <a:lvl7pPr marL="2743200" indent="0" defTabSz="914400" fontAlgn="auto" hangingPunct="1">
              <a:buNone/>
              <a:defRPr sz="1600">
                <a:solidFill>
                  <a:srgbClr val="898989"/>
                </a:solidFill>
              </a:defRPr>
            </a:lvl7pPr>
            <a:lvl8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8pPr>
            <a:lvl9pPr marL="3200400" indent="0" defTabSz="914400" fontAlgn="auto" hangingPunct="1">
              <a:buNone/>
              <a:defRPr sz="1600">
                <a:solidFill>
                  <a:srgbClr val="898989"/>
                </a:solidFill>
              </a:defRPr>
            </a:lvl9pPr>
          </a:lstStyle>
          <a:p>
            <a:pPr marL="0" indent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16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7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4828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19" name="内容占位符"/>
          <p:cNvSpPr>
            <a:spLocks noGrp="1"/>
          </p:cNvSpPr>
          <p:nvPr>
            <p:ph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0" name="内容占位符"/>
          <p:cNvSpPr>
            <a:spLocks noGrp="1"/>
          </p:cNvSpPr>
          <p:nvPr>
            <p:ph idx="2"/>
          </p:nvPr>
        </p:nvSpPr>
        <p:spPr>
          <a:xfrm rot="0">
            <a:off x="6238877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228600" indent="-228600" defTabSz="914400" fontAlgn="auto" hangingPunct="1">
              <a:defRPr sz="1600">
                <a:solidFill>
                  <a:srgbClr val="404040"/>
                </a:solidFill>
              </a:defRPr>
            </a:lvl1pPr>
            <a:lvl2pPr marL="685800" indent="-228600" defTabSz="914400" fontAlgn="auto" hangingPunct="1">
              <a:defRPr sz="1600">
                <a:solidFill>
                  <a:srgbClr val="404040"/>
                </a:solidFill>
              </a:defRPr>
            </a:lvl2pPr>
            <a:lvl3pPr marL="1143000" indent="-228600" defTabSz="914400" fontAlgn="auto" hangingPunct="1">
              <a:defRPr sz="1600">
                <a:solidFill>
                  <a:srgbClr val="404040"/>
                </a:solidFill>
              </a:defRPr>
            </a:lvl3pPr>
            <a:lvl4pPr marL="1600200" indent="-228600" defTabSz="914400" fontAlgn="auto" hangingPunct="1">
              <a:defRPr sz="1600">
                <a:solidFill>
                  <a:srgbClr val="404040"/>
                </a:solidFill>
              </a:defRPr>
            </a:lvl4pPr>
            <a:lvl5pPr marL="2057400" indent="-228600" defTabSz="914400" fontAlgn="auto" hangingPunct="1">
              <a:defRPr sz="1600">
                <a:solidFill>
                  <a:srgbClr val="404040"/>
                </a:solidFill>
              </a:defRPr>
            </a:lvl5pPr>
          </a:lstStyle>
          <a:p>
            <a:pPr marL="228600" indent="-22860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-228600"/>
            <a:r>
              <a:rPr lang="zh-CN" altLang="en-US"/>
              <a:t>第二级</a:t>
            </a:r>
            <a:endParaRPr lang="en-US" altLang="zh-CN"/>
          </a:p>
          <a:p>
            <a:pPr lvl="2" marL="1143000" indent="-228600"/>
            <a:r>
              <a:rPr lang="zh-CN" altLang="en-US"/>
              <a:t>第三级</a:t>
            </a:r>
            <a:endParaRPr lang="en-US" altLang="zh-CN"/>
          </a:p>
          <a:p>
            <a:pPr lvl="3" marL="1600200" indent="-228600"/>
            <a:r>
              <a:rPr lang="zh-CN" altLang="en-US"/>
              <a:t>第四级</a:t>
            </a:r>
            <a:endParaRPr lang="en-US" altLang="zh-CN"/>
          </a:p>
          <a:p>
            <a:pPr lvl="4" marL="2057400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2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766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5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66993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baseline="0">
                <a:solidFill>
                  <a:schemeClr val="tx1"/>
                </a:solidFill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6" name="内容占位符"/>
          <p:cNvSpPr>
            <a:spLocks noGrp="1"/>
          </p:cNvSpPr>
          <p:nvPr>
            <p:ph idx="2"/>
          </p:nvPr>
        </p:nvSpPr>
        <p:spPr>
          <a:xfrm rot="0">
            <a:off x="669925" y="1789043"/>
            <a:ext cx="5283200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7" name="文本"/>
          <p:cNvSpPr>
            <a:spLocks noGrp="1"/>
          </p:cNvSpPr>
          <p:nvPr>
            <p:ph type="body" idx="3" hasCustomPrompt="1"/>
          </p:nvPr>
        </p:nvSpPr>
        <p:spPr>
          <a:xfrm rot="0">
            <a:off x="6235750" y="1296000"/>
            <a:ext cx="5283241" cy="38100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t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457200" indent="0" defTabSz="914400" fontAlgn="auto" hangingPunct="1">
              <a:buNone/>
              <a:defRPr sz="2000" b="1"/>
            </a:lvl2pPr>
            <a:lvl3pPr marL="914400" indent="0" defTabSz="914400" fontAlgn="auto" hangingPunct="1">
              <a:buNone/>
              <a:defRPr sz="1800" b="1"/>
            </a:lvl3pPr>
            <a:lvl4pPr marL="1371600" indent="0" defTabSz="914400" fontAlgn="auto" hangingPunct="1">
              <a:buNone/>
              <a:defRPr sz="1600" b="1"/>
            </a:lvl4pPr>
            <a:lvl5pPr marL="1828800" indent="0" defTabSz="914400" fontAlgn="auto" hangingPunct="1">
              <a:buNone/>
              <a:defRPr sz="1600"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单击此处编辑文本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8" name="内容占位符"/>
          <p:cNvSpPr>
            <a:spLocks noGrp="1"/>
          </p:cNvSpPr>
          <p:nvPr>
            <p:ph idx="4"/>
          </p:nvPr>
        </p:nvSpPr>
        <p:spPr>
          <a:xfrm rot="0">
            <a:off x="6235750" y="1789043"/>
            <a:ext cx="5283241" cy="455223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tabLst>
                <a:tab pos="1609725" algn="l"/>
              </a:tabLst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2pPr>
            <a:lvl3pPr marL="11430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3pPr>
            <a:lvl4pPr marL="16002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4pPr>
            <a:lvl5pPr marL="20574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5pPr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en-US" altLang="zh-CN">
              <a:sym typeface="微软雅黑" pitchFamily="0" charset="0"/>
            </a:endParaRPr>
          </a:p>
          <a:p>
            <a:pPr lvl="1" marL="685800" indent="-228600"/>
            <a:r>
              <a:rPr lang="zh-CN" altLang="en-US">
                <a:sym typeface="微软雅黑" pitchFamily="0" charset="0"/>
              </a:rPr>
              <a:t>第二级</a:t>
            </a:r>
            <a:endParaRPr lang="en-US" altLang="zh-CN">
              <a:sym typeface="微软雅黑" pitchFamily="0" charset="0"/>
            </a:endParaRPr>
          </a:p>
          <a:p>
            <a:pPr lvl="2" marL="1143000" indent="-228600"/>
            <a:r>
              <a:rPr lang="zh-CN" altLang="en-US">
                <a:sym typeface="微软雅黑" pitchFamily="0" charset="0"/>
              </a:rPr>
              <a:t>第三级</a:t>
            </a:r>
            <a:endParaRPr lang="en-US" altLang="zh-CN">
              <a:sym typeface="微软雅黑" pitchFamily="0" charset="0"/>
            </a:endParaRPr>
          </a:p>
          <a:p>
            <a:pPr lvl="3" marL="1600200" indent="-228600"/>
            <a:r>
              <a:rPr lang="zh-CN" altLang="en-US">
                <a:sym typeface="微软雅黑" pitchFamily="0" charset="0"/>
              </a:rPr>
              <a:t>第四级</a:t>
            </a:r>
            <a:endParaRPr lang="en-US" altLang="zh-CN">
              <a:sym typeface="微软雅黑" pitchFamily="0" charset="0"/>
            </a:endParaRPr>
          </a:p>
          <a:p>
            <a:pPr lvl="4" marL="2057400" indent="-228600"/>
            <a:r>
              <a:rPr lang="zh-CN" altLang="en-US">
                <a:sym typeface="微软雅黑" pitchFamily="0" charset="0"/>
              </a:rPr>
              <a:t>第五级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30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1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6432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defRPr sz="28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33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34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5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967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37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38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9231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片"/>
          <p:cNvSpPr>
            <a:spLocks noGrp="1"/>
          </p:cNvSpPr>
          <p:nvPr>
            <p:ph type="pic" idx="1"/>
          </p:nvPr>
        </p:nvSpPr>
        <p:spPr>
          <a:xfrm rot="0">
            <a:off x="669930" y="1296000"/>
            <a:ext cx="5283241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/>
          <a:p/>
        </p:txBody>
      </p:sp>
      <p:sp>
        <p:nvSpPr>
          <p:cNvPr id="40" name="文本"/>
          <p:cNvSpPr>
            <a:spLocks noGrp="1"/>
          </p:cNvSpPr>
          <p:nvPr>
            <p:ph type="body" idx="2"/>
          </p:nvPr>
        </p:nvSpPr>
        <p:spPr>
          <a:xfrm rot="0">
            <a:off x="6238925" y="1296000"/>
            <a:ext cx="5283242" cy="50399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01600" tIns="0" rIns="82550" bIns="0" anchor="t" anchorCtr="0">
            <a:prstTxWarp prst="textNoShape"/>
          </a:bodyPr>
          <a:lstStyle>
            <a:lvl1pPr marL="228600" indent="-228600" algn="l" defTabSz="914400" eaLnBrk="1" fontAlgn="auto" latinLnBrk="0" hangingPunct="1">
              <a:lnSpc>
                <a:spcPct val="129999"/>
              </a:lnSpc>
              <a:spcBef>
                <a:spcPts val="0"/>
              </a:spcBef>
              <a:spcAft>
                <a:spcPts val="1000"/>
              </a:spcAft>
              <a:buFont typeface="Arial" pitchFamily="0" charset="0"/>
              <a:buChar char="•"/>
              <a:defRPr sz="1600" b="0" i="0" u="none" strike="noStrike" kern="1200" cap="none" spc="150" baseline="0">
                <a:solidFill>
                  <a:srgbClr val="404040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  <a:lvl2pPr marL="685800" indent="-228600" defTabSz="914400" fontAlgn="auto" hangingPunct="1"/>
            <a:lvl3pPr marL="1143000" indent="-228600" defTabSz="914400" fontAlgn="auto" hangingPunct="1"/>
            <a:lvl4pPr marL="1600200" indent="-228600" defTabSz="914400" fontAlgn="auto" hangingPunct="1"/>
            <a:lvl5pPr marL="2057400" indent="-228600" defTabSz="914400" fontAlgn="auto" hangingPunct="1"/>
            <a:lvl6pPr marL="2514600" indent="-228600" defTabSz="914400" fontAlgn="auto" hangingPunct="1"/>
            <a:lvl7pPr marL="2971800" indent="-228600" defTabSz="914400" fontAlgn="auto" hangingPunct="1"/>
            <a:lvl8pPr marL="3429000" indent="-228600" defTabSz="914400" fontAlgn="auto" hangingPunct="1"/>
            <a:lvl9pPr marL="3429000" indent="-228600" defTabSz="914400" fontAlgn="auto" hangingPunct="1"/>
          </a:lstStyle>
          <a:p>
            <a:pPr marL="228600" indent="-228600"/>
            <a:r>
              <a:rPr lang="zh-CN" altLang="en-US">
                <a:sym typeface="微软雅黑" pitchFamily="0" charset="0"/>
              </a:rPr>
              <a:t>单击此处编辑母版文本样式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1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42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3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44" name="标题"/>
          <p:cNvSpPr>
            <a:spLocks noGrp="1"/>
          </p:cNvSpPr>
          <p:nvPr>
            <p:ph type="title"/>
          </p:nvPr>
        </p:nvSpPr>
        <p:spPr>
          <a:xfrm rot="0">
            <a:off x="669882" y="431999"/>
            <a:ext cx="10852237" cy="6480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8027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竖排标题"/>
          <p:cNvSpPr>
            <a:spLocks noGrp="1"/>
          </p:cNvSpPr>
          <p:nvPr>
            <p:ph type="title" orient="vert"/>
          </p:nvPr>
        </p:nvSpPr>
        <p:spPr>
          <a:xfrm rot="0">
            <a:off x="10571135" y="952508"/>
            <a:ext cx="950984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101600" tIns="38100" rIns="76200" bIns="38100" anchor="ctr" anchorCtr="0">
            <a:prstTxWarp prst="textNoShape"/>
          </a:bodyPr>
          <a:lstStyle>
            <a:lvl1pPr marL="0" indent="0" algn="l" defTabSz="914400" eaLnBrk="1" fontAlgn="auto" latinLnBrk="0" hangingPunct="1">
              <a:lnSpc>
                <a:spcPct val="100000"/>
              </a:lnSpc>
              <a:spcAft>
                <a:spcPts val="0"/>
              </a:spcAft>
              <a:defRPr sz="2400" b="1" i="0" u="none" strike="noStrike" kern="1200" cap="none" spc="200" baseline="0">
                <a:solidFill>
                  <a:schemeClr val="tx1"/>
                </a:solidFill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r>
              <a:rPr lang="zh-CN" altLang="en-US">
                <a:sym typeface="微软雅黑" pitchFamily="0" charset="0"/>
              </a:rPr>
              <a:t>单击此处编辑母版标题样式</a:t>
            </a:r>
            <a:endParaRPr lang="zh-CN" altLang="en-US">
              <a:sym typeface="微软雅黑" pitchFamily="0" charset="0"/>
            </a:endParaRPr>
          </a:p>
        </p:txBody>
      </p:sp>
      <p:sp>
        <p:nvSpPr>
          <p:cNvPr id="46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669925" y="952500"/>
            <a:ext cx="9828100" cy="538890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/>
          </a:bodyPr>
          <a:lstStyle>
            <a:lvl1pPr marL="228600" indent="0" defTabSz="914400" eaLnBrk="1" fontAlgn="auto" latinLnBrk="0" hangingPunct="1">
              <a:defRPr>
                <a:solidFill>
                  <a:srgbClr val="404040"/>
                </a:solidFill>
              </a:defRPr>
            </a:lvl1pPr>
            <a:lvl2pPr marL="685800" indent="0" defTabSz="914400" eaLnBrk="1" fontAlgn="auto" latinLnBrk="0" hangingPunct="1">
              <a:defRPr>
                <a:solidFill>
                  <a:srgbClr val="404040"/>
                </a:solidFill>
              </a:defRPr>
            </a:lvl2pPr>
            <a:lvl3pPr marL="1143000" indent="0" defTabSz="914400" eaLnBrk="1" fontAlgn="auto" latinLnBrk="0" hangingPunct="1">
              <a:defRPr>
                <a:solidFill>
                  <a:srgbClr val="404040"/>
                </a:solidFill>
              </a:defRPr>
            </a:lvl3pPr>
            <a:lvl4pPr marL="1600200" indent="0" defTabSz="914400" eaLnBrk="1" fontAlgn="auto" latinLnBrk="0" hangingPunct="1">
              <a:defRPr>
                <a:solidFill>
                  <a:srgbClr val="404040"/>
                </a:solidFill>
              </a:defRPr>
            </a:lvl4pPr>
            <a:lvl5pPr marL="2057400" indent="0" defTabSz="914400" eaLnBrk="1" fontAlgn="auto" latinLnBrk="0" hangingPunct="1">
              <a:defRPr>
                <a:solidFill>
                  <a:srgbClr val="404040"/>
                </a:solidFill>
              </a:defRPr>
            </a:lvl5pPr>
          </a:lstStyle>
          <a:p>
            <a:pPr marL="228600" indent="0"/>
            <a:r>
              <a:rPr lang="zh-CN" altLang="en-US"/>
              <a:t>单击此处编辑母版文本样式</a:t>
            </a:r>
            <a:endParaRPr lang="en-US" altLang="zh-CN"/>
          </a:p>
          <a:p>
            <a:pPr lvl="1" marL="685800" indent="0"/>
            <a:r>
              <a:rPr lang="zh-CN" altLang="en-US"/>
              <a:t>第二级</a:t>
            </a:r>
            <a:endParaRPr lang="en-US" altLang="zh-CN"/>
          </a:p>
          <a:p>
            <a:pPr lvl="2" marL="1143000" indent="0"/>
            <a:r>
              <a:rPr lang="zh-CN" altLang="en-US"/>
              <a:t>第三级</a:t>
            </a:r>
            <a:endParaRPr lang="en-US" altLang="zh-CN"/>
          </a:p>
          <a:p>
            <a:pPr lvl="3" marL="1600200" indent="0"/>
            <a:r>
              <a:rPr lang="zh-CN" altLang="en-US"/>
              <a:t>第四级</a:t>
            </a:r>
            <a:endParaRPr lang="en-US" altLang="zh-CN"/>
          </a:p>
          <a:p>
            <a:pPr lvl="4" marL="2057400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7" name="日期占位符"/>
          <p:cNvSpPr>
            <a:spLocks noGrp="1"/>
          </p:cNvSpPr>
          <p:nvPr>
            <p:ph type="dt" idx="10"/>
          </p:nvPr>
        </p:nvSpPr>
        <p:spPr>
          <a:xfrm rot="0">
            <a:off x="879742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  <a:t>2022/9/20</a:t>
            </a:fld>
            <a:endParaRPr lang="zh-CN" altLang="en-US"/>
          </a:p>
        </p:txBody>
      </p:sp>
      <p:sp>
        <p:nvSpPr>
          <p:cNvPr id="48" name="页脚占位符"/>
          <p:cNvSpPr>
            <a:spLocks noGrp="1"/>
          </p:cNvSpPr>
          <p:nvPr>
            <p:ph type="ftr" idx="11"/>
          </p:nvPr>
        </p:nvSpPr>
        <p:spPr>
          <a:xfrm rot="0">
            <a:off x="4116000" y="6349833"/>
            <a:ext cx="396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4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0" y="6349833"/>
            <a:ext cx="2700000" cy="316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>
            <a:lvl1pPr marL="0" indent="0" defTabSz="914400" fontAlgn="base" hangingPunct="0">
              <a:defRPr>
                <a:latin typeface="Arial" pitchFamily="0" charset="0"/>
                <a:ea typeface="微软雅黑" pitchFamily="0" charset="0"/>
                <a:cs typeface="Arial" pitchFamily="0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 hidden="1"/>
          <p:cNvSpPr>
            <a:spLocks/>
          </p:cNvSpPr>
          <p:nvPr/>
        </p:nvSpPr>
        <p:spPr>
          <a:xfrm rot="0">
            <a:off x="0" y="0"/>
            <a:ext cx="0" cy="0"/>
          </a:xfrm>
          <a:prstGeom prst="rect"/>
          <a:solidFill>
            <a:schemeClr val="accent1"/>
          </a:solidFill>
          <a:ln w="12700" cmpd="sng" cap="flat">
            <a:solidFill>
              <a:srgbClr val="41719C"/>
            </a:solidFill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组合"/>
          <p:cNvGrpSpPr>
            <a:grpSpLocks/>
          </p:cNvGrpSpPr>
          <p:nvPr/>
        </p:nvGrpSpPr>
        <p:grpSpPr>
          <a:xfrm>
            <a:off x="6600216" y="234834"/>
            <a:ext cx="5491260" cy="453390"/>
            <a:chOff x="6600216" y="234834"/>
            <a:chExt cx="5491260" cy="453390"/>
          </a:xfrm>
        </p:grpSpPr>
        <p:pic>
          <p:nvPicPr>
            <p:cNvPr id="3" name="图片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0">
              <a:off x="6600216" y="243967"/>
              <a:ext cx="2821020" cy="437940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" name="矩形"/>
            <p:cNvSpPr>
              <a:spLocks/>
            </p:cNvSpPr>
            <p:nvPr userDrawn="1"/>
          </p:nvSpPr>
          <p:spPr>
            <a:xfrm rot="0">
              <a:off x="9401781" y="234834"/>
              <a:ext cx="2689696" cy="453390"/>
            </a:xfrm>
            <a:prstGeom prst="rect"/>
            <a:solidFill>
              <a:schemeClr val="bg1"/>
            </a:solidFill>
            <a:ln w="9525" cmpd="sng" cap="flat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b="1" i="0" u="none" strike="noStrike" kern="1200" cap="none" spc="0" baseline="0">
                  <a:solidFill>
                    <a:srgbClr val="00B0F0"/>
                  </a:solidFill>
                  <a:latin typeface="Arial" pitchFamily="0" charset="0"/>
                  <a:ea typeface="微软雅黑" pitchFamily="0" charset="0"/>
                  <a:cs typeface="Arial" pitchFamily="0" charset="0"/>
                </a:rPr>
                <a:t>概率论与数理统计</a:t>
              </a:r>
              <a:endParaRPr lang="zh-CN" altLang="en-US" sz="2400" b="1" i="0" u="none" strike="noStrike" kern="1200" cap="none" spc="0" baseline="0">
                <a:solidFill>
                  <a:srgbClr val="00B0F0"/>
                </a:solidFill>
                <a:latin typeface="Arial" pitchFamily="0" charset="0"/>
                <a:ea typeface="微软雅黑" pitchFamily="0" charset="0"/>
                <a:cs typeface="Arial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57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xStyles>
    <p:titleStyle>
      <a:lvl1pPr marL="0" indent="0"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1" u="none" strike="noStrike" kern="1200" cap="none" spc="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1pPr>
      <a:lvl2pPr marL="6858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tabLst>
          <a:tab pos="1609725" algn="l"/>
        </a:tabLst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2pPr>
      <a:lvl3pPr marL="11430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3pPr>
      <a:lvl4pPr marL="16002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4pPr>
      <a:lvl5pPr marL="2057400" indent="-228600" algn="l" defTabSz="914400" eaLnBrk="1" fontAlgn="auto" latinLnBrk="0" hangingPunct="1">
        <a:lnSpc>
          <a:spcPct val="129999"/>
        </a:lnSpc>
        <a:spcBef>
          <a:spcPts val="0"/>
        </a:spcBef>
        <a:spcAft>
          <a:spcPts val="1000"/>
        </a:spcAft>
        <a:buFont typeface="Arial" pitchFamily="0" charset="0"/>
        <a:buChar char="•"/>
        <a:defRPr sz="1600" u="none" strike="noStrike" kern="1200" cap="none" spc="150" baseline="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微软雅黑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3.emf"/><Relationship Id="rId3" Type="http://schemas.openxmlformats.org/officeDocument/2006/relationships/oleObject" Target="../embeddings/oleObject2.bin"/><Relationship Id="rId4" Type="http://schemas.openxmlformats.org/officeDocument/2006/relationships/image" Target="../media/4.emf"/><Relationship Id="rId5" Type="http://schemas.openxmlformats.org/officeDocument/2006/relationships/oleObject" Target="../embeddings/oleObject3.bin"/><Relationship Id="rId6" Type="http://schemas.openxmlformats.org/officeDocument/2006/relationships/image" Target="../media/5.emf"/><Relationship Id="rId7" Type="http://schemas.openxmlformats.org/officeDocument/2006/relationships/oleObject" Target="../embeddings/oleObject4.bin"/><Relationship Id="rId8" Type="http://schemas.openxmlformats.org/officeDocument/2006/relationships/image" Target="../media/6.emf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7.emf"/><Relationship Id="rId3" Type="http://schemas.openxmlformats.org/officeDocument/2006/relationships/oleObject" Target="../embeddings/oleObject6.bin"/><Relationship Id="rId4" Type="http://schemas.openxmlformats.org/officeDocument/2006/relationships/image" Target="../media/8.emf"/><Relationship Id="rId5" Type="http://schemas.openxmlformats.org/officeDocument/2006/relationships/oleObject" Target="../embeddings/oleObject7.bin"/><Relationship Id="rId6" Type="http://schemas.openxmlformats.org/officeDocument/2006/relationships/image" Target="../media/9.emf"/><Relationship Id="rId7" Type="http://schemas.openxmlformats.org/officeDocument/2006/relationships/oleObject" Target="../embeddings/oleObject8.bin"/><Relationship Id="rId8" Type="http://schemas.openxmlformats.org/officeDocument/2006/relationships/image" Target="../media/10.emf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9.bin"/><Relationship Id="rId2" Type="http://schemas.openxmlformats.org/officeDocument/2006/relationships/image" Target="../media/11.emf"/><Relationship Id="rId3" Type="http://schemas.openxmlformats.org/officeDocument/2006/relationships/oleObject" Target="../embeddings/oleObject10.bin"/><Relationship Id="rId4" Type="http://schemas.openxmlformats.org/officeDocument/2006/relationships/image" Target="../media/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15.emf"/><Relationship Id="rId11" Type="http://schemas.openxmlformats.org/officeDocument/2006/relationships/oleObject" Target="../embeddings/oleObject14.bin"/><Relationship Id="rId12" Type="http://schemas.openxmlformats.org/officeDocument/2006/relationships/image" Target="../media/16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5.bin"/><Relationship Id="rId2" Type="http://schemas.openxmlformats.org/officeDocument/2006/relationships/image" Target="../media/17.emf"/><Relationship Id="rId3" Type="http://schemas.openxmlformats.org/officeDocument/2006/relationships/oleObject" Target="../embeddings/oleObject16.bin"/><Relationship Id="rId4" Type="http://schemas.openxmlformats.org/officeDocument/2006/relationships/image" Target="../media/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20.emf"/><Relationship Id="rId9" Type="http://schemas.openxmlformats.org/officeDocument/2006/relationships/oleObject" Target="../embeddings/oleObject19.bin"/><Relationship Id="rId10" Type="http://schemas.openxmlformats.org/officeDocument/2006/relationships/image" Target="../media/21.emf"/><Relationship Id="rId11" Type="http://schemas.openxmlformats.org/officeDocument/2006/relationships/oleObject" Target="../embeddings/oleObject20.bin"/><Relationship Id="rId12" Type="http://schemas.openxmlformats.org/officeDocument/2006/relationships/image" Target="../media/22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23.emf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2.bin"/><Relationship Id="rId2" Type="http://schemas.openxmlformats.org/officeDocument/2006/relationships/image" Target="../media/24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3.bin"/><Relationship Id="rId2" Type="http://schemas.openxmlformats.org/officeDocument/2006/relationships/image" Target="../media/25.emf"/><Relationship Id="rId3" Type="http://schemas.openxmlformats.org/officeDocument/2006/relationships/oleObject" Target="../embeddings/oleObject24.bin"/><Relationship Id="rId4" Type="http://schemas.openxmlformats.org/officeDocument/2006/relationships/image" Target="../media/26.emf"/><Relationship Id="rId5" Type="http://schemas.openxmlformats.org/officeDocument/2006/relationships/oleObject" Target="../embeddings/oleObject25.bin"/><Relationship Id="rId6" Type="http://schemas.openxmlformats.org/officeDocument/2006/relationships/image" Target="../media/27.emf"/><Relationship Id="rId7" Type="http://schemas.openxmlformats.org/officeDocument/2006/relationships/oleObject" Target="../embeddings/oleObject26.bin"/><Relationship Id="rId8" Type="http://schemas.openxmlformats.org/officeDocument/2006/relationships/image" Target="../media/28.emf"/><Relationship Id="rId9" Type="http://schemas.openxmlformats.org/officeDocument/2006/relationships/oleObject" Target="../embeddings/oleObject27.bin"/><Relationship Id="rId10" Type="http://schemas.openxmlformats.org/officeDocument/2006/relationships/image" Target="../media/29.emf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8.bin"/><Relationship Id="rId2" Type="http://schemas.openxmlformats.org/officeDocument/2006/relationships/image" Target="../media/30.emf"/><Relationship Id="rId3" Type="http://schemas.openxmlformats.org/officeDocument/2006/relationships/oleObject" Target="../embeddings/oleObject29.bin"/><Relationship Id="rId4" Type="http://schemas.openxmlformats.org/officeDocument/2006/relationships/image" Target="../media/31.emf"/><Relationship Id="rId5" Type="http://schemas.openxmlformats.org/officeDocument/2006/relationships/oleObject" Target="../embeddings/oleObject30.bin"/><Relationship Id="rId6" Type="http://schemas.openxmlformats.org/officeDocument/2006/relationships/image" Target="../media/32.emf"/><Relationship Id="rId7" Type="http://schemas.openxmlformats.org/officeDocument/2006/relationships/oleObject" Target="../embeddings/oleObject31.bin"/><Relationship Id="rId8" Type="http://schemas.openxmlformats.org/officeDocument/2006/relationships/image" Target="../media/33.emf"/><Relationship Id="rId9" Type="http://schemas.openxmlformats.org/officeDocument/2006/relationships/oleObject" Target="../embeddings/oleObject32.bin"/><Relationship Id="rId10" Type="http://schemas.openxmlformats.org/officeDocument/2006/relationships/image" Target="../media/34.emf"/><Relationship Id="rId11" Type="http://schemas.openxmlformats.org/officeDocument/2006/relationships/oleObject" Target="../embeddings/oleObject33.bin"/><Relationship Id="rId12" Type="http://schemas.openxmlformats.org/officeDocument/2006/relationships/image" Target="../media/35.emf"/><Relationship Id="rId13" Type="http://schemas.openxmlformats.org/officeDocument/2006/relationships/slideLayout" Target="../slideLayouts/slideLayout7.xml"/><Relationship Id="rId14" Type="http://schemas.openxmlformats.org/officeDocument/2006/relationships/notesSlide" Target="../notesSlides/notesSlide8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"/>
          <p:cNvSpPr>
            <a:spLocks noGrp="1"/>
          </p:cNvSpPr>
          <p:nvPr>
            <p:ph type="title"/>
          </p:nvPr>
        </p:nvSpPr>
        <p:spPr>
          <a:xfrm rot="0">
            <a:off x="2296460" y="2325594"/>
            <a:ext cx="7580314" cy="106679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>
            <a:prstTxWarp prst="textNoShape"/>
          </a:bodyPr>
          <a:lstStyle/>
          <a:p>
            <a:pPr marL="0" indent="0" algn="ctr" eaLnBrk="1" latinLnBrk="0" hangingPunct="1"/>
            <a:r>
              <a:rPr lang="zh-CN" altLang="en-US" sz="3200" b="1">
                <a:solidFill>
                  <a:srgbClr val="FF0000"/>
                </a:solidFill>
              </a:rPr>
              <a:t>第三章   二维随机变量及其分布</a:t>
            </a:r>
            <a:r>
              <a:rPr lang="en-US" altLang="zh-CN" sz="3200"/>
              <a:t> 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99464016"/>
      </p:ext>
    </p:extLst>
  </p:cSld>
  <p:clrMapOvr>
    <a:masterClrMapping/>
  </p:clrMapOvr>
  <p:transition spd="med">
    <p:strips dir="rd"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对象"/>
          <p:cNvGraphicFramePr>
            <a:graphicFrameLocks noChangeAspect="1"/>
          </p:cNvGraphicFramePr>
          <p:nvPr/>
        </p:nvGraphicFramePr>
        <p:xfrm>
          <a:off x="1509161" y="570148"/>
          <a:ext cx="900879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6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509161" y="570148"/>
                        <a:ext cx="9008790" cy="12874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"/>
          <p:cNvGraphicFramePr>
            <a:graphicFrameLocks noChangeAspect="1"/>
          </p:cNvGraphicFramePr>
          <p:nvPr/>
        </p:nvGraphicFramePr>
        <p:xfrm>
          <a:off x="1425856" y="1714595"/>
          <a:ext cx="9320263" cy="89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425856" y="1714595"/>
                        <a:ext cx="9320263" cy="89693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"/>
          <p:cNvGraphicFramePr>
            <a:graphicFrameLocks noChangeAspect="1"/>
          </p:cNvGraphicFramePr>
          <p:nvPr/>
        </p:nvGraphicFramePr>
        <p:xfrm>
          <a:off x="693738" y="2475660"/>
          <a:ext cx="1099661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93738" y="2475660"/>
                        <a:ext cx="10996612" cy="209550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"/>
          <p:cNvGraphicFramePr>
            <a:graphicFrameLocks noChangeAspect="1"/>
          </p:cNvGraphicFramePr>
          <p:nvPr/>
        </p:nvGraphicFramePr>
        <p:xfrm>
          <a:off x="360368" y="4470342"/>
          <a:ext cx="1110830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360368" y="4470342"/>
                        <a:ext cx="11108305" cy="15001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1163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对象"/>
          <p:cNvGraphicFramePr>
            <a:graphicFrameLocks noChangeAspect="1"/>
          </p:cNvGraphicFramePr>
          <p:nvPr/>
        </p:nvGraphicFramePr>
        <p:xfrm>
          <a:off x="360368" y="1574786"/>
          <a:ext cx="1110830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3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60368" y="1574786"/>
                        <a:ext cx="11108305" cy="500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"/>
          <p:cNvGraphicFramePr>
            <a:graphicFrameLocks noChangeAspect="1"/>
          </p:cNvGraphicFramePr>
          <p:nvPr/>
        </p:nvGraphicFramePr>
        <p:xfrm>
          <a:off x="150821" y="5108507"/>
          <a:ext cx="1110830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13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0821" y="5108507"/>
                        <a:ext cx="11108305" cy="500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"/>
          <p:cNvGraphicFramePr>
            <a:graphicFrameLocks noChangeAspect="1"/>
          </p:cNvGraphicFramePr>
          <p:nvPr/>
        </p:nvGraphicFramePr>
        <p:xfrm>
          <a:off x="357293" y="2752793"/>
          <a:ext cx="11108304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13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357293" y="2752793"/>
                        <a:ext cx="11108304" cy="50006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"/>
          <p:cNvGraphicFramePr>
            <a:graphicFrameLocks noChangeAspect="1"/>
          </p:cNvGraphicFramePr>
          <p:nvPr/>
        </p:nvGraphicFramePr>
        <p:xfrm>
          <a:off x="258969" y="3673629"/>
          <a:ext cx="11108304" cy="1000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13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258969" y="3673629"/>
                        <a:ext cx="11108304" cy="100012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4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对象"/>
          <p:cNvGraphicFramePr>
            <a:graphicFrameLocks noChangeAspect="1"/>
          </p:cNvGraphicFramePr>
          <p:nvPr/>
        </p:nvGraphicFramePr>
        <p:xfrm>
          <a:off x="1450924" y="858208"/>
          <a:ext cx="10388678" cy="72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450924" y="858208"/>
                        <a:ext cx="10388678" cy="72361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"/>
          <p:cNvGraphicFramePr>
            <a:graphicFrameLocks noChangeAspect="1"/>
          </p:cNvGraphicFramePr>
          <p:nvPr/>
        </p:nvGraphicFramePr>
        <p:xfrm>
          <a:off x="682625" y="3943350"/>
          <a:ext cx="104886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7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682625" y="3943350"/>
                        <a:ext cx="10488613" cy="152876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"/>
          <p:cNvGraphicFramePr>
            <a:graphicFrameLocks noChangeAspect="1"/>
          </p:cNvGraphicFramePr>
          <p:nvPr/>
        </p:nvGraphicFramePr>
        <p:xfrm>
          <a:off x="684651" y="3039710"/>
          <a:ext cx="9602349" cy="102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7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684651" y="3039710"/>
                        <a:ext cx="9602349" cy="10213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"/>
          <p:cNvGraphicFramePr>
            <a:graphicFrameLocks noChangeAspect="1"/>
          </p:cNvGraphicFramePr>
          <p:nvPr/>
        </p:nvGraphicFramePr>
        <p:xfrm>
          <a:off x="735013" y="1408112"/>
          <a:ext cx="8350250" cy="178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7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35013" y="1408112"/>
                        <a:ext cx="8350250" cy="178911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"/>
          <p:cNvGraphicFramePr>
            <a:graphicFrameLocks noChangeAspect="1"/>
          </p:cNvGraphicFramePr>
          <p:nvPr/>
        </p:nvGraphicFramePr>
        <p:xfrm>
          <a:off x="879381" y="5030974"/>
          <a:ext cx="5134753" cy="96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7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79381" y="5030974"/>
                        <a:ext cx="5134753" cy="96641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"/>
          <p:cNvGraphicFramePr>
            <a:graphicFrameLocks noChangeAspect="1"/>
          </p:cNvGraphicFramePr>
          <p:nvPr/>
        </p:nvGraphicFramePr>
        <p:xfrm>
          <a:off x="8881463" y="955639"/>
          <a:ext cx="3217863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7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8881463" y="955639"/>
                        <a:ext cx="3217863" cy="28590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38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对象"/>
          <p:cNvGraphicFramePr>
            <a:graphicFrameLocks noChangeAspect="1"/>
          </p:cNvGraphicFramePr>
          <p:nvPr/>
        </p:nvGraphicFramePr>
        <p:xfrm>
          <a:off x="2326995" y="684116"/>
          <a:ext cx="8721145" cy="85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7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2326995" y="684116"/>
                        <a:ext cx="8721145" cy="85405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"/>
          <p:cNvGraphicFramePr>
            <a:graphicFrameLocks noChangeAspect="1"/>
          </p:cNvGraphicFramePr>
          <p:nvPr/>
        </p:nvGraphicFramePr>
        <p:xfrm>
          <a:off x="1065586" y="1329921"/>
          <a:ext cx="8930061" cy="90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065586" y="1329921"/>
                        <a:ext cx="8930061" cy="90144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"/>
          <p:cNvGraphicFramePr>
            <a:graphicFrameLocks noChangeAspect="1"/>
          </p:cNvGraphicFramePr>
          <p:nvPr/>
        </p:nvGraphicFramePr>
        <p:xfrm>
          <a:off x="441419" y="1934625"/>
          <a:ext cx="8525228" cy="107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441419" y="1934625"/>
                        <a:ext cx="8525228" cy="107991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"/>
          <p:cNvGraphicFramePr>
            <a:graphicFrameLocks noChangeAspect="1"/>
          </p:cNvGraphicFramePr>
          <p:nvPr/>
        </p:nvGraphicFramePr>
        <p:xfrm>
          <a:off x="439456" y="2517495"/>
          <a:ext cx="104124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439456" y="2517495"/>
                        <a:ext cx="10412413" cy="803275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"/>
          <p:cNvGraphicFramePr>
            <a:graphicFrameLocks noChangeAspect="1"/>
          </p:cNvGraphicFramePr>
          <p:nvPr/>
        </p:nvGraphicFramePr>
        <p:xfrm>
          <a:off x="390617" y="3109372"/>
          <a:ext cx="8999910" cy="111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8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390617" y="3109372"/>
                        <a:ext cx="8999910" cy="1116673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"/>
          <p:cNvGraphicFramePr>
            <a:graphicFrameLocks noChangeAspect="1"/>
          </p:cNvGraphicFramePr>
          <p:nvPr/>
        </p:nvGraphicFramePr>
        <p:xfrm>
          <a:off x="386136" y="3686319"/>
          <a:ext cx="9219546" cy="10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8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386136" y="3686319"/>
                        <a:ext cx="9219546" cy="107945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"/>
          <p:cNvGraphicFramePr>
            <a:graphicFrameLocks noChangeAspect="1"/>
          </p:cNvGraphicFramePr>
          <p:nvPr/>
        </p:nvGraphicFramePr>
        <p:xfrm>
          <a:off x="483908" y="4300097"/>
          <a:ext cx="11504613" cy="152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3" imgW="0" imgH="0" progId="package">
                  <p:embed/>
                </p:oleObj>
              </mc:Choice>
              <mc:Fallback>
                <p:oleObj name="package" r:id="rId13" imgW="0" imgH="0" progId="package">
                  <p:embed/>
                  <p:pic>
                    <p:nvPicPr>
                      <p:cNvPr id="8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4" cstate="print"/>
                      <a:stretch>
                        <a:fillRect/>
                      </a:stretch>
                    </p:blipFill>
                    <p:spPr>
                      <a:xfrm rot="0">
                        <a:off x="483908" y="4300097"/>
                        <a:ext cx="11504613" cy="1528761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7982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1461051" y="778565"/>
            <a:ext cx="1818982" cy="7581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事实上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0" charset="0"/>
              <a:cs typeface="Times New Roman" pitchFamily="0" charset="0"/>
              <a:sym typeface="Symbol" pitchFamily="0" charset="2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2908852" y="3367778"/>
            <a:ext cx="2057400" cy="7581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– 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F 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(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b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,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c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)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1156252" y="4309165"/>
            <a:ext cx="2286000" cy="7581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– 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F 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(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a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,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d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)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3289852" y="4309165"/>
            <a:ext cx="2209800" cy="7581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+ 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F 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(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a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,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c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)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graphicFrame>
        <p:nvGraphicFramePr>
          <p:cNvPr id="101" name="对象"/>
          <p:cNvGraphicFramePr>
            <a:graphicFrameLocks noChangeAspect="1"/>
          </p:cNvGraphicFramePr>
          <p:nvPr/>
        </p:nvGraphicFramePr>
        <p:xfrm>
          <a:off x="1232452" y="5274365"/>
          <a:ext cx="5821363" cy="86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10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1232452" y="5274365"/>
                        <a:ext cx="5821363" cy="86359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矩形"/>
          <p:cNvSpPr>
            <a:spLocks/>
          </p:cNvSpPr>
          <p:nvPr/>
        </p:nvSpPr>
        <p:spPr>
          <a:xfrm rot="0">
            <a:off x="1156252" y="3394765"/>
            <a:ext cx="1744192" cy="75819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F 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(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b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,</a:t>
            </a:r>
            <a:r>
              <a:rPr lang="en-US" altLang="zh-CN" sz="44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d</a:t>
            </a: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rPr>
              <a:t>)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楷体_GB2312" pitchFamily="0" charset="0"/>
              <a:cs typeface="Times New Roman" pitchFamily="0" charset="0"/>
            </a:endParaRPr>
          </a:p>
        </p:txBody>
      </p:sp>
      <p:grpSp>
        <p:nvGrpSpPr>
          <p:cNvPr id="105" name="组合"/>
          <p:cNvGrpSpPr>
            <a:grpSpLocks/>
          </p:cNvGrpSpPr>
          <p:nvPr/>
        </p:nvGrpSpPr>
        <p:grpSpPr>
          <a:xfrm>
            <a:off x="6490252" y="1921565"/>
            <a:ext cx="3200400" cy="2925763"/>
            <a:chOff x="6490252" y="1921565"/>
            <a:chExt cx="3200400" cy="2925763"/>
          </a:xfrm>
        </p:grpSpPr>
        <p:sp>
          <p:nvSpPr>
            <p:cNvPr id="103" name="直线"/>
            <p:cNvSpPr>
              <a:spLocks/>
            </p:cNvSpPr>
            <p:nvPr/>
          </p:nvSpPr>
          <p:spPr>
            <a:xfrm rot="0">
              <a:off x="6490252" y="4630605"/>
              <a:ext cx="320040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miter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4" name="直线"/>
            <p:cNvSpPr>
              <a:spLocks/>
            </p:cNvSpPr>
            <p:nvPr/>
          </p:nvSpPr>
          <p:spPr>
            <a:xfrm flipV="1" rot="0">
              <a:off x="6668051" y="1921565"/>
              <a:ext cx="0" cy="292576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miter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5" name="组合"/>
          <p:cNvGrpSpPr>
            <a:grpSpLocks/>
          </p:cNvGrpSpPr>
          <p:nvPr/>
        </p:nvGrpSpPr>
        <p:grpSpPr>
          <a:xfrm>
            <a:off x="5915576" y="2226365"/>
            <a:ext cx="3249929" cy="3121976"/>
            <a:chOff x="5915576" y="2226365"/>
            <a:chExt cx="3249929" cy="3121976"/>
          </a:xfrm>
        </p:grpSpPr>
        <p:sp>
          <p:nvSpPr>
            <p:cNvPr id="106" name="矩形"/>
            <p:cNvSpPr>
              <a:spLocks/>
            </p:cNvSpPr>
            <p:nvPr/>
          </p:nvSpPr>
          <p:spPr>
            <a:xfrm rot="0">
              <a:off x="7093500" y="4769540"/>
              <a:ext cx="395604" cy="57721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a</a:t>
              </a:r>
              <a:endParaRPr lang="zh-CN" altLang="en-US" sz="32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107" name="矩形"/>
            <p:cNvSpPr>
              <a:spLocks/>
            </p:cNvSpPr>
            <p:nvPr/>
          </p:nvSpPr>
          <p:spPr>
            <a:xfrm rot="0">
              <a:off x="8769901" y="4771127"/>
              <a:ext cx="395604" cy="577214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b</a:t>
              </a:r>
              <a:endParaRPr lang="zh-CN" altLang="en-US" sz="32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sp>
          <p:nvSpPr>
            <p:cNvPr id="108" name="矩形"/>
            <p:cNvSpPr>
              <a:spLocks/>
            </p:cNvSpPr>
            <p:nvPr/>
          </p:nvSpPr>
          <p:spPr>
            <a:xfrm rot="0">
              <a:off x="5991776" y="3674165"/>
              <a:ext cx="372846" cy="57721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c</a:t>
              </a:r>
              <a:endParaRPr lang="zh-CN" altLang="en-US" sz="32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  <p:grpSp>
          <p:nvGrpSpPr>
            <p:cNvPr id="113" name="组合"/>
            <p:cNvGrpSpPr>
              <a:grpSpLocks/>
            </p:cNvGrpSpPr>
            <p:nvPr/>
          </p:nvGrpSpPr>
          <p:grpSpPr>
            <a:xfrm>
              <a:off x="6642651" y="2531165"/>
              <a:ext cx="2320926" cy="2057400"/>
              <a:chOff x="6642651" y="2531165"/>
              <a:chExt cx="2320926" cy="2057400"/>
            </a:xfrm>
          </p:grpSpPr>
          <p:sp>
            <p:nvSpPr>
              <p:cNvPr id="109" name="直线"/>
              <p:cNvSpPr>
                <a:spLocks/>
              </p:cNvSpPr>
              <p:nvPr/>
            </p:nvSpPr>
            <p:spPr>
              <a:xfrm rot="0">
                <a:off x="7252252" y="2531165"/>
                <a:ext cx="0" cy="205740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10" name="直线"/>
              <p:cNvSpPr>
                <a:spLocks/>
              </p:cNvSpPr>
              <p:nvPr/>
            </p:nvSpPr>
            <p:spPr>
              <a:xfrm rot="0">
                <a:off x="8939765" y="2607365"/>
                <a:ext cx="23812" cy="198120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11" name="直线"/>
              <p:cNvSpPr>
                <a:spLocks/>
              </p:cNvSpPr>
              <p:nvPr/>
            </p:nvSpPr>
            <p:spPr>
              <a:xfrm flipH="1" rot="0">
                <a:off x="6642651" y="3978965"/>
                <a:ext cx="2297112" cy="42862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  <p:sp>
            <p:nvSpPr>
              <p:cNvPr id="112" name="直线"/>
              <p:cNvSpPr>
                <a:spLocks/>
              </p:cNvSpPr>
              <p:nvPr/>
            </p:nvSpPr>
            <p:spPr>
              <a:xfrm flipH="1" rot="0">
                <a:off x="6642651" y="2531165"/>
                <a:ext cx="2297112" cy="0"/>
              </a:xfrm>
              <a:prstGeom prst="line"/>
              <a:noFill/>
              <a:ln w="9525" cmpd="sng" cap="flat">
                <a:solidFill>
                  <a:srgbClr val="000000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pPr algn="ctr"/>
              </a:p>
            </p:txBody>
          </p:sp>
        </p:grpSp>
        <p:sp>
          <p:nvSpPr>
            <p:cNvPr id="114" name="矩形"/>
            <p:cNvSpPr>
              <a:spLocks/>
            </p:cNvSpPr>
            <p:nvPr/>
          </p:nvSpPr>
          <p:spPr>
            <a:xfrm rot="0">
              <a:off x="5915576" y="2226365"/>
              <a:ext cx="395604" cy="577215"/>
            </a:xfrm>
            <a:prstGeom prst="rect"/>
            <a:noFill/>
            <a:ln w="9525" cmpd="sng" cap="flat">
              <a:noFill/>
              <a:prstDash val="solid"/>
              <a:miter/>
            </a:ln>
          </p:spPr>
          <p:txBody>
            <a:bodyPr vert="horz" wrap="none" lIns="91440" tIns="45720" rIns="91440" bIns="45720" anchor="t" anchorCtr="0">
              <a:prstTxWarp prst="textNoShape"/>
              <a:spAutoFit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 b="0" i="1" u="none" strike="noStrike" kern="1200" cap="none" spc="0" baseline="0">
                  <a:solidFill>
                    <a:schemeClr val="tx1"/>
                  </a:solidFill>
                  <a:latin typeface="Times New Roman" pitchFamily="0" charset="0"/>
                  <a:ea typeface="楷体_GB2312" pitchFamily="0" charset="0"/>
                  <a:cs typeface="Times New Roman" pitchFamily="0" charset="0"/>
                </a:rPr>
                <a:t>d</a:t>
              </a:r>
              <a:endParaRPr lang="zh-CN" altLang="en-US" sz="3200" b="0" i="1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楷体_GB2312" pitchFamily="0" charset="0"/>
                <a:cs typeface="Times New Roman" pitchFamily="0" charset="0"/>
              </a:endParaRPr>
            </a:p>
          </p:txBody>
        </p:sp>
      </p:grpSp>
      <p:sp>
        <p:nvSpPr>
          <p:cNvPr id="116" name="矩形"/>
          <p:cNvSpPr>
            <a:spLocks/>
          </p:cNvSpPr>
          <p:nvPr/>
        </p:nvSpPr>
        <p:spPr>
          <a:xfrm rot="0">
            <a:off x="6414052" y="2531165"/>
            <a:ext cx="2614612" cy="2209800"/>
          </a:xfrm>
          <a:prstGeom prst="rect"/>
          <a:solidFill>
            <a:srgbClr val="FF0000"/>
          </a:solidFill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337852" y="3978965"/>
            <a:ext cx="2690812" cy="762000"/>
          </a:xfrm>
          <a:prstGeom prst="rect"/>
          <a:solidFill>
            <a:srgbClr val="000099"/>
          </a:solidFill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6337852" y="2531165"/>
            <a:ext cx="803274" cy="2209800"/>
          </a:xfrm>
          <a:prstGeom prst="rect"/>
          <a:solidFill>
            <a:srgbClr val="FFFF99"/>
          </a:solidFill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6337852" y="3978965"/>
            <a:ext cx="803274" cy="762000"/>
          </a:xfrm>
          <a:prstGeom prst="rect"/>
          <a:solidFill>
            <a:srgbClr val="99FF66"/>
          </a:solidFill>
          <a:ln w="9525" cmpd="sng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24" name="组合"/>
          <p:cNvGrpSpPr>
            <a:grpSpLocks/>
          </p:cNvGrpSpPr>
          <p:nvPr/>
        </p:nvGrpSpPr>
        <p:grpSpPr>
          <a:xfrm>
            <a:off x="7176052" y="2531165"/>
            <a:ext cx="1828800" cy="1447800"/>
            <a:chOff x="7176052" y="2531165"/>
            <a:chExt cx="1828800" cy="1447800"/>
          </a:xfrm>
        </p:grpSpPr>
        <p:sp>
          <p:nvSpPr>
            <p:cNvPr id="120" name="直线"/>
            <p:cNvSpPr>
              <a:spLocks/>
            </p:cNvSpPr>
            <p:nvPr/>
          </p:nvSpPr>
          <p:spPr>
            <a:xfrm rot="0">
              <a:off x="7176052" y="2531165"/>
              <a:ext cx="18288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1" name="直线"/>
            <p:cNvSpPr>
              <a:spLocks/>
            </p:cNvSpPr>
            <p:nvPr/>
          </p:nvSpPr>
          <p:spPr>
            <a:xfrm rot="0">
              <a:off x="9004852" y="2531165"/>
              <a:ext cx="0" cy="14478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2" name="直线"/>
            <p:cNvSpPr>
              <a:spLocks/>
            </p:cNvSpPr>
            <p:nvPr/>
          </p:nvSpPr>
          <p:spPr>
            <a:xfrm rot="0">
              <a:off x="7176052" y="3978965"/>
              <a:ext cx="1828800" cy="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3" name="直线"/>
            <p:cNvSpPr>
              <a:spLocks/>
            </p:cNvSpPr>
            <p:nvPr/>
          </p:nvSpPr>
          <p:spPr>
            <a:xfrm rot="0">
              <a:off x="7176052" y="2531165"/>
              <a:ext cx="0" cy="1447800"/>
            </a:xfrm>
            <a:prstGeom prst="line"/>
            <a:noFill/>
            <a:ln w="28575" cmpd="sng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7" name="组合"/>
          <p:cNvGrpSpPr>
            <a:grpSpLocks/>
          </p:cNvGrpSpPr>
          <p:nvPr/>
        </p:nvGrpSpPr>
        <p:grpSpPr>
          <a:xfrm>
            <a:off x="6490252" y="1921565"/>
            <a:ext cx="3200400" cy="2925763"/>
            <a:chOff x="6490252" y="1921565"/>
            <a:chExt cx="3200400" cy="2925763"/>
          </a:xfrm>
        </p:grpSpPr>
        <p:sp>
          <p:nvSpPr>
            <p:cNvPr id="125" name="直线"/>
            <p:cNvSpPr>
              <a:spLocks/>
            </p:cNvSpPr>
            <p:nvPr/>
          </p:nvSpPr>
          <p:spPr>
            <a:xfrm rot="0">
              <a:off x="6490252" y="4630605"/>
              <a:ext cx="3200400" cy="0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miter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6" name="直线"/>
            <p:cNvSpPr>
              <a:spLocks/>
            </p:cNvSpPr>
            <p:nvPr/>
          </p:nvSpPr>
          <p:spPr>
            <a:xfrm flipV="1" rot="0">
              <a:off x="6668051" y="1921565"/>
              <a:ext cx="0" cy="2925763"/>
            </a:xfrm>
            <a:prstGeom prst="line"/>
            <a:noFill/>
            <a:ln w="9525" cmpd="sng" cap="flat">
              <a:solidFill>
                <a:srgbClr val="000000"/>
              </a:solidFill>
              <a:prstDash val="solid"/>
              <a:miter/>
              <a:tailEnd type="triangle" w="med" len="med"/>
            </a:ln>
          </p:spPr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5884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2" grpId="0"/>
      <p:bldP spid="105" grpId="0" animBg="1"/>
      <p:bldP spid="115" grpId="0" animBg="1"/>
      <p:bldP spid="116" grpId="0" animBg="1"/>
      <p:bldP spid="98" grpId="0"/>
      <p:bldP spid="117" grpId="0" animBg="1"/>
      <p:bldP spid="99" grpId="0"/>
      <p:bldP spid="118" grpId="0" animBg="1"/>
      <p:bldP spid="119" grpId="0" animBg="1"/>
      <p:bldP spid="100" grpId="0"/>
      <p:bldP spid="124" grpId="0" animBg="1"/>
      <p:bldP spid="127" grpId="0" animBg="1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对象"/>
          <p:cNvGraphicFramePr>
            <a:graphicFrameLocks noChangeAspect="1"/>
          </p:cNvGraphicFramePr>
          <p:nvPr/>
        </p:nvGraphicFramePr>
        <p:xfrm>
          <a:off x="841374" y="831850"/>
          <a:ext cx="10958513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8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841374" y="831850"/>
                        <a:ext cx="10958513" cy="174148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"/>
          <p:cNvGraphicFramePr>
            <a:graphicFrameLocks noChangeAspect="1"/>
          </p:cNvGraphicFramePr>
          <p:nvPr/>
        </p:nvGraphicFramePr>
        <p:xfrm>
          <a:off x="1536887" y="2291556"/>
          <a:ext cx="9347224" cy="1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87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1536887" y="2291556"/>
                        <a:ext cx="9347224" cy="1298809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"/>
          <p:cNvGraphicFramePr>
            <a:graphicFrameLocks noChangeAspect="1"/>
          </p:cNvGraphicFramePr>
          <p:nvPr/>
        </p:nvGraphicFramePr>
        <p:xfrm>
          <a:off x="841374" y="3178174"/>
          <a:ext cx="98075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88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841374" y="3178174"/>
                        <a:ext cx="9807575" cy="17081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"/>
          <p:cNvGraphicFramePr>
            <a:graphicFrameLocks noChangeAspect="1"/>
          </p:cNvGraphicFramePr>
          <p:nvPr/>
        </p:nvGraphicFramePr>
        <p:xfrm>
          <a:off x="716615" y="5232962"/>
          <a:ext cx="9525562" cy="126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8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716615" y="5232962"/>
                        <a:ext cx="9525562" cy="1268292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"/>
          <p:cNvGraphicFramePr>
            <a:graphicFrameLocks noChangeAspect="1"/>
          </p:cNvGraphicFramePr>
          <p:nvPr/>
        </p:nvGraphicFramePr>
        <p:xfrm>
          <a:off x="1448107" y="4393964"/>
          <a:ext cx="9436004" cy="120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90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1448107" y="4393964"/>
                        <a:ext cx="9436004" cy="120682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5894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对象"/>
          <p:cNvGraphicFramePr>
            <a:graphicFrameLocks noChangeAspect="1"/>
          </p:cNvGraphicFramePr>
          <p:nvPr/>
        </p:nvGraphicFramePr>
        <p:xfrm>
          <a:off x="782737" y="661505"/>
          <a:ext cx="1495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" imgW="0" imgH="0" progId="package">
                  <p:embed/>
                </p:oleObj>
              </mc:Choice>
              <mc:Fallback>
                <p:oleObj name="package" r:id="rId1" imgW="0" imgH="0" progId="package">
                  <p:embed/>
                  <p:pic>
                    <p:nvPicPr>
                      <p:cNvPr id="9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782737" y="661505"/>
                        <a:ext cx="1495425" cy="933450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"/>
          <p:cNvGraphicFramePr>
            <a:graphicFrameLocks noChangeAspect="1"/>
          </p:cNvGraphicFramePr>
          <p:nvPr/>
        </p:nvGraphicFramePr>
        <p:xfrm>
          <a:off x="912531" y="2400300"/>
          <a:ext cx="10091647" cy="153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0" imgH="0" progId="package">
                  <p:embed/>
                </p:oleObj>
              </mc:Choice>
              <mc:Fallback>
                <p:oleObj name="package" r:id="rId3" imgW="0" imgH="0" progId="package">
                  <p:embed/>
                  <p:pic>
                    <p:nvPicPr>
                      <p:cNvPr id="92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912531" y="2400300"/>
                        <a:ext cx="10091647" cy="153456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"/>
          <p:cNvGraphicFramePr>
            <a:graphicFrameLocks noChangeAspect="1"/>
          </p:cNvGraphicFramePr>
          <p:nvPr/>
        </p:nvGraphicFramePr>
        <p:xfrm>
          <a:off x="1847289" y="3360458"/>
          <a:ext cx="8139501" cy="82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5" imgW="0" imgH="0" progId="package">
                  <p:embed/>
                </p:oleObj>
              </mc:Choice>
              <mc:Fallback>
                <p:oleObj name="package" r:id="rId5" imgW="0" imgH="0" progId="package">
                  <p:embed/>
                  <p:pic>
                    <p:nvPicPr>
                      <p:cNvPr id="9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/>
                      <a:stretch>
                        <a:fillRect/>
                      </a:stretch>
                    </p:blipFill>
                    <p:spPr>
                      <a:xfrm rot="0">
                        <a:off x="1847289" y="3360458"/>
                        <a:ext cx="8139501" cy="822138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"/>
          <p:cNvGraphicFramePr>
            <a:graphicFrameLocks noChangeAspect="1"/>
          </p:cNvGraphicFramePr>
          <p:nvPr/>
        </p:nvGraphicFramePr>
        <p:xfrm>
          <a:off x="1530451" y="4106861"/>
          <a:ext cx="7078505" cy="81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7" imgW="0" imgH="0" progId="package">
                  <p:embed/>
                </p:oleObj>
              </mc:Choice>
              <mc:Fallback>
                <p:oleObj name="package" r:id="rId7" imgW="0" imgH="0" progId="package">
                  <p:embed/>
                  <p:pic>
                    <p:nvPicPr>
                      <p:cNvPr id="94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/>
                      <a:stretch>
                        <a:fillRect/>
                      </a:stretch>
                    </p:blipFill>
                    <p:spPr>
                      <a:xfrm rot="0">
                        <a:off x="1530451" y="4106861"/>
                        <a:ext cx="7078505" cy="819616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"/>
          <p:cNvGraphicFramePr>
            <a:graphicFrameLocks noChangeAspect="1"/>
          </p:cNvGraphicFramePr>
          <p:nvPr/>
        </p:nvGraphicFramePr>
        <p:xfrm>
          <a:off x="8019490" y="3971620"/>
          <a:ext cx="3615079" cy="116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9" imgW="0" imgH="0" progId="package">
                  <p:embed/>
                </p:oleObj>
              </mc:Choice>
              <mc:Fallback>
                <p:oleObj name="package" r:id="rId9" imgW="0" imgH="0" progId="package">
                  <p:embed/>
                  <p:pic>
                    <p:nvPicPr>
                      <p:cNvPr id="95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tretch>
                        <a:fillRect/>
                      </a:stretch>
                    </p:blipFill>
                    <p:spPr>
                      <a:xfrm rot="0">
                        <a:off x="8019490" y="3971620"/>
                        <a:ext cx="3615079" cy="1165834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"/>
          <p:cNvGraphicFramePr>
            <a:graphicFrameLocks noChangeAspect="1"/>
          </p:cNvGraphicFramePr>
          <p:nvPr/>
        </p:nvGraphicFramePr>
        <p:xfrm>
          <a:off x="1991472" y="698259"/>
          <a:ext cx="8693151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11" imgW="0" imgH="0" progId="package">
                  <p:embed/>
                </p:oleObj>
              </mc:Choice>
              <mc:Fallback>
                <p:oleObj name="package" r:id="rId11" imgW="0" imgH="0" progId="package">
                  <p:embed/>
                  <p:pic>
                    <p:nvPicPr>
                      <p:cNvPr id="96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tretch>
                        <a:fillRect/>
                      </a:stretch>
                    </p:blipFill>
                    <p:spPr>
                      <a:xfrm rot="0">
                        <a:off x="1991472" y="698259"/>
                        <a:ext cx="8693151" cy="1665287"/>
                      </a:xfrm>
                      <a:prstGeom prst="rect"/>
                      <a:noFill/>
                      <a:ln w="9525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0298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182</TotalTime>
  <Application>Yozo_Office27021597764231179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微软雅黑 54号(标题)</dc:title>
  <dc:creator>宁荣健</dc:creator>
  <cp:lastModifiedBy>lenovo</cp:lastModifiedBy>
  <cp:revision>50</cp:revision>
  <dcterms:created xsi:type="dcterms:W3CDTF">2019-06-19T02:08:00Z</dcterms:created>
  <dcterms:modified xsi:type="dcterms:W3CDTF">2022-09-20T09:35:32Z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2052-11.1.0.8894</vt:lpwstr>
  </property>
</Properties>
</file>