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bin" ContentType="application/vnd.openxmlformats-officedocument.oleObject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7895" cy="9143861"/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7" autoAdjust="0"/>
    <p:restoredTop sz="99500"/>
  </p:normalViewPr>
  <p:slideViewPr>
    <p:cSldViewPr snapToGrid="0">
      <p:cViewPr>
        <p:scale>
          <a:sx n="72" d="100"/>
          <a:sy n="72" d="100"/>
        </p:scale>
        <p:origin x="0" y="0"/>
      </p:cViewPr>
      <p:guideLst>
        <p:guide orient="horz" pos="2152"/>
        <p:guide pos="3856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2022/9/21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0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2022/9/21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1" name="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457200" indent="0"/>
            <a:r>
              <a:rPr lang="zh-CN" altLang="en-US"/>
              <a:t>第二级</a:t>
            </a:r>
            <a:endParaRPr lang="en-US" altLang="zh-CN"/>
          </a:p>
          <a:p>
            <a:pPr lvl="2" marL="914400" indent="0"/>
            <a:r>
              <a:rPr lang="zh-CN" altLang="en-US"/>
              <a:t>第三级</a:t>
            </a:r>
            <a:endParaRPr lang="en-US" altLang="zh-CN"/>
          </a:p>
          <a:p>
            <a:pPr lvl="3" marL="1371600" indent="0"/>
            <a:r>
              <a:rPr lang="zh-CN" altLang="en-US"/>
              <a:t>第四级</a:t>
            </a:r>
            <a:endParaRPr lang="en-US" altLang="zh-CN"/>
          </a:p>
          <a:p>
            <a:pPr lvl="4" marL="18288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1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9221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6609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2370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8670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1227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5144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5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fontAlgn="auto" hangingPunct="1">
              <a:defRPr sz="5400" b="0" spc="600"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 rot="0">
            <a:off x="669882" y="3566160"/>
            <a:ext cx="10852237" cy="95098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fontAlgn="auto" hangingPunct="1">
              <a:buNone/>
              <a:defRPr sz="2000"/>
            </a:lvl2pPr>
            <a:lvl3pPr marL="914400" indent="0" algn="ctr" defTabSz="914400" fontAlgn="auto" hangingPunct="1">
              <a:buNone/>
              <a:defRPr sz="1800"/>
            </a:lvl3pPr>
            <a:lvl4pPr marL="1371600" indent="0" algn="ctr" defTabSz="914400" fontAlgn="auto" hangingPunct="1">
              <a:buNone/>
              <a:defRPr sz="1600"/>
            </a:lvl4pPr>
            <a:lvl5pPr marL="1828800" indent="0" algn="ctr" defTabSz="914400" fontAlgn="auto" hangingPunct="1">
              <a:buNone/>
              <a:defRPr sz="1600"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050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 rot="0">
            <a:off x="669930" y="952508"/>
            <a:ext cx="10852237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224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单击此处编辑标题</a:t>
            </a:r>
            <a:endParaRPr lang="zh-CN" altLang="en-US">
              <a:sym typeface="微软雅黑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4843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 rot="0">
            <a:off x="669882" y="1296000"/>
            <a:ext cx="10852237" cy="50413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0228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 rot="0">
            <a:off x="669930" y="3808730"/>
            <a:ext cx="10852237" cy="6248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63500" bIns="38100" anchor="t" anchorCtr="0">
            <a:prstTxWarp prst="textNoShape"/>
          </a:bodyPr>
          <a:lstStyle>
            <a:lvl1pPr marL="0" indent="0" defTabSz="914400" fontAlgn="auto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 rot="0">
            <a:off x="669925" y="4511675"/>
            <a:ext cx="10852237" cy="1077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fontAlgn="auto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fontAlgn="auto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fontAlgn="auto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fontAlgn="auto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fontAlgn="auto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9511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 rot="0">
            <a:off x="6238877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8665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66993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 rot="0">
            <a:off x="669925" y="1789043"/>
            <a:ext cx="5283200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 rot="0">
            <a:off x="623575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单击此处编辑文本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 rot="0">
            <a:off x="6235750" y="1789043"/>
            <a:ext cx="5283241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8360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8789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7843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 rot="0">
            <a:off x="6238925" y="1296000"/>
            <a:ext cx="5283242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defTabSz="914400" fontAlgn="auto" hangingPunct="1"/>
            <a:lvl3pPr marL="1143000" indent="-228600" defTabSz="914400" fontAlgn="auto" hangingPunct="1"/>
            <a:lvl4pPr marL="1600200" indent="-228600" defTabSz="914400" fontAlgn="auto" hangingPunct="1"/>
            <a:lvl5pPr marL="2057400" indent="-228600" defTabSz="914400" fontAlgn="auto" hangingPunct="1"/>
            <a:lvl6pPr marL="2514600" indent="-228600" defTabSz="914400" fontAlgn="auto" hangingPunct="1"/>
            <a:lvl7pPr marL="2971800" indent="-228600" defTabSz="914400" fontAlgn="auto" hangingPunct="1"/>
            <a:lvl8pPr marL="3429000" indent="-228600" defTabSz="914400" fontAlgn="auto" hangingPunct="1"/>
            <a:lvl9pPr marL="3429000" indent="-228600" defTabSz="914400" fontAlgn="auto" hangingPunct="1"/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8547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 rot="0">
            <a:off x="10571135" y="952508"/>
            <a:ext cx="950984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669925" y="952500"/>
            <a:ext cx="9828100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91440" tIns="45720" rIns="91440" bIns="45720" anchor="t" anchorCtr="0">
            <a:prstTxWarp prst="textNoShape"/>
          </a:bodyPr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0"/>
            <a:r>
              <a:rPr lang="zh-CN" altLang="en-US"/>
              <a:t>第二级</a:t>
            </a:r>
            <a:endParaRPr lang="en-US" altLang="zh-CN"/>
          </a:p>
          <a:p>
            <a:pPr lvl="2" marL="1143000" indent="0"/>
            <a:r>
              <a:rPr lang="zh-CN" altLang="en-US"/>
              <a:t>第三级</a:t>
            </a:r>
            <a:endParaRPr lang="en-US" altLang="zh-CN"/>
          </a:p>
          <a:p>
            <a:pPr lvl="3" marL="1600200" indent="0"/>
            <a:r>
              <a:rPr lang="zh-CN" altLang="en-US"/>
              <a:t>第四级</a:t>
            </a:r>
            <a:endParaRPr lang="en-US" altLang="zh-CN"/>
          </a:p>
          <a:p>
            <a:pPr lvl="4" marL="20574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2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>
            <a:spLocks/>
          </p:cNvSpPr>
          <p:nvPr/>
        </p:nvSpPr>
        <p:spPr>
          <a:xfrm rot="0">
            <a:off x="0" y="0"/>
            <a:ext cx="0" cy="0"/>
          </a:xfrm>
          <a:prstGeom prst="rect"/>
          <a:solidFill>
            <a:schemeClr val="accent1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>
            <a:grpSpLocks/>
          </p:cNvGrpSpPr>
          <p:nvPr/>
        </p:nvGrpSpPr>
        <p:grpSpPr>
          <a:xfrm>
            <a:off x="6600216" y="234834"/>
            <a:ext cx="5491260" cy="453390"/>
            <a:chOff x="6600216" y="234834"/>
            <a:chExt cx="5491260" cy="453390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0">
              <a:off x="6600216" y="243967"/>
              <a:ext cx="2821020" cy="437940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" name="矩形"/>
            <p:cNvSpPr>
              <a:spLocks/>
            </p:cNvSpPr>
            <p:nvPr userDrawn="1"/>
          </p:nvSpPr>
          <p:spPr>
            <a:xfrm rot="0">
              <a:off x="9401781" y="234834"/>
              <a:ext cx="2689696" cy="453390"/>
            </a:xfrm>
            <a:prstGeom prst="rect"/>
            <a:solidFill>
              <a:schemeClr val="bg1"/>
            </a:solidFill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itchFamily="0" charset="0"/>
                  <a:ea typeface="微软雅黑" pitchFamily="0" charset="0"/>
                  <a:cs typeface="Arial" pitchFamily="0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itchFamily="0" charset="0"/>
                <a:ea typeface="微软雅黑" pitchFamily="0" charset="0"/>
                <a:cs typeface="Arial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3.emf"/><Relationship Id="rId3" Type="http://schemas.openxmlformats.org/officeDocument/2006/relationships/oleObject" Target="../embeddings/oleObject2.bin"/><Relationship Id="rId4" Type="http://schemas.openxmlformats.org/officeDocument/2006/relationships/image" Target="../media/4.emf"/><Relationship Id="rId5" Type="http://schemas.openxmlformats.org/officeDocument/2006/relationships/oleObject" Target="../embeddings/oleObject3.bin"/><Relationship Id="rId6" Type="http://schemas.openxmlformats.org/officeDocument/2006/relationships/image" Target="../media/5.emf"/><Relationship Id="rId7" Type="http://schemas.openxmlformats.org/officeDocument/2006/relationships/oleObject" Target="../embeddings/oleObject4.bin"/><Relationship Id="rId8" Type="http://schemas.openxmlformats.org/officeDocument/2006/relationships/image" Target="../media/6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7.emf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.bin"/><Relationship Id="rId2" Type="http://schemas.openxmlformats.org/officeDocument/2006/relationships/image" Target="../media/8.emf"/><Relationship Id="rId3" Type="http://schemas.openxmlformats.org/officeDocument/2006/relationships/oleObject" Target="../embeddings/oleObject7.bin"/><Relationship Id="rId4" Type="http://schemas.openxmlformats.org/officeDocument/2006/relationships/image" Target="../media/9.emf"/><Relationship Id="rId5" Type="http://schemas.openxmlformats.org/officeDocument/2006/relationships/oleObject" Target="../embeddings/oleObject8.bin"/><Relationship Id="rId6" Type="http://schemas.openxmlformats.org/officeDocument/2006/relationships/image" Target="../media/10.emf"/><Relationship Id="rId7" Type="http://schemas.openxmlformats.org/officeDocument/2006/relationships/oleObject" Target="../embeddings/oleObject9.bin"/><Relationship Id="rId8" Type="http://schemas.openxmlformats.org/officeDocument/2006/relationships/image" Target="../media/11.emf"/><Relationship Id="rId9" Type="http://schemas.openxmlformats.org/officeDocument/2006/relationships/oleObject" Target="../embeddings/oleObject10.bin"/><Relationship Id="rId10" Type="http://schemas.openxmlformats.org/officeDocument/2006/relationships/image" Target="../media/12.emf"/><Relationship Id="rId11" Type="http://schemas.openxmlformats.org/officeDocument/2006/relationships/oleObject" Target="../embeddings/oleObject11.bin"/><Relationship Id="rId12" Type="http://schemas.openxmlformats.org/officeDocument/2006/relationships/image" Target="../media/13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.bin"/><Relationship Id="rId2" Type="http://schemas.openxmlformats.org/officeDocument/2006/relationships/image" Target="../media/14.emf"/><Relationship Id="rId3" Type="http://schemas.openxmlformats.org/officeDocument/2006/relationships/oleObject" Target="../embeddings/oleObject13.bin"/><Relationship Id="rId4" Type="http://schemas.openxmlformats.org/officeDocument/2006/relationships/image" Target="../media/15.emf"/><Relationship Id="rId5" Type="http://schemas.openxmlformats.org/officeDocument/2006/relationships/oleObject" Target="../embeddings/oleObject14.bin"/><Relationship Id="rId6" Type="http://schemas.openxmlformats.org/officeDocument/2006/relationships/image" Target="../media/16.emf"/><Relationship Id="rId7" Type="http://schemas.openxmlformats.org/officeDocument/2006/relationships/oleObject" Target="../embeddings/oleObject15.bin"/><Relationship Id="rId8" Type="http://schemas.openxmlformats.org/officeDocument/2006/relationships/image" Target="../media/17.emf"/><Relationship Id="rId9" Type="http://schemas.openxmlformats.org/officeDocument/2006/relationships/oleObject" Target="../embeddings/oleObject16.bin"/><Relationship Id="rId10" Type="http://schemas.openxmlformats.org/officeDocument/2006/relationships/image" Target="../media/18.emf"/><Relationship Id="rId11" Type="http://schemas.openxmlformats.org/officeDocument/2006/relationships/oleObject" Target="../embeddings/oleObject17.bin"/><Relationship Id="rId12" Type="http://schemas.openxmlformats.org/officeDocument/2006/relationships/image" Target="../media/19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8.bin"/><Relationship Id="rId2" Type="http://schemas.openxmlformats.org/officeDocument/2006/relationships/image" Target="../media/20.emf"/><Relationship Id="rId3" Type="http://schemas.openxmlformats.org/officeDocument/2006/relationships/oleObject" Target="../embeddings/oleObject19.bin"/><Relationship Id="rId4" Type="http://schemas.openxmlformats.org/officeDocument/2006/relationships/image" Target="../media/21.emf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0.bin"/><Relationship Id="rId2" Type="http://schemas.openxmlformats.org/officeDocument/2006/relationships/image" Target="../media/22.emf"/><Relationship Id="rId3" Type="http://schemas.openxmlformats.org/officeDocument/2006/relationships/oleObject" Target="../embeddings/oleObject21.bin"/><Relationship Id="rId4" Type="http://schemas.openxmlformats.org/officeDocument/2006/relationships/image" Target="../media/23.emf"/><Relationship Id="rId5" Type="http://schemas.openxmlformats.org/officeDocument/2006/relationships/oleObject" Target="../embeddings/oleObject22.bin"/><Relationship Id="rId6" Type="http://schemas.openxmlformats.org/officeDocument/2006/relationships/image" Target="../media/24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3.bin"/><Relationship Id="rId2" Type="http://schemas.openxmlformats.org/officeDocument/2006/relationships/image" Target="../media/25.emf"/><Relationship Id="rId3" Type="http://schemas.openxmlformats.org/officeDocument/2006/relationships/oleObject" Target="../embeddings/oleObject24.bin"/><Relationship Id="rId4" Type="http://schemas.openxmlformats.org/officeDocument/2006/relationships/image" Target="../media/26.emf"/><Relationship Id="rId5" Type="http://schemas.openxmlformats.org/officeDocument/2006/relationships/oleObject" Target="../embeddings/oleObject25.bin"/><Relationship Id="rId6" Type="http://schemas.openxmlformats.org/officeDocument/2006/relationships/image" Target="../media/27.emf"/><Relationship Id="rId7" Type="http://schemas.openxmlformats.org/officeDocument/2006/relationships/oleObject" Target="../embeddings/oleObject26.bin"/><Relationship Id="rId8" Type="http://schemas.openxmlformats.org/officeDocument/2006/relationships/image" Target="../media/28.emf"/><Relationship Id="rId9" Type="http://schemas.openxmlformats.org/officeDocument/2006/relationships/oleObject" Target="../embeddings/oleObject27.bin"/><Relationship Id="rId10" Type="http://schemas.openxmlformats.org/officeDocument/2006/relationships/image" Target="../media/29.emf"/><Relationship Id="rId11" Type="http://schemas.openxmlformats.org/officeDocument/2006/relationships/oleObject" Target="../embeddings/oleObject28.bin"/><Relationship Id="rId12" Type="http://schemas.openxmlformats.org/officeDocument/2006/relationships/image" Target="../media/30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31.emf"/><Relationship Id="rId15" Type="http://schemas.openxmlformats.org/officeDocument/2006/relationships/oleObject" Target="../embeddings/oleObject30.bin"/><Relationship Id="rId16" Type="http://schemas.openxmlformats.org/officeDocument/2006/relationships/image" Target="../media/32.emf"/><Relationship Id="rId17" Type="http://schemas.openxmlformats.org/officeDocument/2006/relationships/oleObject" Target="../embeddings/oleObject31.bin"/><Relationship Id="rId18" Type="http://schemas.openxmlformats.org/officeDocument/2006/relationships/image" Target="../media/33.emf"/><Relationship Id="rId19" Type="http://schemas.openxmlformats.org/officeDocument/2006/relationships/slideLayout" Target="../slideLayouts/slideLayout7.xml"/><Relationship Id="rId20" Type="http://schemas.openxmlformats.org/officeDocument/2006/relationships/notesSlide" Target="../notesSlides/notesSlide7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"/>
          <p:cNvGraphicFramePr>
            <a:graphicFrameLocks noChangeAspect="1"/>
          </p:cNvGraphicFramePr>
          <p:nvPr/>
        </p:nvGraphicFramePr>
        <p:xfrm>
          <a:off x="1155700" y="696914"/>
          <a:ext cx="8562041" cy="87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6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155700" y="696914"/>
                        <a:ext cx="8562041" cy="87156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"/>
          <p:cNvGraphicFramePr>
            <a:graphicFrameLocks noChangeAspect="1"/>
          </p:cNvGraphicFramePr>
          <p:nvPr/>
        </p:nvGraphicFramePr>
        <p:xfrm>
          <a:off x="1591608" y="1327700"/>
          <a:ext cx="6691429" cy="82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6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591608" y="1327700"/>
                        <a:ext cx="6691429" cy="82316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"/>
          <p:cNvGraphicFramePr>
            <a:graphicFrameLocks noChangeAspect="1"/>
          </p:cNvGraphicFramePr>
          <p:nvPr/>
        </p:nvGraphicFramePr>
        <p:xfrm>
          <a:off x="892830" y="1919795"/>
          <a:ext cx="1053306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92830" y="1919795"/>
                        <a:ext cx="10533062" cy="14509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"/>
          <p:cNvGraphicFramePr>
            <a:graphicFrameLocks noChangeAspect="1"/>
          </p:cNvGraphicFramePr>
          <p:nvPr/>
        </p:nvGraphicFramePr>
        <p:xfrm>
          <a:off x="892830" y="3227668"/>
          <a:ext cx="10407651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92830" y="3227668"/>
                        <a:ext cx="10407651" cy="29225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5440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对象"/>
          <p:cNvGraphicFramePr>
            <a:graphicFrameLocks noChangeAspect="1"/>
          </p:cNvGraphicFramePr>
          <p:nvPr/>
        </p:nvGraphicFramePr>
        <p:xfrm>
          <a:off x="1473947" y="1164199"/>
          <a:ext cx="9337489" cy="485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473947" y="1164199"/>
                        <a:ext cx="9337489" cy="485652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9220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对象"/>
          <p:cNvGraphicFramePr>
            <a:graphicFrameLocks noChangeAspect="1"/>
          </p:cNvGraphicFramePr>
          <p:nvPr/>
        </p:nvGraphicFramePr>
        <p:xfrm>
          <a:off x="660959" y="465138"/>
          <a:ext cx="108521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60959" y="465138"/>
                        <a:ext cx="10852150" cy="21050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"/>
          <p:cNvGraphicFramePr>
            <a:graphicFrameLocks noChangeAspect="1"/>
          </p:cNvGraphicFramePr>
          <p:nvPr/>
        </p:nvGraphicFramePr>
        <p:xfrm>
          <a:off x="1282700" y="2278063"/>
          <a:ext cx="3929318" cy="810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282700" y="2278063"/>
                        <a:ext cx="3929318" cy="81027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"/>
          <p:cNvGraphicFramePr>
            <a:graphicFrameLocks noChangeAspect="1"/>
          </p:cNvGraphicFramePr>
          <p:nvPr/>
        </p:nvGraphicFramePr>
        <p:xfrm>
          <a:off x="7302126" y="3956069"/>
          <a:ext cx="3912721" cy="270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302126" y="3956069"/>
                        <a:ext cx="3912721" cy="270919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"/>
          <p:cNvGraphicFramePr>
            <a:graphicFrameLocks noChangeAspect="1"/>
          </p:cNvGraphicFramePr>
          <p:nvPr/>
        </p:nvGraphicFramePr>
        <p:xfrm>
          <a:off x="1207248" y="2322886"/>
          <a:ext cx="8949153" cy="15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207248" y="2322886"/>
                        <a:ext cx="8949153" cy="153091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"/>
          <p:cNvGraphicFramePr>
            <a:graphicFrameLocks noChangeAspect="1"/>
          </p:cNvGraphicFramePr>
          <p:nvPr/>
        </p:nvGraphicFramePr>
        <p:xfrm>
          <a:off x="578373" y="3576356"/>
          <a:ext cx="5186362" cy="291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7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578373" y="3576356"/>
                        <a:ext cx="5186362" cy="29130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"/>
          <p:cNvGraphicFramePr>
            <a:graphicFrameLocks noChangeAspect="1"/>
          </p:cNvGraphicFramePr>
          <p:nvPr/>
        </p:nvGraphicFramePr>
        <p:xfrm>
          <a:off x="5172074" y="4340225"/>
          <a:ext cx="22494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7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5172074" y="4340225"/>
                        <a:ext cx="2249488" cy="14509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27180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对象"/>
          <p:cNvGraphicFramePr>
            <a:graphicFrameLocks noChangeAspect="1"/>
          </p:cNvGraphicFramePr>
          <p:nvPr/>
        </p:nvGraphicFramePr>
        <p:xfrm>
          <a:off x="2093540" y="834037"/>
          <a:ext cx="3253908" cy="68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2093540" y="834037"/>
                        <a:ext cx="3253908" cy="6852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"/>
          <p:cNvGraphicFramePr>
            <a:graphicFrameLocks noChangeAspect="1"/>
          </p:cNvGraphicFramePr>
          <p:nvPr/>
        </p:nvGraphicFramePr>
        <p:xfrm>
          <a:off x="557400" y="867732"/>
          <a:ext cx="10863634" cy="156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557400" y="867732"/>
                        <a:ext cx="10863634" cy="15681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"/>
          <p:cNvGraphicFramePr>
            <a:graphicFrameLocks noChangeAspect="1"/>
          </p:cNvGraphicFramePr>
          <p:nvPr/>
        </p:nvGraphicFramePr>
        <p:xfrm>
          <a:off x="778343" y="2299179"/>
          <a:ext cx="1082198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78343" y="2299179"/>
                        <a:ext cx="10821987" cy="11763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"/>
          <p:cNvGraphicFramePr>
            <a:graphicFrameLocks noChangeAspect="1"/>
          </p:cNvGraphicFramePr>
          <p:nvPr/>
        </p:nvGraphicFramePr>
        <p:xfrm>
          <a:off x="820738" y="4183193"/>
          <a:ext cx="3914362" cy="81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20738" y="4183193"/>
                        <a:ext cx="3914362" cy="81720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"/>
          <p:cNvGraphicFramePr>
            <a:graphicFrameLocks noChangeAspect="1"/>
          </p:cNvGraphicFramePr>
          <p:nvPr/>
        </p:nvGraphicFramePr>
        <p:xfrm>
          <a:off x="822325" y="841374"/>
          <a:ext cx="18669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8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822325" y="841374"/>
                        <a:ext cx="1866900" cy="6778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"/>
          <p:cNvGraphicFramePr>
            <a:graphicFrameLocks noChangeAspect="1"/>
          </p:cNvGraphicFramePr>
          <p:nvPr/>
        </p:nvGraphicFramePr>
        <p:xfrm>
          <a:off x="4261693" y="2941569"/>
          <a:ext cx="4300536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8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4261693" y="2941569"/>
                        <a:ext cx="4300536" cy="33972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13755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对象"/>
          <p:cNvGraphicFramePr>
            <a:graphicFrameLocks noChangeAspect="1"/>
          </p:cNvGraphicFramePr>
          <p:nvPr/>
        </p:nvGraphicFramePr>
        <p:xfrm>
          <a:off x="636680" y="665536"/>
          <a:ext cx="10875964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8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36680" y="665536"/>
                        <a:ext cx="10875964" cy="34147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"/>
          <p:cNvGraphicFramePr>
            <a:graphicFrameLocks noChangeAspect="1"/>
          </p:cNvGraphicFramePr>
          <p:nvPr/>
        </p:nvGraphicFramePr>
        <p:xfrm>
          <a:off x="541338" y="4080248"/>
          <a:ext cx="11572876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541338" y="4080248"/>
                        <a:ext cx="11572876" cy="15097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480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对象"/>
          <p:cNvGraphicFramePr>
            <a:graphicFrameLocks noChangeAspect="1"/>
          </p:cNvGraphicFramePr>
          <p:nvPr/>
        </p:nvGraphicFramePr>
        <p:xfrm>
          <a:off x="810279" y="650127"/>
          <a:ext cx="10961688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10279" y="650127"/>
                        <a:ext cx="10961688" cy="24622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"/>
          <p:cNvGraphicFramePr>
            <a:graphicFrameLocks noChangeAspect="1"/>
          </p:cNvGraphicFramePr>
          <p:nvPr/>
        </p:nvGraphicFramePr>
        <p:xfrm>
          <a:off x="1358154" y="2906201"/>
          <a:ext cx="8953270" cy="126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58154" y="2906201"/>
                        <a:ext cx="8953270" cy="12668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"/>
          <p:cNvGraphicFramePr>
            <a:graphicFrameLocks noChangeAspect="1"/>
          </p:cNvGraphicFramePr>
          <p:nvPr/>
        </p:nvGraphicFramePr>
        <p:xfrm>
          <a:off x="1317813" y="3810560"/>
          <a:ext cx="10146493" cy="186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317813" y="3810560"/>
                        <a:ext cx="10146493" cy="186858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2987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对象"/>
          <p:cNvGraphicFramePr>
            <a:graphicFrameLocks noChangeAspect="1"/>
          </p:cNvGraphicFramePr>
          <p:nvPr/>
        </p:nvGraphicFramePr>
        <p:xfrm>
          <a:off x="1207900" y="1030979"/>
          <a:ext cx="66103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9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07900" y="1030979"/>
                        <a:ext cx="6610350" cy="8747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"/>
          <p:cNvGraphicFramePr>
            <a:graphicFrameLocks noChangeAspect="1"/>
          </p:cNvGraphicFramePr>
          <p:nvPr/>
        </p:nvGraphicFramePr>
        <p:xfrm>
          <a:off x="582051" y="2816364"/>
          <a:ext cx="10704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9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582051" y="2816364"/>
                        <a:ext cx="10704513" cy="6286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"/>
          <p:cNvGraphicFramePr>
            <a:graphicFrameLocks noChangeAspect="1"/>
          </p:cNvGraphicFramePr>
          <p:nvPr/>
        </p:nvGraphicFramePr>
        <p:xfrm>
          <a:off x="1133714" y="4185088"/>
          <a:ext cx="4491639" cy="6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9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133714" y="4185088"/>
                        <a:ext cx="4491639" cy="64411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"/>
          <p:cNvGraphicFramePr>
            <a:graphicFrameLocks noChangeAspect="1"/>
          </p:cNvGraphicFramePr>
          <p:nvPr/>
        </p:nvGraphicFramePr>
        <p:xfrm>
          <a:off x="5199529" y="3873999"/>
          <a:ext cx="4011706" cy="198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9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5199529" y="3873999"/>
                        <a:ext cx="4011706" cy="198503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"/>
          <p:cNvGraphicFramePr>
            <a:graphicFrameLocks noChangeAspect="1"/>
          </p:cNvGraphicFramePr>
          <p:nvPr/>
        </p:nvGraphicFramePr>
        <p:xfrm>
          <a:off x="529479" y="5566899"/>
          <a:ext cx="8717615" cy="58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9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529479" y="5566899"/>
                        <a:ext cx="8717615" cy="58425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"/>
          <p:cNvGraphicFramePr>
            <a:graphicFrameLocks noChangeAspect="1"/>
          </p:cNvGraphicFramePr>
          <p:nvPr/>
        </p:nvGraphicFramePr>
        <p:xfrm>
          <a:off x="7380943" y="1030979"/>
          <a:ext cx="3905620" cy="203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9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7380943" y="1030979"/>
                        <a:ext cx="3905620" cy="203875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"/>
          <p:cNvGraphicFramePr>
            <a:graphicFrameLocks noChangeAspect="1"/>
          </p:cNvGraphicFramePr>
          <p:nvPr/>
        </p:nvGraphicFramePr>
        <p:xfrm>
          <a:off x="529479" y="1546958"/>
          <a:ext cx="3279775" cy="5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9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529479" y="1546958"/>
                        <a:ext cx="3279775" cy="5175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"/>
          <p:cNvGraphicFramePr>
            <a:graphicFrameLocks noChangeAspect="1"/>
          </p:cNvGraphicFramePr>
          <p:nvPr/>
        </p:nvGraphicFramePr>
        <p:xfrm>
          <a:off x="1207900" y="2058933"/>
          <a:ext cx="56705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9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1207900" y="2058933"/>
                        <a:ext cx="5670550" cy="6334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"/>
          <p:cNvGraphicFramePr>
            <a:graphicFrameLocks noChangeAspect="1"/>
          </p:cNvGraphicFramePr>
          <p:nvPr/>
        </p:nvGraphicFramePr>
        <p:xfrm>
          <a:off x="1133714" y="3297208"/>
          <a:ext cx="93043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9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1133714" y="3297208"/>
                        <a:ext cx="9304337" cy="8715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0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207</TotalTime>
  <Application>Yozo_Office27021597764231179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微软雅黑 54号(标题)</dc:title>
  <dc:creator>宁荣健</dc:creator>
  <cp:lastModifiedBy>lenovo</cp:lastModifiedBy>
  <cp:revision>51</cp:revision>
  <dcterms:created xsi:type="dcterms:W3CDTF">2019-06-19T02:08:00Z</dcterms:created>
  <dcterms:modified xsi:type="dcterms:W3CDTF">2022-09-21T02:34:10Z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2052-11.1.0.8894</vt:lpwstr>
  </property>
</Properties>
</file>