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bin" ContentType="application/vnd.openxmlformats-officedocument.oleObject"/>
  <Default Extension="emf" ContentType="image/emf"/>
  <Default Extension="wmf" ContentType="image/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7895" cy="9143861"/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7" autoAdjust="0"/>
    <p:restoredTop sz="99500"/>
  </p:normalViewPr>
  <p:slideViewPr>
    <p:cSldViewPr snapToGrid="0">
      <p:cViewPr>
        <p:scale>
          <a:sx n="72" d="100"/>
          <a:sy n="72" d="100"/>
        </p:scale>
        <p:origin x="0" y="0"/>
      </p:cViewPr>
      <p:guideLst>
        <p:guide orient="horz" pos="2152"/>
        <p:guide pos="3856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2022/9/21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2022/9/21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1" name="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457200" indent="0"/>
            <a:r>
              <a:rPr lang="zh-CN" altLang="en-US"/>
              <a:t>第二级</a:t>
            </a:r>
            <a:endParaRPr lang="en-US" altLang="zh-CN"/>
          </a:p>
          <a:p>
            <a:pPr lvl="2" marL="914400" indent="0"/>
            <a:r>
              <a:rPr lang="zh-CN" altLang="en-US"/>
              <a:t>第三级</a:t>
            </a:r>
            <a:endParaRPr lang="en-US" altLang="zh-CN"/>
          </a:p>
          <a:p>
            <a:pPr lvl="3" marL="1371600" indent="0"/>
            <a:r>
              <a:rPr lang="zh-CN" altLang="en-US"/>
              <a:t>第四级</a:t>
            </a:r>
            <a:endParaRPr lang="en-US" altLang="zh-CN"/>
          </a:p>
          <a:p>
            <a:pPr lvl="4" marL="18288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06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3224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8181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180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9621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5546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745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0438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104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4640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2151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519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5839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2221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9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fontAlgn="auto" hangingPunct="1">
              <a:defRPr sz="5400" b="0" spc="600"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 rot="0">
            <a:off x="669882" y="3566160"/>
            <a:ext cx="10852237" cy="95098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fontAlgn="auto" hangingPunct="1">
              <a:buNone/>
              <a:defRPr sz="2000"/>
            </a:lvl2pPr>
            <a:lvl3pPr marL="914400" indent="0" algn="ctr" defTabSz="914400" fontAlgn="auto" hangingPunct="1">
              <a:buNone/>
              <a:defRPr sz="1800"/>
            </a:lvl3pPr>
            <a:lvl4pPr marL="1371600" indent="0" algn="ctr" defTabSz="914400" fontAlgn="auto" hangingPunct="1">
              <a:buNone/>
              <a:defRPr sz="1600"/>
            </a:lvl4pPr>
            <a:lvl5pPr marL="1828800" indent="0" algn="ctr" defTabSz="914400" fontAlgn="auto" hangingPunct="1">
              <a:buNone/>
              <a:defRPr sz="1600"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9963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 rot="0">
            <a:off x="669930" y="952508"/>
            <a:ext cx="10852237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4582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单击此处编辑标题</a:t>
            </a:r>
            <a:endParaRPr lang="zh-CN" altLang="en-US">
              <a:sym typeface="微软雅黑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5381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 rot="0">
            <a:off x="669882" y="1296000"/>
            <a:ext cx="10852237" cy="50413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303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 rot="0">
            <a:off x="669930" y="3808730"/>
            <a:ext cx="10852237" cy="6248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63500" bIns="38100" anchor="t" anchorCtr="0">
            <a:prstTxWarp prst="textNoShape"/>
          </a:bodyPr>
          <a:lstStyle>
            <a:lvl1pPr marL="0" indent="0" defTabSz="914400" fontAlgn="auto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 rot="0">
            <a:off x="669925" y="4511675"/>
            <a:ext cx="10852237" cy="1077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fontAlgn="auto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fontAlgn="auto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fontAlgn="auto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fontAlgn="auto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fontAlgn="auto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194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 rot="0">
            <a:off x="6238877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3472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66993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 rot="0">
            <a:off x="669925" y="1789043"/>
            <a:ext cx="5283200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 rot="0">
            <a:off x="623575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单击此处编辑文本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 rot="0">
            <a:off x="6235750" y="1789043"/>
            <a:ext cx="5283241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8251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1521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6086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 rot="0">
            <a:off x="6238925" y="1296000"/>
            <a:ext cx="5283242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defTabSz="914400" fontAlgn="auto" hangingPunct="1"/>
            <a:lvl3pPr marL="1143000" indent="-228600" defTabSz="914400" fontAlgn="auto" hangingPunct="1"/>
            <a:lvl4pPr marL="1600200" indent="-228600" defTabSz="914400" fontAlgn="auto" hangingPunct="1"/>
            <a:lvl5pPr marL="2057400" indent="-228600" defTabSz="914400" fontAlgn="auto" hangingPunct="1"/>
            <a:lvl6pPr marL="2514600" indent="-228600" defTabSz="914400" fontAlgn="auto" hangingPunct="1"/>
            <a:lvl7pPr marL="2971800" indent="-228600" defTabSz="914400" fontAlgn="auto" hangingPunct="1"/>
            <a:lvl8pPr marL="3429000" indent="-228600" defTabSz="914400" fontAlgn="auto" hangingPunct="1"/>
            <a:lvl9pPr marL="3429000" indent="-228600" defTabSz="914400" fontAlgn="auto" hangingPunct="1"/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5438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 rot="0">
            <a:off x="10571135" y="952508"/>
            <a:ext cx="950984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669925" y="952500"/>
            <a:ext cx="9828100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91440" tIns="45720" rIns="91440" bIns="45720" anchor="t" anchorCtr="0">
            <a:prstTxWarp prst="textNoShape"/>
          </a:bodyPr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0"/>
            <a:r>
              <a:rPr lang="zh-CN" altLang="en-US"/>
              <a:t>第二级</a:t>
            </a:r>
            <a:endParaRPr lang="en-US" altLang="zh-CN"/>
          </a:p>
          <a:p>
            <a:pPr lvl="2" marL="1143000" indent="0"/>
            <a:r>
              <a:rPr lang="zh-CN" altLang="en-US"/>
              <a:t>第三级</a:t>
            </a:r>
            <a:endParaRPr lang="en-US" altLang="zh-CN"/>
          </a:p>
          <a:p>
            <a:pPr lvl="3" marL="1600200" indent="0"/>
            <a:r>
              <a:rPr lang="zh-CN" altLang="en-US"/>
              <a:t>第四级</a:t>
            </a:r>
            <a:endParaRPr lang="en-US" altLang="zh-CN"/>
          </a:p>
          <a:p>
            <a:pPr lvl="4" marL="20574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>
            <a:spLocks/>
          </p:cNvSpPr>
          <p:nvPr/>
        </p:nvSpPr>
        <p:spPr>
          <a:xfrm rot="0">
            <a:off x="0" y="0"/>
            <a:ext cx="0" cy="0"/>
          </a:xfrm>
          <a:prstGeom prst="rect"/>
          <a:solidFill>
            <a:schemeClr val="accent1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>
            <a:grpSpLocks/>
          </p:cNvGrpSpPr>
          <p:nvPr/>
        </p:nvGrpSpPr>
        <p:grpSpPr>
          <a:xfrm>
            <a:off x="6600216" y="234834"/>
            <a:ext cx="5491260" cy="453390"/>
            <a:chOff x="6600216" y="234834"/>
            <a:chExt cx="5491260" cy="453390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0">
              <a:off x="6600216" y="243967"/>
              <a:ext cx="2821020" cy="437940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" name="矩形"/>
            <p:cNvSpPr>
              <a:spLocks/>
            </p:cNvSpPr>
            <p:nvPr userDrawn="1"/>
          </p:nvSpPr>
          <p:spPr>
            <a:xfrm rot="0">
              <a:off x="9401781" y="234834"/>
              <a:ext cx="2689696" cy="453390"/>
            </a:xfrm>
            <a:prstGeom prst="rect"/>
            <a:solidFill>
              <a:schemeClr val="bg1"/>
            </a:solidFill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itchFamily="0" charset="0"/>
                  <a:ea typeface="微软雅黑" pitchFamily="0" charset="0"/>
                  <a:cs typeface="Arial" pitchFamily="0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itchFamily="0" charset="0"/>
                <a:ea typeface="微软雅黑" pitchFamily="0" charset="0"/>
                <a:cs typeface="Arial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9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3.emf"/><Relationship Id="rId3" Type="http://schemas.openxmlformats.org/officeDocument/2006/relationships/oleObject" Target="../embeddings/oleObject2.bin"/><Relationship Id="rId4" Type="http://schemas.openxmlformats.org/officeDocument/2006/relationships/image" Target="../media/4.emf"/><Relationship Id="rId5" Type="http://schemas.openxmlformats.org/officeDocument/2006/relationships/oleObject" Target="../embeddings/oleObject3.bin"/><Relationship Id="rId6" Type="http://schemas.openxmlformats.org/officeDocument/2006/relationships/image" Target="../media/5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19.bin"/><Relationship Id="rId2" Type="http://schemas.openxmlformats.org/officeDocument/2006/relationships/image" Target="../media/79.emf"/><Relationship Id="rId3" Type="http://schemas.openxmlformats.org/officeDocument/2006/relationships/oleObject" Target="../embeddings/oleObject120.bin"/><Relationship Id="rId4" Type="http://schemas.openxmlformats.org/officeDocument/2006/relationships/image" Target="../media/80.emf"/><Relationship Id="rId5" Type="http://schemas.openxmlformats.org/officeDocument/2006/relationships/oleObject" Target="../embeddings/oleObject121.bin"/><Relationship Id="rId6" Type="http://schemas.openxmlformats.org/officeDocument/2006/relationships/image" Target="../media/81.emf"/><Relationship Id="rId7" Type="http://schemas.openxmlformats.org/officeDocument/2006/relationships/oleObject" Target="../embeddings/oleObject122.bin"/><Relationship Id="rId8" Type="http://schemas.openxmlformats.org/officeDocument/2006/relationships/image" Target="../media/82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3.bin"/><Relationship Id="rId2" Type="http://schemas.openxmlformats.org/officeDocument/2006/relationships/image" Target="../media/83.emf"/><Relationship Id="rId3" Type="http://schemas.openxmlformats.org/officeDocument/2006/relationships/oleObject" Target="../embeddings/oleObject124.bin"/><Relationship Id="rId4" Type="http://schemas.openxmlformats.org/officeDocument/2006/relationships/image" Target="../media/84.emf"/><Relationship Id="rId5" Type="http://schemas.openxmlformats.org/officeDocument/2006/relationships/oleObject" Target="../embeddings/oleObject125.bin"/><Relationship Id="rId6" Type="http://schemas.openxmlformats.org/officeDocument/2006/relationships/image" Target="../media/85.emf"/><Relationship Id="rId7" Type="http://schemas.openxmlformats.org/officeDocument/2006/relationships/oleObject" Target="../embeddings/oleObject126.bin"/><Relationship Id="rId8" Type="http://schemas.openxmlformats.org/officeDocument/2006/relationships/image" Target="../media/86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7.bin"/><Relationship Id="rId2" Type="http://schemas.openxmlformats.org/officeDocument/2006/relationships/image" Target="../media/87.emf"/><Relationship Id="rId3" Type="http://schemas.openxmlformats.org/officeDocument/2006/relationships/oleObject" Target="../embeddings/oleObject128.bin"/><Relationship Id="rId4" Type="http://schemas.openxmlformats.org/officeDocument/2006/relationships/image" Target="../media/88.emf"/><Relationship Id="rId5" Type="http://schemas.openxmlformats.org/officeDocument/2006/relationships/image" Target="../media/89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9.bin"/><Relationship Id="rId2" Type="http://schemas.openxmlformats.org/officeDocument/2006/relationships/image" Target="../media/90.emf"/><Relationship Id="rId3" Type="http://schemas.openxmlformats.org/officeDocument/2006/relationships/image" Target="../media/89.png"/><Relationship Id="rId4" Type="http://schemas.openxmlformats.org/officeDocument/2006/relationships/oleObject" Target="../embeddings/oleObject130.bin"/><Relationship Id="rId5" Type="http://schemas.openxmlformats.org/officeDocument/2006/relationships/image" Target="../media/91.emf"/><Relationship Id="rId6" Type="http://schemas.openxmlformats.org/officeDocument/2006/relationships/oleObject" Target="../embeddings/oleObject131.bin"/><Relationship Id="rId7" Type="http://schemas.openxmlformats.org/officeDocument/2006/relationships/image" Target="../media/92.emf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32.bin"/><Relationship Id="rId2" Type="http://schemas.openxmlformats.org/officeDocument/2006/relationships/image" Target="../media/93.emf"/><Relationship Id="rId3" Type="http://schemas.openxmlformats.org/officeDocument/2006/relationships/oleObject" Target="../embeddings/oleObject133.bin"/><Relationship Id="rId4" Type="http://schemas.openxmlformats.org/officeDocument/2006/relationships/image" Target="../media/94.emf"/><Relationship Id="rId5" Type="http://schemas.openxmlformats.org/officeDocument/2006/relationships/oleObject" Target="../embeddings/oleObject134.bin"/><Relationship Id="rId6" Type="http://schemas.openxmlformats.org/officeDocument/2006/relationships/image" Target="../media/95.emf"/><Relationship Id="rId7" Type="http://schemas.openxmlformats.org/officeDocument/2006/relationships/oleObject" Target="../embeddings/oleObject135.bin"/><Relationship Id="rId8" Type="http://schemas.openxmlformats.org/officeDocument/2006/relationships/image" Target="../media/96.emf"/><Relationship Id="rId9" Type="http://schemas.openxmlformats.org/officeDocument/2006/relationships/oleObject" Target="../embeddings/oleObject136.bin"/><Relationship Id="rId10" Type="http://schemas.openxmlformats.org/officeDocument/2006/relationships/image" Target="../media/97.emf"/><Relationship Id="rId11" Type="http://schemas.openxmlformats.org/officeDocument/2006/relationships/oleObject" Target="../embeddings/oleObject137.bin"/><Relationship Id="rId12" Type="http://schemas.openxmlformats.org/officeDocument/2006/relationships/image" Target="../media/98.emf"/><Relationship Id="rId13" Type="http://schemas.openxmlformats.org/officeDocument/2006/relationships/oleObject" Target="../embeddings/oleObject138.bin"/><Relationship Id="rId14" Type="http://schemas.openxmlformats.org/officeDocument/2006/relationships/image" Target="../media/99.emf"/><Relationship Id="rId15" Type="http://schemas.openxmlformats.org/officeDocument/2006/relationships/oleObject" Target="../embeddings/oleObject139.bin"/><Relationship Id="rId16" Type="http://schemas.openxmlformats.org/officeDocument/2006/relationships/image" Target="../media/100.emf"/><Relationship Id="rId17" Type="http://schemas.openxmlformats.org/officeDocument/2006/relationships/slideLayout" Target="../slideLayouts/slideLayout7.xml"/><Relationship Id="rId18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Relationship Id="rId2" Type="http://schemas.openxmlformats.org/officeDocument/2006/relationships/image" Target="../media/6.emf"/><Relationship Id="rId3" Type="http://schemas.openxmlformats.org/officeDocument/2006/relationships/oleObject" Target="../embeddings/oleObject5.bin"/><Relationship Id="rId4" Type="http://schemas.openxmlformats.org/officeDocument/2006/relationships/image" Target="../media/7.emf"/><Relationship Id="rId5" Type="http://schemas.openxmlformats.org/officeDocument/2006/relationships/oleObject" Target="../embeddings/oleObject6.bin"/><Relationship Id="rId6" Type="http://schemas.openxmlformats.org/officeDocument/2006/relationships/image" Target="../media/8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.bin"/><Relationship Id="rId2" Type="http://schemas.openxmlformats.org/officeDocument/2006/relationships/image" Target="../media/9.emf"/><Relationship Id="rId3" Type="http://schemas.openxmlformats.org/officeDocument/2006/relationships/oleObject" Target="../embeddings/oleObject8.bin"/><Relationship Id="rId4" Type="http://schemas.openxmlformats.org/officeDocument/2006/relationships/image" Target="../media/10.emf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Relationship Id="rId2" Type="http://schemas.openxmlformats.org/officeDocument/2006/relationships/image" Target="../media/11.emf"/><Relationship Id="rId3" Type="http://schemas.openxmlformats.org/officeDocument/2006/relationships/oleObject" Target="../embeddings/oleObject10.bin"/><Relationship Id="rId4" Type="http://schemas.openxmlformats.org/officeDocument/2006/relationships/image" Target="../media/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14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3.bin"/><Relationship Id="rId2" Type="http://schemas.openxmlformats.org/officeDocument/2006/relationships/image" Target="../media/15.emf"/><Relationship Id="rId3" Type="http://schemas.openxmlformats.org/officeDocument/2006/relationships/oleObject" Target="../embeddings/oleObject14.bin"/><Relationship Id="rId4" Type="http://schemas.openxmlformats.org/officeDocument/2006/relationships/image" Target="../media/16.emf"/><Relationship Id="rId5" Type="http://schemas.openxmlformats.org/officeDocument/2006/relationships/oleObject" Target="../embeddings/oleObject15.bin"/><Relationship Id="rId6" Type="http://schemas.openxmlformats.org/officeDocument/2006/relationships/image" Target="../media/17.emf"/><Relationship Id="rId7" Type="http://schemas.openxmlformats.org/officeDocument/2006/relationships/oleObject" Target="../embeddings/oleObject16.bin"/><Relationship Id="rId8" Type="http://schemas.openxmlformats.org/officeDocument/2006/relationships/image" Target="../media/18.wmf"/><Relationship Id="rId9" Type="http://schemas.openxmlformats.org/officeDocument/2006/relationships/oleObject" Target="../embeddings/oleObject17.bin"/><Relationship Id="rId10" Type="http://schemas.openxmlformats.org/officeDocument/2006/relationships/image" Target="../media/19.wmf"/><Relationship Id="rId11" Type="http://schemas.openxmlformats.org/officeDocument/2006/relationships/oleObject" Target="../embeddings/oleObject18.bin"/><Relationship Id="rId12" Type="http://schemas.openxmlformats.org/officeDocument/2006/relationships/image" Target="../media/20.wmf"/><Relationship Id="rId13" Type="http://schemas.openxmlformats.org/officeDocument/2006/relationships/oleObject" Target="../embeddings/oleObject19.bin"/><Relationship Id="rId14" Type="http://schemas.openxmlformats.org/officeDocument/2006/relationships/image" Target="../media/21.wmf"/><Relationship Id="rId15" Type="http://schemas.openxmlformats.org/officeDocument/2006/relationships/oleObject" Target="../embeddings/oleObject20.bin"/><Relationship Id="rId16" Type="http://schemas.openxmlformats.org/officeDocument/2006/relationships/image" Target="../media/22.emf"/><Relationship Id="rId17" Type="http://schemas.openxmlformats.org/officeDocument/2006/relationships/oleObject" Target="../embeddings/oleObject21.bin"/><Relationship Id="rId18" Type="http://schemas.openxmlformats.org/officeDocument/2006/relationships/image" Target="../media/23.emf"/><Relationship Id="rId19" Type="http://schemas.openxmlformats.org/officeDocument/2006/relationships/oleObject" Target="../embeddings/oleObject22.bin"/><Relationship Id="rId20" Type="http://schemas.openxmlformats.org/officeDocument/2006/relationships/image" Target="../media/18.wmf"/><Relationship Id="rId21" Type="http://schemas.openxmlformats.org/officeDocument/2006/relationships/oleObject" Target="../embeddings/oleObject23.bin"/><Relationship Id="rId22" Type="http://schemas.openxmlformats.org/officeDocument/2006/relationships/image" Target="../media/19.wmf"/><Relationship Id="rId23" Type="http://schemas.openxmlformats.org/officeDocument/2006/relationships/oleObject" Target="../embeddings/oleObject24.bin"/><Relationship Id="rId24" Type="http://schemas.openxmlformats.org/officeDocument/2006/relationships/image" Target="../media/20.wmf"/><Relationship Id="rId25" Type="http://schemas.openxmlformats.org/officeDocument/2006/relationships/oleObject" Target="../embeddings/oleObject25.bin"/><Relationship Id="rId26" Type="http://schemas.openxmlformats.org/officeDocument/2006/relationships/image" Target="../media/21.wmf"/><Relationship Id="rId27" Type="http://schemas.openxmlformats.org/officeDocument/2006/relationships/oleObject" Target="../embeddings/oleObject26.bin"/><Relationship Id="rId28" Type="http://schemas.openxmlformats.org/officeDocument/2006/relationships/image" Target="../media/24.wmf"/><Relationship Id="rId29" Type="http://schemas.openxmlformats.org/officeDocument/2006/relationships/oleObject" Target="../embeddings/oleObject27.bin"/><Relationship Id="rId30" Type="http://schemas.openxmlformats.org/officeDocument/2006/relationships/image" Target="../media/25.wmf"/><Relationship Id="rId31" Type="http://schemas.openxmlformats.org/officeDocument/2006/relationships/oleObject" Target="../embeddings/oleObject28.bin"/><Relationship Id="rId32" Type="http://schemas.openxmlformats.org/officeDocument/2006/relationships/image" Target="../media/26.wmf"/><Relationship Id="rId33" Type="http://schemas.openxmlformats.org/officeDocument/2006/relationships/oleObject" Target="../embeddings/oleObject29.bin"/><Relationship Id="rId34" Type="http://schemas.openxmlformats.org/officeDocument/2006/relationships/image" Target="../media/26.wmf"/><Relationship Id="rId35" Type="http://schemas.openxmlformats.org/officeDocument/2006/relationships/oleObject" Target="../embeddings/oleObject30.bin"/><Relationship Id="rId36" Type="http://schemas.openxmlformats.org/officeDocument/2006/relationships/image" Target="../media/27.emf"/><Relationship Id="rId37" Type="http://schemas.openxmlformats.org/officeDocument/2006/relationships/oleObject" Target="../embeddings/oleObject31.bin"/><Relationship Id="rId38" Type="http://schemas.openxmlformats.org/officeDocument/2006/relationships/image" Target="../media/28.emf"/><Relationship Id="rId39" Type="http://schemas.openxmlformats.org/officeDocument/2006/relationships/oleObject" Target="../embeddings/oleObject32.bin"/><Relationship Id="rId40" Type="http://schemas.openxmlformats.org/officeDocument/2006/relationships/image" Target="../media/29.emf"/><Relationship Id="rId41" Type="http://schemas.openxmlformats.org/officeDocument/2006/relationships/slideLayout" Target="../slideLayouts/slideLayout7.xml"/><Relationship Id="rId4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3.bin"/><Relationship Id="rId2" Type="http://schemas.openxmlformats.org/officeDocument/2006/relationships/image" Target="../media/30.emf"/><Relationship Id="rId3" Type="http://schemas.openxmlformats.org/officeDocument/2006/relationships/oleObject" Target="../embeddings/oleObject34.bin"/><Relationship Id="rId4" Type="http://schemas.openxmlformats.org/officeDocument/2006/relationships/image" Target="../media/31.emf"/><Relationship Id="rId5" Type="http://schemas.openxmlformats.org/officeDocument/2006/relationships/oleObject" Target="../embeddings/oleObject35.bin"/><Relationship Id="rId6" Type="http://schemas.openxmlformats.org/officeDocument/2006/relationships/image" Target="../media/32.emf"/><Relationship Id="rId7" Type="http://schemas.openxmlformats.org/officeDocument/2006/relationships/oleObject" Target="../embeddings/oleObject36.bin"/><Relationship Id="rId8" Type="http://schemas.openxmlformats.org/officeDocument/2006/relationships/image" Target="../media/33.wmf"/><Relationship Id="rId9" Type="http://schemas.openxmlformats.org/officeDocument/2006/relationships/oleObject" Target="../embeddings/oleObject37.bin"/><Relationship Id="rId10" Type="http://schemas.openxmlformats.org/officeDocument/2006/relationships/image" Target="../media/34.wmf"/><Relationship Id="rId11" Type="http://schemas.openxmlformats.org/officeDocument/2006/relationships/oleObject" Target="../embeddings/oleObject38.bin"/><Relationship Id="rId12" Type="http://schemas.openxmlformats.org/officeDocument/2006/relationships/image" Target="../media/35.wmf"/><Relationship Id="rId13" Type="http://schemas.openxmlformats.org/officeDocument/2006/relationships/oleObject" Target="../embeddings/oleObject39.bin"/><Relationship Id="rId14" Type="http://schemas.openxmlformats.org/officeDocument/2006/relationships/image" Target="../media/36.wmf"/><Relationship Id="rId15" Type="http://schemas.openxmlformats.org/officeDocument/2006/relationships/oleObject" Target="../embeddings/oleObject40.bin"/><Relationship Id="rId16" Type="http://schemas.openxmlformats.org/officeDocument/2006/relationships/image" Target="../media/37.emf"/><Relationship Id="rId17" Type="http://schemas.openxmlformats.org/officeDocument/2006/relationships/oleObject" Target="../embeddings/oleObject41.bin"/><Relationship Id="rId18" Type="http://schemas.openxmlformats.org/officeDocument/2006/relationships/image" Target="../media/33.wmf"/><Relationship Id="rId19" Type="http://schemas.openxmlformats.org/officeDocument/2006/relationships/oleObject" Target="../embeddings/oleObject42.bin"/><Relationship Id="rId20" Type="http://schemas.openxmlformats.org/officeDocument/2006/relationships/image" Target="../media/34.wmf"/><Relationship Id="rId21" Type="http://schemas.openxmlformats.org/officeDocument/2006/relationships/oleObject" Target="../embeddings/oleObject43.bin"/><Relationship Id="rId22" Type="http://schemas.openxmlformats.org/officeDocument/2006/relationships/image" Target="../media/35.wmf"/><Relationship Id="rId23" Type="http://schemas.openxmlformats.org/officeDocument/2006/relationships/oleObject" Target="../embeddings/oleObject44.bin"/><Relationship Id="rId24" Type="http://schemas.openxmlformats.org/officeDocument/2006/relationships/image" Target="../media/36.wmf"/><Relationship Id="rId25" Type="http://schemas.openxmlformats.org/officeDocument/2006/relationships/oleObject" Target="../embeddings/oleObject45.bin"/><Relationship Id="rId26" Type="http://schemas.openxmlformats.org/officeDocument/2006/relationships/image" Target="../media/33.wmf"/><Relationship Id="rId27" Type="http://schemas.openxmlformats.org/officeDocument/2006/relationships/oleObject" Target="../embeddings/oleObject46.bin"/><Relationship Id="rId28" Type="http://schemas.openxmlformats.org/officeDocument/2006/relationships/image" Target="../media/34.wmf"/><Relationship Id="rId29" Type="http://schemas.openxmlformats.org/officeDocument/2006/relationships/oleObject" Target="../embeddings/oleObject47.bin"/><Relationship Id="rId30" Type="http://schemas.openxmlformats.org/officeDocument/2006/relationships/image" Target="../media/35.wmf"/><Relationship Id="rId31" Type="http://schemas.openxmlformats.org/officeDocument/2006/relationships/oleObject" Target="../embeddings/oleObject48.bin"/><Relationship Id="rId32" Type="http://schemas.openxmlformats.org/officeDocument/2006/relationships/image" Target="../media/36.wmf"/><Relationship Id="rId33" Type="http://schemas.openxmlformats.org/officeDocument/2006/relationships/oleObject" Target="../embeddings/oleObject49.bin"/><Relationship Id="rId34" Type="http://schemas.openxmlformats.org/officeDocument/2006/relationships/image" Target="../media/33.wmf"/><Relationship Id="rId35" Type="http://schemas.openxmlformats.org/officeDocument/2006/relationships/oleObject" Target="../embeddings/oleObject50.bin"/><Relationship Id="rId36" Type="http://schemas.openxmlformats.org/officeDocument/2006/relationships/image" Target="../media/34.wmf"/><Relationship Id="rId37" Type="http://schemas.openxmlformats.org/officeDocument/2006/relationships/oleObject" Target="../embeddings/oleObject51.bin"/><Relationship Id="rId38" Type="http://schemas.openxmlformats.org/officeDocument/2006/relationships/image" Target="../media/35.wmf"/><Relationship Id="rId39" Type="http://schemas.openxmlformats.org/officeDocument/2006/relationships/oleObject" Target="../embeddings/oleObject52.bin"/><Relationship Id="rId40" Type="http://schemas.openxmlformats.org/officeDocument/2006/relationships/image" Target="../media/36.wmf"/><Relationship Id="rId41" Type="http://schemas.openxmlformats.org/officeDocument/2006/relationships/oleObject" Target="../embeddings/oleObject53.bin"/><Relationship Id="rId42" Type="http://schemas.openxmlformats.org/officeDocument/2006/relationships/image" Target="../media/33.wmf"/><Relationship Id="rId43" Type="http://schemas.openxmlformats.org/officeDocument/2006/relationships/oleObject" Target="../embeddings/oleObject54.bin"/><Relationship Id="rId44" Type="http://schemas.openxmlformats.org/officeDocument/2006/relationships/image" Target="../media/34.wmf"/><Relationship Id="rId45" Type="http://schemas.openxmlformats.org/officeDocument/2006/relationships/oleObject" Target="../embeddings/oleObject55.bin"/><Relationship Id="rId46" Type="http://schemas.openxmlformats.org/officeDocument/2006/relationships/image" Target="../media/35.wmf"/><Relationship Id="rId47" Type="http://schemas.openxmlformats.org/officeDocument/2006/relationships/oleObject" Target="../embeddings/oleObject56.bin"/><Relationship Id="rId48" Type="http://schemas.openxmlformats.org/officeDocument/2006/relationships/image" Target="../media/36.wmf"/><Relationship Id="rId49" Type="http://schemas.openxmlformats.org/officeDocument/2006/relationships/oleObject" Target="../embeddings/oleObject57.bin"/><Relationship Id="rId50" Type="http://schemas.openxmlformats.org/officeDocument/2006/relationships/image" Target="../media/38.wmf"/><Relationship Id="rId51" Type="http://schemas.openxmlformats.org/officeDocument/2006/relationships/oleObject" Target="../embeddings/oleObject58.bin"/><Relationship Id="rId52" Type="http://schemas.openxmlformats.org/officeDocument/2006/relationships/image" Target="../media/38.wmf"/><Relationship Id="rId53" Type="http://schemas.openxmlformats.org/officeDocument/2006/relationships/oleObject" Target="../embeddings/oleObject59.bin"/><Relationship Id="rId54" Type="http://schemas.openxmlformats.org/officeDocument/2006/relationships/image" Target="../media/38.wmf"/><Relationship Id="rId55" Type="http://schemas.openxmlformats.org/officeDocument/2006/relationships/oleObject" Target="../embeddings/oleObject60.bin"/><Relationship Id="rId56" Type="http://schemas.openxmlformats.org/officeDocument/2006/relationships/image" Target="../media/38.wmf"/><Relationship Id="rId57" Type="http://schemas.openxmlformats.org/officeDocument/2006/relationships/slideLayout" Target="../slideLayouts/slideLayout7.xml"/><Relationship Id="rId5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1.bin"/><Relationship Id="rId2" Type="http://schemas.openxmlformats.org/officeDocument/2006/relationships/image" Target="../media/39.emf"/><Relationship Id="rId3" Type="http://schemas.openxmlformats.org/officeDocument/2006/relationships/oleObject" Target="../embeddings/oleObject62.bin"/><Relationship Id="rId4" Type="http://schemas.openxmlformats.org/officeDocument/2006/relationships/image" Target="../media/40.emf"/><Relationship Id="rId5" Type="http://schemas.openxmlformats.org/officeDocument/2006/relationships/oleObject" Target="../embeddings/oleObject63.bin"/><Relationship Id="rId6" Type="http://schemas.openxmlformats.org/officeDocument/2006/relationships/image" Target="../media/41.emf"/><Relationship Id="rId7" Type="http://schemas.openxmlformats.org/officeDocument/2006/relationships/oleObject" Target="../embeddings/oleObject64.bin"/><Relationship Id="rId8" Type="http://schemas.openxmlformats.org/officeDocument/2006/relationships/image" Target="../media/33.wmf"/><Relationship Id="rId9" Type="http://schemas.openxmlformats.org/officeDocument/2006/relationships/oleObject" Target="../embeddings/oleObject65.bin"/><Relationship Id="rId10" Type="http://schemas.openxmlformats.org/officeDocument/2006/relationships/image" Target="../media/34.wmf"/><Relationship Id="rId11" Type="http://schemas.openxmlformats.org/officeDocument/2006/relationships/oleObject" Target="../embeddings/oleObject66.bin"/><Relationship Id="rId12" Type="http://schemas.openxmlformats.org/officeDocument/2006/relationships/image" Target="../media/42.wmf"/><Relationship Id="rId13" Type="http://schemas.openxmlformats.org/officeDocument/2006/relationships/oleObject" Target="../embeddings/oleObject67.bin"/><Relationship Id="rId14" Type="http://schemas.openxmlformats.org/officeDocument/2006/relationships/image" Target="../media/43.wmf"/><Relationship Id="rId15" Type="http://schemas.openxmlformats.org/officeDocument/2006/relationships/oleObject" Target="../embeddings/oleObject68.bin"/><Relationship Id="rId16" Type="http://schemas.openxmlformats.org/officeDocument/2006/relationships/image" Target="../media/33.wmf"/><Relationship Id="rId17" Type="http://schemas.openxmlformats.org/officeDocument/2006/relationships/oleObject" Target="../embeddings/oleObject69.bin"/><Relationship Id="rId18" Type="http://schemas.openxmlformats.org/officeDocument/2006/relationships/image" Target="../media/34.wmf"/><Relationship Id="rId19" Type="http://schemas.openxmlformats.org/officeDocument/2006/relationships/oleObject" Target="../embeddings/oleObject70.bin"/><Relationship Id="rId20" Type="http://schemas.openxmlformats.org/officeDocument/2006/relationships/image" Target="../media/42.wmf"/><Relationship Id="rId21" Type="http://schemas.openxmlformats.org/officeDocument/2006/relationships/oleObject" Target="../embeddings/oleObject71.bin"/><Relationship Id="rId22" Type="http://schemas.openxmlformats.org/officeDocument/2006/relationships/image" Target="../media/43.wmf"/><Relationship Id="rId23" Type="http://schemas.openxmlformats.org/officeDocument/2006/relationships/oleObject" Target="../embeddings/oleObject72.bin"/><Relationship Id="rId24" Type="http://schemas.openxmlformats.org/officeDocument/2006/relationships/image" Target="../media/33.wmf"/><Relationship Id="rId25" Type="http://schemas.openxmlformats.org/officeDocument/2006/relationships/oleObject" Target="../embeddings/oleObject73.bin"/><Relationship Id="rId26" Type="http://schemas.openxmlformats.org/officeDocument/2006/relationships/image" Target="../media/34.wmf"/><Relationship Id="rId27" Type="http://schemas.openxmlformats.org/officeDocument/2006/relationships/oleObject" Target="../embeddings/oleObject74.bin"/><Relationship Id="rId28" Type="http://schemas.openxmlformats.org/officeDocument/2006/relationships/image" Target="../media/42.wmf"/><Relationship Id="rId29" Type="http://schemas.openxmlformats.org/officeDocument/2006/relationships/oleObject" Target="../embeddings/oleObject75.bin"/><Relationship Id="rId30" Type="http://schemas.openxmlformats.org/officeDocument/2006/relationships/image" Target="../media/43.wmf"/><Relationship Id="rId31" Type="http://schemas.openxmlformats.org/officeDocument/2006/relationships/oleObject" Target="../embeddings/oleObject76.bin"/><Relationship Id="rId32" Type="http://schemas.openxmlformats.org/officeDocument/2006/relationships/image" Target="../media/33.wmf"/><Relationship Id="rId33" Type="http://schemas.openxmlformats.org/officeDocument/2006/relationships/oleObject" Target="../embeddings/oleObject77.bin"/><Relationship Id="rId34" Type="http://schemas.openxmlformats.org/officeDocument/2006/relationships/image" Target="../media/34.wmf"/><Relationship Id="rId35" Type="http://schemas.openxmlformats.org/officeDocument/2006/relationships/oleObject" Target="../embeddings/oleObject78.bin"/><Relationship Id="rId36" Type="http://schemas.openxmlformats.org/officeDocument/2006/relationships/image" Target="../media/42.wmf"/><Relationship Id="rId37" Type="http://schemas.openxmlformats.org/officeDocument/2006/relationships/oleObject" Target="../embeddings/oleObject79.bin"/><Relationship Id="rId38" Type="http://schemas.openxmlformats.org/officeDocument/2006/relationships/image" Target="../media/43.wmf"/><Relationship Id="rId39" Type="http://schemas.openxmlformats.org/officeDocument/2006/relationships/oleObject" Target="../embeddings/oleObject80.bin"/><Relationship Id="rId40" Type="http://schemas.openxmlformats.org/officeDocument/2006/relationships/image" Target="../media/38.wmf"/><Relationship Id="rId41" Type="http://schemas.openxmlformats.org/officeDocument/2006/relationships/oleObject" Target="../embeddings/oleObject81.bin"/><Relationship Id="rId42" Type="http://schemas.openxmlformats.org/officeDocument/2006/relationships/image" Target="../media/38.wmf"/><Relationship Id="rId43" Type="http://schemas.openxmlformats.org/officeDocument/2006/relationships/oleObject" Target="../embeddings/oleObject82.bin"/><Relationship Id="rId44" Type="http://schemas.openxmlformats.org/officeDocument/2006/relationships/image" Target="../media/38.wmf"/><Relationship Id="rId45" Type="http://schemas.openxmlformats.org/officeDocument/2006/relationships/oleObject" Target="../embeddings/oleObject83.bin"/><Relationship Id="rId46" Type="http://schemas.openxmlformats.org/officeDocument/2006/relationships/image" Target="../media/38.wmf"/><Relationship Id="rId47" Type="http://schemas.openxmlformats.org/officeDocument/2006/relationships/slideLayout" Target="../slideLayouts/slideLayout7.xml"/><Relationship Id="rId4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4.bin"/><Relationship Id="rId2" Type="http://schemas.openxmlformats.org/officeDocument/2006/relationships/image" Target="../media/44.emf"/><Relationship Id="rId3" Type="http://schemas.openxmlformats.org/officeDocument/2006/relationships/oleObject" Target="../embeddings/oleObject85.bin"/><Relationship Id="rId4" Type="http://schemas.openxmlformats.org/officeDocument/2006/relationships/image" Target="../media/45.emf"/><Relationship Id="rId5" Type="http://schemas.openxmlformats.org/officeDocument/2006/relationships/oleObject" Target="../embeddings/oleObject86.bin"/><Relationship Id="rId6" Type="http://schemas.openxmlformats.org/officeDocument/2006/relationships/image" Target="../media/46.emf"/><Relationship Id="rId7" Type="http://schemas.openxmlformats.org/officeDocument/2006/relationships/oleObject" Target="../embeddings/oleObject87.bin"/><Relationship Id="rId8" Type="http://schemas.openxmlformats.org/officeDocument/2006/relationships/image" Target="../media/47.emf"/><Relationship Id="rId9" Type="http://schemas.openxmlformats.org/officeDocument/2006/relationships/oleObject" Target="../embeddings/oleObject88.bin"/><Relationship Id="rId10" Type="http://schemas.openxmlformats.org/officeDocument/2006/relationships/image" Target="../media/48.wmf"/><Relationship Id="rId11" Type="http://schemas.openxmlformats.org/officeDocument/2006/relationships/oleObject" Target="../embeddings/oleObject89.bin"/><Relationship Id="rId12" Type="http://schemas.openxmlformats.org/officeDocument/2006/relationships/image" Target="../media/49.wmf"/><Relationship Id="rId13" Type="http://schemas.openxmlformats.org/officeDocument/2006/relationships/oleObject" Target="../embeddings/oleObject90.bin"/><Relationship Id="rId14" Type="http://schemas.openxmlformats.org/officeDocument/2006/relationships/image" Target="../media/50.wmf"/><Relationship Id="rId15" Type="http://schemas.openxmlformats.org/officeDocument/2006/relationships/oleObject" Target="../embeddings/oleObject91.bin"/><Relationship Id="rId16" Type="http://schemas.openxmlformats.org/officeDocument/2006/relationships/image" Target="../media/51.wmf"/><Relationship Id="rId17" Type="http://schemas.openxmlformats.org/officeDocument/2006/relationships/oleObject" Target="../embeddings/oleObject92.bin"/><Relationship Id="rId18" Type="http://schemas.openxmlformats.org/officeDocument/2006/relationships/image" Target="../media/52.wmf"/><Relationship Id="rId19" Type="http://schemas.openxmlformats.org/officeDocument/2006/relationships/oleObject" Target="../embeddings/oleObject93.bin"/><Relationship Id="rId20" Type="http://schemas.openxmlformats.org/officeDocument/2006/relationships/image" Target="../media/53.wmf"/><Relationship Id="rId21" Type="http://schemas.openxmlformats.org/officeDocument/2006/relationships/oleObject" Target="../embeddings/oleObject94.bin"/><Relationship Id="rId22" Type="http://schemas.openxmlformats.org/officeDocument/2006/relationships/image" Target="../media/54.wmf"/><Relationship Id="rId23" Type="http://schemas.openxmlformats.org/officeDocument/2006/relationships/oleObject" Target="../embeddings/oleObject95.bin"/><Relationship Id="rId24" Type="http://schemas.openxmlformats.org/officeDocument/2006/relationships/image" Target="../media/55.emf"/><Relationship Id="rId25" Type="http://schemas.openxmlformats.org/officeDocument/2006/relationships/oleObject" Target="../embeddings/oleObject96.bin"/><Relationship Id="rId26" Type="http://schemas.openxmlformats.org/officeDocument/2006/relationships/image" Target="../media/56.emf"/><Relationship Id="rId27" Type="http://schemas.openxmlformats.org/officeDocument/2006/relationships/oleObject" Target="../embeddings/oleObject97.bin"/><Relationship Id="rId28" Type="http://schemas.openxmlformats.org/officeDocument/2006/relationships/image" Target="../media/57.emf"/><Relationship Id="rId29" Type="http://schemas.openxmlformats.org/officeDocument/2006/relationships/oleObject" Target="../embeddings/oleObject98.bin"/><Relationship Id="rId30" Type="http://schemas.openxmlformats.org/officeDocument/2006/relationships/image" Target="../media/58.emf"/><Relationship Id="rId31" Type="http://schemas.openxmlformats.org/officeDocument/2006/relationships/oleObject" Target="../embeddings/oleObject99.bin"/><Relationship Id="rId32" Type="http://schemas.openxmlformats.org/officeDocument/2006/relationships/image" Target="../media/59.emf"/><Relationship Id="rId33" Type="http://schemas.openxmlformats.org/officeDocument/2006/relationships/oleObject" Target="../embeddings/oleObject100.bin"/><Relationship Id="rId34" Type="http://schemas.openxmlformats.org/officeDocument/2006/relationships/image" Target="../media/60.wmf"/><Relationship Id="rId35" Type="http://schemas.openxmlformats.org/officeDocument/2006/relationships/oleObject" Target="../embeddings/oleObject101.bin"/><Relationship Id="rId36" Type="http://schemas.openxmlformats.org/officeDocument/2006/relationships/image" Target="../media/61.wmf"/><Relationship Id="rId37" Type="http://schemas.openxmlformats.org/officeDocument/2006/relationships/oleObject" Target="../embeddings/oleObject102.bin"/><Relationship Id="rId38" Type="http://schemas.openxmlformats.org/officeDocument/2006/relationships/image" Target="../media/62.wmf"/><Relationship Id="rId39" Type="http://schemas.openxmlformats.org/officeDocument/2006/relationships/oleObject" Target="../embeddings/oleObject103.bin"/><Relationship Id="rId40" Type="http://schemas.openxmlformats.org/officeDocument/2006/relationships/image" Target="../media/63.wmf"/><Relationship Id="rId41" Type="http://schemas.openxmlformats.org/officeDocument/2006/relationships/oleObject" Target="../embeddings/oleObject104.bin"/><Relationship Id="rId42" Type="http://schemas.openxmlformats.org/officeDocument/2006/relationships/image" Target="../media/64.wmf"/><Relationship Id="rId43" Type="http://schemas.openxmlformats.org/officeDocument/2006/relationships/oleObject" Target="../embeddings/oleObject105.bin"/><Relationship Id="rId44" Type="http://schemas.openxmlformats.org/officeDocument/2006/relationships/image" Target="../media/65.wmf"/><Relationship Id="rId45" Type="http://schemas.openxmlformats.org/officeDocument/2006/relationships/oleObject" Target="../embeddings/oleObject106.bin"/><Relationship Id="rId46" Type="http://schemas.openxmlformats.org/officeDocument/2006/relationships/image" Target="../media/66.wmf"/><Relationship Id="rId47" Type="http://schemas.openxmlformats.org/officeDocument/2006/relationships/slideLayout" Target="../slideLayouts/slideLayout7.xml"/><Relationship Id="rId4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07.bin"/><Relationship Id="rId2" Type="http://schemas.openxmlformats.org/officeDocument/2006/relationships/image" Target="../media/67.emf"/><Relationship Id="rId3" Type="http://schemas.openxmlformats.org/officeDocument/2006/relationships/oleObject" Target="../embeddings/oleObject108.bin"/><Relationship Id="rId4" Type="http://schemas.openxmlformats.org/officeDocument/2006/relationships/image" Target="../media/68.emf"/><Relationship Id="rId5" Type="http://schemas.openxmlformats.org/officeDocument/2006/relationships/oleObject" Target="../embeddings/oleObject109.bin"/><Relationship Id="rId6" Type="http://schemas.openxmlformats.org/officeDocument/2006/relationships/image" Target="../media/69.wmf"/><Relationship Id="rId7" Type="http://schemas.openxmlformats.org/officeDocument/2006/relationships/oleObject" Target="../embeddings/oleObject110.bin"/><Relationship Id="rId8" Type="http://schemas.openxmlformats.org/officeDocument/2006/relationships/image" Target="../media/70.wmf"/><Relationship Id="rId9" Type="http://schemas.openxmlformats.org/officeDocument/2006/relationships/oleObject" Target="../embeddings/oleObject111.bin"/><Relationship Id="rId10" Type="http://schemas.openxmlformats.org/officeDocument/2006/relationships/image" Target="../media/71.wmf"/><Relationship Id="rId11" Type="http://schemas.openxmlformats.org/officeDocument/2006/relationships/oleObject" Target="../embeddings/oleObject112.bin"/><Relationship Id="rId12" Type="http://schemas.openxmlformats.org/officeDocument/2006/relationships/image" Target="../media/72.wmf"/><Relationship Id="rId13" Type="http://schemas.openxmlformats.org/officeDocument/2006/relationships/oleObject" Target="../embeddings/oleObject113.bin"/><Relationship Id="rId14" Type="http://schemas.openxmlformats.org/officeDocument/2006/relationships/image" Target="../media/73.wmf"/><Relationship Id="rId15" Type="http://schemas.openxmlformats.org/officeDocument/2006/relationships/oleObject" Target="../embeddings/oleObject114.bin"/><Relationship Id="rId16" Type="http://schemas.openxmlformats.org/officeDocument/2006/relationships/image" Target="../media/74.wmf"/><Relationship Id="rId17" Type="http://schemas.openxmlformats.org/officeDocument/2006/relationships/oleObject" Target="../embeddings/oleObject115.bin"/><Relationship Id="rId18" Type="http://schemas.openxmlformats.org/officeDocument/2006/relationships/image" Target="../media/75.wmf"/><Relationship Id="rId19" Type="http://schemas.openxmlformats.org/officeDocument/2006/relationships/oleObject" Target="../embeddings/oleObject116.bin"/><Relationship Id="rId20" Type="http://schemas.openxmlformats.org/officeDocument/2006/relationships/image" Target="../media/76.wmf"/><Relationship Id="rId21" Type="http://schemas.openxmlformats.org/officeDocument/2006/relationships/oleObject" Target="../embeddings/oleObject117.bin"/><Relationship Id="rId22" Type="http://schemas.openxmlformats.org/officeDocument/2006/relationships/image" Target="../media/77.emf"/><Relationship Id="rId23" Type="http://schemas.openxmlformats.org/officeDocument/2006/relationships/oleObject" Target="../embeddings/oleObject118.bin"/><Relationship Id="rId24" Type="http://schemas.openxmlformats.org/officeDocument/2006/relationships/image" Target="../media/78.emf"/><Relationship Id="rId25" Type="http://schemas.openxmlformats.org/officeDocument/2006/relationships/slideLayout" Target="../slideLayouts/slideLayout7.xml"/><Relationship Id="rId26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"/>
          <p:cNvGraphicFramePr>
            <a:graphicFrameLocks noChangeAspect="1"/>
          </p:cNvGraphicFramePr>
          <p:nvPr/>
        </p:nvGraphicFramePr>
        <p:xfrm>
          <a:off x="1906588" y="871538"/>
          <a:ext cx="78565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6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906588" y="871538"/>
                        <a:ext cx="7856537" cy="7826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"/>
          <p:cNvGraphicFramePr>
            <a:graphicFrameLocks noChangeAspect="1"/>
          </p:cNvGraphicFramePr>
          <p:nvPr/>
        </p:nvGraphicFramePr>
        <p:xfrm>
          <a:off x="1647078" y="1421794"/>
          <a:ext cx="6994722" cy="111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6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647078" y="1421794"/>
                        <a:ext cx="6994722" cy="111521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"/>
          <p:cNvGraphicFramePr>
            <a:graphicFrameLocks noChangeAspect="1"/>
          </p:cNvGraphicFramePr>
          <p:nvPr/>
        </p:nvGraphicFramePr>
        <p:xfrm>
          <a:off x="957263" y="1978025"/>
          <a:ext cx="10606087" cy="370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957263" y="1978025"/>
                        <a:ext cx="10606087" cy="37020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9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对象"/>
          <p:cNvGraphicFramePr>
            <a:graphicFrameLocks noChangeAspect="1"/>
          </p:cNvGraphicFramePr>
          <p:nvPr/>
        </p:nvGraphicFramePr>
        <p:xfrm>
          <a:off x="1622146" y="781890"/>
          <a:ext cx="7737008" cy="11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2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622146" y="781890"/>
                        <a:ext cx="7737008" cy="11894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" name="对象"/>
          <p:cNvGraphicFramePr>
            <a:graphicFrameLocks noChangeAspect="1"/>
          </p:cNvGraphicFramePr>
          <p:nvPr/>
        </p:nvGraphicFramePr>
        <p:xfrm>
          <a:off x="938213" y="4697413"/>
          <a:ext cx="10620375" cy="173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2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938213" y="4697413"/>
                        <a:ext cx="10620375" cy="17319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" name="对象"/>
          <p:cNvGraphicFramePr>
            <a:graphicFrameLocks noChangeAspect="1"/>
          </p:cNvGraphicFramePr>
          <p:nvPr/>
        </p:nvGraphicFramePr>
        <p:xfrm>
          <a:off x="1622146" y="1376596"/>
          <a:ext cx="7518400" cy="71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2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622146" y="1376596"/>
                        <a:ext cx="7518400" cy="7111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" name="对象"/>
          <p:cNvGraphicFramePr>
            <a:graphicFrameLocks noChangeAspect="1"/>
          </p:cNvGraphicFramePr>
          <p:nvPr/>
        </p:nvGraphicFramePr>
        <p:xfrm>
          <a:off x="891149" y="1971303"/>
          <a:ext cx="10852150" cy="272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2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91149" y="1971303"/>
                        <a:ext cx="10852150" cy="27241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85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6" name="对象"/>
          <p:cNvGraphicFramePr>
            <a:graphicFrameLocks noChangeAspect="1"/>
          </p:cNvGraphicFramePr>
          <p:nvPr/>
        </p:nvGraphicFramePr>
        <p:xfrm>
          <a:off x="1283261" y="883584"/>
          <a:ext cx="10471150" cy="106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2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83261" y="883584"/>
                        <a:ext cx="10471150" cy="10604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" name="对象"/>
          <p:cNvGraphicFramePr>
            <a:graphicFrameLocks noChangeAspect="1"/>
          </p:cNvGraphicFramePr>
          <p:nvPr/>
        </p:nvGraphicFramePr>
        <p:xfrm>
          <a:off x="649755" y="1725240"/>
          <a:ext cx="1096327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2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649755" y="1725240"/>
                        <a:ext cx="10963275" cy="17859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对象"/>
          <p:cNvGraphicFramePr>
            <a:graphicFrameLocks noChangeAspect="1"/>
          </p:cNvGraphicFramePr>
          <p:nvPr/>
        </p:nvGraphicFramePr>
        <p:xfrm>
          <a:off x="8364167" y="3249706"/>
          <a:ext cx="2763837" cy="249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2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364167" y="3249706"/>
                        <a:ext cx="2763837" cy="24955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" name="对象"/>
          <p:cNvGraphicFramePr>
            <a:graphicFrameLocks noChangeAspect="1"/>
          </p:cNvGraphicFramePr>
          <p:nvPr/>
        </p:nvGraphicFramePr>
        <p:xfrm>
          <a:off x="1214998" y="3295277"/>
          <a:ext cx="78613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2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214998" y="3295277"/>
                        <a:ext cx="7861300" cy="26797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9244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对象"/>
          <p:cNvGraphicFramePr>
            <a:graphicFrameLocks noChangeAspect="1"/>
          </p:cNvGraphicFramePr>
          <p:nvPr/>
        </p:nvGraphicFramePr>
        <p:xfrm>
          <a:off x="1129833" y="848211"/>
          <a:ext cx="4598615" cy="542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3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129833" y="848211"/>
                        <a:ext cx="4598615" cy="5422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" name="对象"/>
          <p:cNvGraphicFramePr>
            <a:graphicFrameLocks noChangeAspect="1"/>
          </p:cNvGraphicFramePr>
          <p:nvPr/>
        </p:nvGraphicFramePr>
        <p:xfrm>
          <a:off x="498007" y="1257020"/>
          <a:ext cx="10895014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3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498007" y="1257020"/>
                        <a:ext cx="10895014" cy="44958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2" name="图片" descr="C:\Users\nrjian\AppData\Roaming\Tencent\Users\767623779\QQ\WinTemp\RichOle\A)`)]LY[2XSZSU8[O1~B4`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8888505" y="3209365"/>
            <a:ext cx="2970917" cy="2088776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6579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对象"/>
          <p:cNvGraphicFramePr>
            <a:graphicFrameLocks noChangeAspect="1"/>
          </p:cNvGraphicFramePr>
          <p:nvPr/>
        </p:nvGraphicFramePr>
        <p:xfrm>
          <a:off x="784225" y="1577975"/>
          <a:ext cx="7319963" cy="86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84225" y="1577975"/>
                        <a:ext cx="7319963" cy="8699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4" name="图片" descr="C:\Users\nrjian\AppData\Roaming\Tencent\Users\767623779\QQ\WinTemp\RichOle\A)`)]LY[2XSZSU8[O1~B4`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515071" y="1671916"/>
            <a:ext cx="2970918" cy="2088776"/>
          </a:xfrm>
          <a:prstGeom prst="rect"/>
          <a:noFill/>
          <a:ln w="9525" cmpd="sng" cap="flat">
            <a:noFill/>
            <a:prstDash val="solid"/>
            <a:round/>
          </a:ln>
        </p:spPr>
      </p:pic>
      <p:graphicFrame>
        <p:nvGraphicFramePr>
          <p:cNvPr id="435" name="对象"/>
          <p:cNvGraphicFramePr>
            <a:graphicFrameLocks noChangeAspect="1"/>
          </p:cNvGraphicFramePr>
          <p:nvPr/>
        </p:nvGraphicFramePr>
        <p:xfrm>
          <a:off x="725488" y="2289175"/>
          <a:ext cx="7281862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" imgW="0" imgH="0" progId="package">
                  <p:embed/>
                </p:oleObj>
              </mc:Choice>
              <mc:Fallback>
                <p:oleObj name="package" r:id="rId4" imgW="0" imgH="0" progId="package">
                  <p:embed/>
                  <p:pic>
                    <p:nvPicPr>
                      <p:cNvPr id="43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/>
                      <a:stretch>
                        <a:fillRect/>
                      </a:stretch>
                    </p:blipFill>
                    <p:spPr>
                      <a:xfrm rot="0">
                        <a:off x="725488" y="2289175"/>
                        <a:ext cx="7281862" cy="20748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" name="对象"/>
          <p:cNvGraphicFramePr>
            <a:graphicFrameLocks noChangeAspect="1"/>
          </p:cNvGraphicFramePr>
          <p:nvPr/>
        </p:nvGraphicFramePr>
        <p:xfrm>
          <a:off x="1295868" y="4132916"/>
          <a:ext cx="797718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6" imgW="0" imgH="0" progId="package">
                  <p:embed/>
                </p:oleObj>
              </mc:Choice>
              <mc:Fallback>
                <p:oleObj name="package" r:id="rId6" imgW="0" imgH="0" progId="package">
                  <p:embed/>
                  <p:pic>
                    <p:nvPicPr>
                      <p:cNvPr id="43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/>
                      <a:stretch>
                        <a:fillRect/>
                      </a:stretch>
                    </p:blipFill>
                    <p:spPr>
                      <a:xfrm rot="0">
                        <a:off x="1295868" y="4132916"/>
                        <a:ext cx="7977187" cy="13922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3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对象"/>
          <p:cNvGraphicFramePr>
            <a:graphicFrameLocks noChangeAspect="1"/>
          </p:cNvGraphicFramePr>
          <p:nvPr/>
        </p:nvGraphicFramePr>
        <p:xfrm>
          <a:off x="619311" y="4082778"/>
          <a:ext cx="11345864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3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19311" y="4082778"/>
                        <a:ext cx="11345864" cy="13493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" name="对象"/>
          <p:cNvGraphicFramePr>
            <a:graphicFrameLocks noChangeAspect="1"/>
          </p:cNvGraphicFramePr>
          <p:nvPr/>
        </p:nvGraphicFramePr>
        <p:xfrm>
          <a:off x="619311" y="742857"/>
          <a:ext cx="11025188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3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619311" y="742857"/>
                        <a:ext cx="11025188" cy="19208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" name="矩形"/>
          <p:cNvSpPr>
            <a:spLocks/>
          </p:cNvSpPr>
          <p:nvPr/>
        </p:nvSpPr>
        <p:spPr>
          <a:xfrm rot="0">
            <a:off x="5796242" y="3458068"/>
            <a:ext cx="2760663" cy="463846"/>
          </a:xfrm>
          <a:prstGeom prst="rect"/>
          <a:noFill/>
          <a:ln w="19050" cmpd="sng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440" name="对象"/>
          <p:cNvGraphicFramePr>
            <a:graphicFrameLocks noChangeAspect="1"/>
          </p:cNvGraphicFramePr>
          <p:nvPr/>
        </p:nvGraphicFramePr>
        <p:xfrm>
          <a:off x="1304972" y="3443677"/>
          <a:ext cx="10556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4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304972" y="3443677"/>
                        <a:ext cx="1055688" cy="7048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" name="对象"/>
          <p:cNvGraphicFramePr>
            <a:graphicFrameLocks noChangeAspect="1"/>
          </p:cNvGraphicFramePr>
          <p:nvPr/>
        </p:nvGraphicFramePr>
        <p:xfrm>
          <a:off x="713627" y="5401843"/>
          <a:ext cx="4622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4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13627" y="5401843"/>
                        <a:ext cx="4622800" cy="8683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" name="对象"/>
          <p:cNvGraphicFramePr>
            <a:graphicFrameLocks noChangeAspect="1"/>
          </p:cNvGraphicFramePr>
          <p:nvPr/>
        </p:nvGraphicFramePr>
        <p:xfrm>
          <a:off x="3536950" y="5214937"/>
          <a:ext cx="53800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44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3536950" y="5214937"/>
                        <a:ext cx="5380038" cy="9048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" name="对象"/>
          <p:cNvGraphicFramePr>
            <a:graphicFrameLocks noChangeAspect="1"/>
          </p:cNvGraphicFramePr>
          <p:nvPr/>
        </p:nvGraphicFramePr>
        <p:xfrm>
          <a:off x="4829035" y="2190251"/>
          <a:ext cx="7192635" cy="131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44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4829035" y="2190251"/>
                        <a:ext cx="7192635" cy="1319158"/>
                      </a:xfrm>
                      <a:prstGeom prst="rect"/>
                      <a:noFill/>
                      <a:ln w="9525" cmpd="sng" cap="flat">
                        <a:solidFill>
                          <a:srgbClr val="3333FF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" name="对象"/>
          <p:cNvGraphicFramePr>
            <a:graphicFrameLocks noChangeAspect="1"/>
          </p:cNvGraphicFramePr>
          <p:nvPr/>
        </p:nvGraphicFramePr>
        <p:xfrm>
          <a:off x="1974755" y="3443677"/>
          <a:ext cx="2743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44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1974755" y="3443677"/>
                        <a:ext cx="2743200" cy="7048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" name="对象"/>
          <p:cNvGraphicFramePr>
            <a:graphicFrameLocks noChangeAspect="1"/>
          </p:cNvGraphicFramePr>
          <p:nvPr/>
        </p:nvGraphicFramePr>
        <p:xfrm>
          <a:off x="4250391" y="3449307"/>
          <a:ext cx="5384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44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4250391" y="3449307"/>
                        <a:ext cx="5384800" cy="7048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" name="矩形"/>
          <p:cNvSpPr>
            <a:spLocks/>
          </p:cNvSpPr>
          <p:nvPr/>
        </p:nvSpPr>
        <p:spPr>
          <a:xfrm rot="0">
            <a:off x="1644695" y="5466947"/>
            <a:ext cx="1681211" cy="378040"/>
          </a:xfrm>
          <a:prstGeom prst="rect"/>
          <a:noFill/>
          <a:ln w="19050" cmpd="sng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7363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6" grpId="0" animBg="1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对象"/>
          <p:cNvGraphicFramePr>
            <a:graphicFrameLocks noChangeAspect="1"/>
          </p:cNvGraphicFramePr>
          <p:nvPr/>
        </p:nvGraphicFramePr>
        <p:xfrm>
          <a:off x="1333781" y="839881"/>
          <a:ext cx="82153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333781" y="839881"/>
                        <a:ext cx="8215312" cy="7985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"/>
          <p:cNvGraphicFramePr>
            <a:graphicFrameLocks noChangeAspect="1"/>
          </p:cNvGraphicFramePr>
          <p:nvPr/>
        </p:nvGraphicFramePr>
        <p:xfrm>
          <a:off x="727448" y="3540639"/>
          <a:ext cx="10720387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27448" y="3540639"/>
                        <a:ext cx="10720387" cy="12620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"/>
          <p:cNvGraphicFramePr>
            <a:graphicFrameLocks noChangeAspect="1"/>
          </p:cNvGraphicFramePr>
          <p:nvPr/>
        </p:nvGraphicFramePr>
        <p:xfrm>
          <a:off x="727448" y="1497644"/>
          <a:ext cx="11034712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27448" y="1497644"/>
                        <a:ext cx="11034712" cy="21478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1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" name="对象"/>
          <p:cNvGraphicFramePr>
            <a:graphicFrameLocks noChangeAspect="1"/>
          </p:cNvGraphicFramePr>
          <p:nvPr/>
        </p:nvGraphicFramePr>
        <p:xfrm>
          <a:off x="1952595" y="771513"/>
          <a:ext cx="5442396" cy="106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4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952595" y="771513"/>
                        <a:ext cx="5442396" cy="106481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" name="对象"/>
          <p:cNvGraphicFramePr>
            <a:graphicFrameLocks noChangeAspect="1"/>
          </p:cNvGraphicFramePr>
          <p:nvPr/>
        </p:nvGraphicFramePr>
        <p:xfrm>
          <a:off x="2557423" y="1966882"/>
          <a:ext cx="6120778" cy="449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Brush">
                  <p:embed/>
                </p:oleObj>
              </mc:Choice>
              <mc:Fallback>
                <p:oleObj name="package" r:id="rId3" imgW="0" imgH="0" progId="PBrush">
                  <p:embed/>
                  <p:pic>
                    <p:nvPicPr>
                      <p:cNvPr id="44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2557423" y="1966882"/>
                        <a:ext cx="6120778" cy="449427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334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对象"/>
          <p:cNvGraphicFramePr>
            <a:graphicFrameLocks noChangeAspect="1"/>
          </p:cNvGraphicFramePr>
          <p:nvPr/>
        </p:nvGraphicFramePr>
        <p:xfrm>
          <a:off x="691589" y="865653"/>
          <a:ext cx="10747375" cy="251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91589" y="865653"/>
                        <a:ext cx="10747375" cy="25114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"/>
          <p:cNvGraphicFramePr>
            <a:graphicFrameLocks noChangeAspect="1"/>
          </p:cNvGraphicFramePr>
          <p:nvPr/>
        </p:nvGraphicFramePr>
        <p:xfrm>
          <a:off x="660214" y="3204928"/>
          <a:ext cx="11133021" cy="77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660214" y="3204928"/>
                        <a:ext cx="11133021" cy="77091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"/>
          <p:cNvGraphicFramePr>
            <a:graphicFrameLocks noChangeAspect="1"/>
          </p:cNvGraphicFramePr>
          <p:nvPr/>
        </p:nvGraphicFramePr>
        <p:xfrm>
          <a:off x="1233488" y="3976688"/>
          <a:ext cx="10155984" cy="71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233488" y="3976688"/>
                        <a:ext cx="10155984" cy="71185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"/>
          <p:cNvGraphicFramePr>
            <a:graphicFrameLocks noChangeAspect="1"/>
          </p:cNvGraphicFramePr>
          <p:nvPr/>
        </p:nvGraphicFramePr>
        <p:xfrm>
          <a:off x="651252" y="4567518"/>
          <a:ext cx="10261600" cy="160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51252" y="4567518"/>
                        <a:ext cx="10261600" cy="160050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6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"/>
          <p:cNvGraphicFramePr>
            <a:graphicFrameLocks noChangeAspect="1"/>
          </p:cNvGraphicFramePr>
          <p:nvPr/>
        </p:nvGraphicFramePr>
        <p:xfrm>
          <a:off x="792162" y="657225"/>
          <a:ext cx="996791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92162" y="657225"/>
                        <a:ext cx="9967912" cy="16700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"/>
          <p:cNvGraphicFramePr>
            <a:graphicFrameLocks noChangeAspect="1"/>
          </p:cNvGraphicFramePr>
          <p:nvPr/>
        </p:nvGraphicFramePr>
        <p:xfrm>
          <a:off x="1411288" y="2146300"/>
          <a:ext cx="5627687" cy="101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11288" y="2146300"/>
                        <a:ext cx="5627687" cy="10159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"/>
          <p:cNvGraphicFramePr>
            <a:graphicFrameLocks noChangeAspect="1"/>
          </p:cNvGraphicFramePr>
          <p:nvPr/>
        </p:nvGraphicFramePr>
        <p:xfrm>
          <a:off x="1307601" y="2852971"/>
          <a:ext cx="7643813" cy="99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307601" y="2852971"/>
                        <a:ext cx="7643813" cy="9969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" name="组合"/>
          <p:cNvGrpSpPr>
            <a:grpSpLocks/>
          </p:cNvGrpSpPr>
          <p:nvPr/>
        </p:nvGrpSpPr>
        <p:grpSpPr>
          <a:xfrm>
            <a:off x="9200921" y="1726473"/>
            <a:ext cx="3061326" cy="2121181"/>
            <a:chOff x="9200921" y="1726473"/>
            <a:chExt cx="3061326" cy="2121181"/>
          </a:xfrm>
        </p:grpSpPr>
        <p:sp>
          <p:nvSpPr>
            <p:cNvPr id="81" name="矩形"/>
            <p:cNvSpPr>
              <a:spLocks noChangeAspect="1"/>
            </p:cNvSpPr>
            <p:nvPr/>
          </p:nvSpPr>
          <p:spPr>
            <a:xfrm rot="0">
              <a:off x="9200921" y="1726473"/>
              <a:ext cx="3061326" cy="212118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2" name="直线"/>
            <p:cNvSpPr>
              <a:spLocks/>
            </p:cNvSpPr>
            <p:nvPr/>
          </p:nvSpPr>
          <p:spPr>
            <a:xfrm rot="0">
              <a:off x="9200921" y="3305397"/>
              <a:ext cx="2487526" cy="106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3" name="直线"/>
            <p:cNvSpPr>
              <a:spLocks/>
            </p:cNvSpPr>
            <p:nvPr/>
          </p:nvSpPr>
          <p:spPr>
            <a:xfrm flipV="1" rot="0">
              <a:off x="9965988" y="1812596"/>
              <a:ext cx="1062" cy="199040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4" name="直线"/>
            <p:cNvSpPr>
              <a:spLocks/>
            </p:cNvSpPr>
            <p:nvPr/>
          </p:nvSpPr>
          <p:spPr>
            <a:xfrm rot="8100000">
              <a:off x="9686993" y="2619602"/>
              <a:ext cx="1927669" cy="2125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85" name="对象"/>
            <p:cNvGraphicFramePr>
              <a:graphicFrameLocks noChangeAspect="1"/>
            </p:cNvGraphicFramePr>
            <p:nvPr/>
          </p:nvGraphicFramePr>
          <p:xfrm>
            <a:off x="9584530" y="1812597"/>
            <a:ext cx="233737" cy="276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7" imgW="0" imgH="0" progId="package">
                    <p:embed/>
                  </p:oleObj>
                </mc:Choice>
                <mc:Fallback>
                  <p:oleObj name="package" r:id="rId7" imgW="0" imgH="0" progId="package">
                    <p:embed/>
                    <p:pic>
                      <p:nvPicPr>
                        <p:cNvPr id="85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 cstate="print"/>
                        <a:stretch>
                          <a:fillRect/>
                        </a:stretch>
                      </p:blipFill>
                      <p:spPr>
                        <a:xfrm rot="0">
                          <a:off x="9584530" y="1812597"/>
                          <a:ext cx="233737" cy="276435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"/>
            <p:cNvGraphicFramePr>
              <a:graphicFrameLocks noChangeAspect="1"/>
            </p:cNvGraphicFramePr>
            <p:nvPr/>
          </p:nvGraphicFramePr>
          <p:xfrm>
            <a:off x="11497125" y="3471247"/>
            <a:ext cx="212502" cy="233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86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11497125" y="3471247"/>
                          <a:ext cx="212502" cy="23391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"/>
            <p:cNvGraphicFramePr>
              <a:graphicFrameLocks noChangeAspect="1"/>
            </p:cNvGraphicFramePr>
            <p:nvPr/>
          </p:nvGraphicFramePr>
          <p:xfrm>
            <a:off x="9642983" y="3328770"/>
            <a:ext cx="254971" cy="296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1" imgW="0" imgH="0" progId="package">
                    <p:embed/>
                  </p:oleObj>
                </mc:Choice>
                <mc:Fallback>
                  <p:oleObj name="package" r:id="rId11" imgW="0" imgH="0" progId="package">
                    <p:embed/>
                    <p:pic>
                      <p:nvPicPr>
                        <p:cNvPr id="8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 cstate="print"/>
                        <a:stretch>
                          <a:fillRect/>
                        </a:stretch>
                      </p:blipFill>
                      <p:spPr>
                        <a:xfrm rot="0">
                          <a:off x="9642983" y="3328770"/>
                          <a:ext cx="254971" cy="29665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"/>
            <p:cNvGraphicFramePr>
              <a:graphicFrameLocks noChangeAspect="1"/>
            </p:cNvGraphicFramePr>
            <p:nvPr/>
          </p:nvGraphicFramePr>
          <p:xfrm>
            <a:off x="10183814" y="2126255"/>
            <a:ext cx="616348" cy="276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3" imgW="0" imgH="0" progId="package">
                    <p:embed/>
                  </p:oleObj>
                </mc:Choice>
                <mc:Fallback>
                  <p:oleObj name="package" r:id="rId13" imgW="0" imgH="0" progId="package">
                    <p:embed/>
                    <p:pic>
                      <p:nvPicPr>
                        <p:cNvPr id="8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 cstate="print"/>
                        <a:stretch>
                          <a:fillRect/>
                        </a:stretch>
                      </p:blipFill>
                      <p:spPr>
                        <a:xfrm rot="0">
                          <a:off x="10183814" y="2126255"/>
                          <a:ext cx="616348" cy="276435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直线"/>
            <p:cNvSpPr>
              <a:spLocks/>
            </p:cNvSpPr>
            <p:nvPr/>
          </p:nvSpPr>
          <p:spPr>
            <a:xfrm flipH="1" rot="0">
              <a:off x="10571665" y="2298500"/>
              <a:ext cx="398471" cy="1003706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0" name="直线"/>
            <p:cNvSpPr>
              <a:spLocks/>
            </p:cNvSpPr>
            <p:nvPr/>
          </p:nvSpPr>
          <p:spPr>
            <a:xfrm flipH="1" rot="0">
              <a:off x="10431402" y="2513277"/>
              <a:ext cx="315589" cy="79531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1" name="直线"/>
            <p:cNvSpPr>
              <a:spLocks/>
            </p:cNvSpPr>
            <p:nvPr/>
          </p:nvSpPr>
          <p:spPr>
            <a:xfrm flipH="1" rot="0">
              <a:off x="10290078" y="2854580"/>
              <a:ext cx="178515" cy="44975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2" name="直线"/>
            <p:cNvSpPr>
              <a:spLocks/>
            </p:cNvSpPr>
            <p:nvPr/>
          </p:nvSpPr>
          <p:spPr>
            <a:xfrm flipH="1" rot="0">
              <a:off x="10136003" y="3035331"/>
              <a:ext cx="109446" cy="27538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3" name="直线"/>
            <p:cNvSpPr>
              <a:spLocks/>
            </p:cNvSpPr>
            <p:nvPr/>
          </p:nvSpPr>
          <p:spPr>
            <a:xfrm flipH="1" rot="0">
              <a:off x="10732115" y="2085851"/>
              <a:ext cx="487730" cy="122805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4" name="直线"/>
            <p:cNvSpPr>
              <a:spLocks/>
            </p:cNvSpPr>
            <p:nvPr/>
          </p:nvSpPr>
          <p:spPr>
            <a:xfrm flipH="1" rot="0">
              <a:off x="10880879" y="2237895"/>
              <a:ext cx="425036" cy="102497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5" name="直线"/>
            <p:cNvSpPr>
              <a:spLocks/>
            </p:cNvSpPr>
            <p:nvPr/>
          </p:nvSpPr>
          <p:spPr>
            <a:xfrm flipH="1" rot="0">
              <a:off x="11079583" y="2476063"/>
              <a:ext cx="312402" cy="77404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graphicFrame>
        <p:nvGraphicFramePr>
          <p:cNvPr id="97" name="对象"/>
          <p:cNvGraphicFramePr>
            <a:graphicFrameLocks noChangeAspect="1"/>
          </p:cNvGraphicFramePr>
          <p:nvPr/>
        </p:nvGraphicFramePr>
        <p:xfrm>
          <a:off x="679930" y="3613767"/>
          <a:ext cx="5518929" cy="116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9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679930" y="3613767"/>
                        <a:ext cx="5518929" cy="116927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"/>
          <p:cNvGraphicFramePr>
            <a:graphicFrameLocks noChangeAspect="1"/>
          </p:cNvGraphicFramePr>
          <p:nvPr/>
        </p:nvGraphicFramePr>
        <p:xfrm>
          <a:off x="1596441" y="5375846"/>
          <a:ext cx="4546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9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1596441" y="5375846"/>
                        <a:ext cx="4546600" cy="9731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" name="组合"/>
          <p:cNvGrpSpPr>
            <a:grpSpLocks/>
          </p:cNvGrpSpPr>
          <p:nvPr/>
        </p:nvGrpSpPr>
        <p:grpSpPr>
          <a:xfrm>
            <a:off x="9428452" y="3922536"/>
            <a:ext cx="2444749" cy="2251074"/>
            <a:chOff x="9428452" y="3922536"/>
            <a:chExt cx="2444749" cy="2251074"/>
          </a:xfrm>
        </p:grpSpPr>
        <p:sp>
          <p:nvSpPr>
            <p:cNvPr id="99" name="矩形"/>
            <p:cNvSpPr>
              <a:spLocks noChangeAspect="1"/>
            </p:cNvSpPr>
            <p:nvPr/>
          </p:nvSpPr>
          <p:spPr>
            <a:xfrm rot="0">
              <a:off x="9428452" y="3922536"/>
              <a:ext cx="2444749" cy="2251074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0" name="直线"/>
            <p:cNvSpPr>
              <a:spLocks/>
            </p:cNvSpPr>
            <p:nvPr/>
          </p:nvSpPr>
          <p:spPr>
            <a:xfrm rot="0">
              <a:off x="9428452" y="5379114"/>
              <a:ext cx="1986518" cy="848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1" name="直线"/>
            <p:cNvSpPr>
              <a:spLocks/>
            </p:cNvSpPr>
            <p:nvPr/>
          </p:nvSpPr>
          <p:spPr>
            <a:xfrm flipV="1" rot="0">
              <a:off x="10039427" y="4084661"/>
              <a:ext cx="848" cy="182411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2" name="直线"/>
            <p:cNvSpPr>
              <a:spLocks/>
            </p:cNvSpPr>
            <p:nvPr/>
          </p:nvSpPr>
          <p:spPr>
            <a:xfrm rot="8100000">
              <a:off x="9816878" y="4831624"/>
              <a:ext cx="1538914" cy="1696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03" name="对象"/>
            <p:cNvGraphicFramePr>
              <a:graphicFrameLocks noChangeAspect="1"/>
            </p:cNvGraphicFramePr>
            <p:nvPr/>
          </p:nvGraphicFramePr>
          <p:xfrm>
            <a:off x="9753483" y="4094013"/>
            <a:ext cx="186721" cy="220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9" imgW="0" imgH="0" progId="package">
                    <p:embed/>
                  </p:oleObj>
                </mc:Choice>
                <mc:Fallback>
                  <p:oleObj name="package" r:id="rId19" imgW="0" imgH="0" progId="package">
                    <p:embed/>
                    <p:pic>
                      <p:nvPicPr>
                        <p:cNvPr id="103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 cstate="print"/>
                        <a:stretch>
                          <a:fillRect/>
                        </a:stretch>
                      </p:blipFill>
                      <p:spPr>
                        <a:xfrm rot="0">
                          <a:off x="9753483" y="4094013"/>
                          <a:ext cx="186721" cy="22067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"/>
            <p:cNvGraphicFramePr>
              <a:graphicFrameLocks noChangeAspect="1"/>
            </p:cNvGraphicFramePr>
            <p:nvPr/>
          </p:nvGraphicFramePr>
          <p:xfrm>
            <a:off x="11280928" y="5464854"/>
            <a:ext cx="169702" cy="186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1" imgW="0" imgH="0" progId="package">
                    <p:embed/>
                  </p:oleObj>
                </mc:Choice>
                <mc:Fallback>
                  <p:oleObj name="package" r:id="rId21" imgW="0" imgH="0" progId="package">
                    <p:embed/>
                    <p:pic>
                      <p:nvPicPr>
                        <p:cNvPr id="104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 cstate="print"/>
                        <a:stretch>
                          <a:fillRect/>
                        </a:stretch>
                      </p:blipFill>
                      <p:spPr>
                        <a:xfrm rot="0">
                          <a:off x="11280928" y="5464854"/>
                          <a:ext cx="169702" cy="18671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对象"/>
            <p:cNvGraphicFramePr>
              <a:graphicFrameLocks noChangeAspect="1"/>
            </p:cNvGraphicFramePr>
            <p:nvPr/>
          </p:nvGraphicFramePr>
          <p:xfrm>
            <a:off x="9781479" y="5397804"/>
            <a:ext cx="203618" cy="23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3" imgW="0" imgH="0" progId="package">
                    <p:embed/>
                  </p:oleObj>
                </mc:Choice>
                <mc:Fallback>
                  <p:oleObj name="package" r:id="rId23" imgW="0" imgH="0" progId="package">
                    <p:embed/>
                    <p:pic>
                      <p:nvPicPr>
                        <p:cNvPr id="105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 cstate="print"/>
                        <a:stretch>
                          <a:fillRect/>
                        </a:stretch>
                      </p:blipFill>
                      <p:spPr>
                        <a:xfrm rot="0">
                          <a:off x="9781479" y="5397804"/>
                          <a:ext cx="203618" cy="23680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"/>
            <p:cNvGraphicFramePr>
              <a:graphicFrameLocks noChangeAspect="1"/>
            </p:cNvGraphicFramePr>
            <p:nvPr/>
          </p:nvGraphicFramePr>
          <p:xfrm>
            <a:off x="10476445" y="4326588"/>
            <a:ext cx="492210" cy="220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5" imgW="0" imgH="0" progId="package">
                    <p:embed/>
                  </p:oleObj>
                </mc:Choice>
                <mc:Fallback>
                  <p:oleObj name="package" r:id="rId25" imgW="0" imgH="0" progId="package">
                    <p:embed/>
                    <p:pic>
                      <p:nvPicPr>
                        <p:cNvPr id="106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 cstate="print"/>
                        <a:stretch>
                          <a:fillRect/>
                        </a:stretch>
                      </p:blipFill>
                      <p:spPr>
                        <a:xfrm rot="0">
                          <a:off x="10476445" y="4326588"/>
                          <a:ext cx="492210" cy="22067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直线"/>
            <p:cNvSpPr>
              <a:spLocks/>
            </p:cNvSpPr>
            <p:nvPr/>
          </p:nvSpPr>
          <p:spPr>
            <a:xfrm flipH="1" rot="0">
              <a:off x="10523116" y="5142293"/>
              <a:ext cx="93342" cy="23427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8" name="直线"/>
            <p:cNvSpPr>
              <a:spLocks/>
            </p:cNvSpPr>
            <p:nvPr/>
          </p:nvSpPr>
          <p:spPr>
            <a:xfrm flipH="1" rot="0">
              <a:off x="10411104" y="5072690"/>
              <a:ext cx="123044" cy="30897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9" name="直线"/>
            <p:cNvSpPr>
              <a:spLocks/>
            </p:cNvSpPr>
            <p:nvPr/>
          </p:nvSpPr>
          <p:spPr>
            <a:xfrm flipH="1" rot="0">
              <a:off x="10298244" y="5019214"/>
              <a:ext cx="142560" cy="35905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0" name="直线"/>
            <p:cNvSpPr>
              <a:spLocks/>
            </p:cNvSpPr>
            <p:nvPr/>
          </p:nvSpPr>
          <p:spPr>
            <a:xfrm flipH="1" rot="0">
              <a:off x="10175199" y="5163514"/>
              <a:ext cx="87403" cy="21984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1" name="直线"/>
            <p:cNvSpPr>
              <a:spLocks/>
            </p:cNvSpPr>
            <p:nvPr/>
          </p:nvSpPr>
          <p:spPr>
            <a:xfrm flipH="1" rot="0">
              <a:off x="10651251" y="5216990"/>
              <a:ext cx="67037" cy="168915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2" name="直线"/>
            <p:cNvSpPr>
              <a:spLocks/>
            </p:cNvSpPr>
            <p:nvPr/>
          </p:nvSpPr>
          <p:spPr>
            <a:xfrm rot="2700000">
              <a:off x="9647108" y="5121921"/>
              <a:ext cx="1920034" cy="1697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13" name="对象"/>
            <p:cNvGraphicFramePr>
              <a:graphicFrameLocks noChangeAspect="1"/>
            </p:cNvGraphicFramePr>
            <p:nvPr/>
          </p:nvGraphicFramePr>
          <p:xfrm>
            <a:off x="10408613" y="5628683"/>
            <a:ext cx="780680" cy="271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7" imgW="0" imgH="0" progId="package">
                    <p:embed/>
                  </p:oleObj>
                </mc:Choice>
                <mc:Fallback>
                  <p:oleObj name="package" r:id="rId27" imgW="0" imgH="0" progId="package">
                    <p:embed/>
                    <p:pic>
                      <p:nvPicPr>
                        <p:cNvPr id="113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 cstate="print"/>
                        <a:stretch>
                          <a:fillRect/>
                        </a:stretch>
                      </p:blipFill>
                      <p:spPr>
                        <a:xfrm rot="0">
                          <a:off x="10408613" y="5628683"/>
                          <a:ext cx="780680" cy="27159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直线"/>
            <p:cNvSpPr>
              <a:spLocks/>
            </p:cNvSpPr>
            <p:nvPr/>
          </p:nvSpPr>
          <p:spPr>
            <a:xfrm rot="0">
              <a:off x="10024153" y="4962343"/>
              <a:ext cx="23759" cy="848"/>
            </a:xfrm>
            <a:prstGeom prst="line"/>
            <a:noFill/>
            <a:ln w="1905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15" name="对象"/>
            <p:cNvGraphicFramePr>
              <a:graphicFrameLocks noChangeAspect="1"/>
            </p:cNvGraphicFramePr>
            <p:nvPr/>
          </p:nvGraphicFramePr>
          <p:xfrm>
            <a:off x="9834881" y="4841795"/>
            <a:ext cx="118027" cy="220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9" imgW="0" imgH="0" progId="package">
                    <p:embed/>
                  </p:oleObj>
                </mc:Choice>
                <mc:Fallback>
                  <p:oleObj name="package" r:id="rId29" imgW="0" imgH="0" progId="package">
                    <p:embed/>
                    <p:pic>
                      <p:nvPicPr>
                        <p:cNvPr id="115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 cstate="print"/>
                        <a:stretch>
                          <a:fillRect/>
                        </a:stretch>
                      </p:blipFill>
                      <p:spPr>
                        <a:xfrm rot="0">
                          <a:off x="9834881" y="4841795"/>
                          <a:ext cx="118027" cy="22070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"/>
            <p:cNvGraphicFramePr>
              <a:graphicFrameLocks noChangeAspect="1"/>
            </p:cNvGraphicFramePr>
            <p:nvPr/>
          </p:nvGraphicFramePr>
          <p:xfrm>
            <a:off x="9800102" y="4480210"/>
            <a:ext cx="169703" cy="220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1" imgW="0" imgH="0" progId="package">
                    <p:embed/>
                  </p:oleObj>
                </mc:Choice>
                <mc:Fallback>
                  <p:oleObj name="package" r:id="rId31" imgW="0" imgH="0" progId="package">
                    <p:embed/>
                    <p:pic>
                      <p:nvPicPr>
                        <p:cNvPr id="116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2" cstate="print"/>
                        <a:stretch>
                          <a:fillRect/>
                        </a:stretch>
                      </p:blipFill>
                      <p:spPr>
                        <a:xfrm rot="0">
                          <a:off x="9800102" y="4480210"/>
                          <a:ext cx="169703" cy="22070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"/>
            <p:cNvGraphicFramePr>
              <a:graphicFrameLocks noChangeAspect="1"/>
            </p:cNvGraphicFramePr>
            <p:nvPr/>
          </p:nvGraphicFramePr>
          <p:xfrm>
            <a:off x="10771697" y="5425809"/>
            <a:ext cx="169825" cy="220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3" imgW="0" imgH="0" progId="package">
                    <p:embed/>
                  </p:oleObj>
                </mc:Choice>
                <mc:Fallback>
                  <p:oleObj name="package" r:id="rId33" imgW="0" imgH="0" progId="package">
                    <p:embed/>
                    <p:pic>
                      <p:nvPicPr>
                        <p:cNvPr id="11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4" cstate="print"/>
                        <a:stretch>
                          <a:fillRect/>
                        </a:stretch>
                      </p:blipFill>
                      <p:spPr>
                        <a:xfrm rot="0">
                          <a:off x="10771697" y="5425809"/>
                          <a:ext cx="169825" cy="22070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" name="对象"/>
          <p:cNvGraphicFramePr>
            <a:graphicFrameLocks noChangeAspect="1"/>
          </p:cNvGraphicFramePr>
          <p:nvPr/>
        </p:nvGraphicFramePr>
        <p:xfrm>
          <a:off x="1413820" y="4618609"/>
          <a:ext cx="28543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5" imgW="0" imgH="0" progId="package">
                  <p:embed/>
                </p:oleObj>
              </mc:Choice>
              <mc:Fallback>
                <p:oleObj name="package" r:id="rId35" imgW="0" imgH="0" progId="package">
                  <p:embed/>
                  <p:pic>
                    <p:nvPicPr>
                      <p:cNvPr id="1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6" cstate="print"/>
                      <a:stretch>
                        <a:fillRect/>
                      </a:stretch>
                    </p:blipFill>
                    <p:spPr>
                      <a:xfrm rot="0">
                        <a:off x="1413820" y="4618609"/>
                        <a:ext cx="2854325" cy="7572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"/>
          <p:cNvGraphicFramePr>
            <a:graphicFrameLocks noChangeAspect="1"/>
          </p:cNvGraphicFramePr>
          <p:nvPr/>
        </p:nvGraphicFramePr>
        <p:xfrm>
          <a:off x="3803650" y="4660900"/>
          <a:ext cx="31337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7" imgW="0" imgH="0" progId="package">
                  <p:embed/>
                </p:oleObj>
              </mc:Choice>
              <mc:Fallback>
                <p:oleObj name="package" r:id="rId37" imgW="0" imgH="0" progId="package">
                  <p:embed/>
                  <p:pic>
                    <p:nvPicPr>
                      <p:cNvPr id="12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8" cstate="print"/>
                      <a:stretch>
                        <a:fillRect/>
                      </a:stretch>
                    </p:blipFill>
                    <p:spPr>
                      <a:xfrm rot="0">
                        <a:off x="3803650" y="4660900"/>
                        <a:ext cx="3133725" cy="9763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"/>
          <p:cNvGraphicFramePr>
            <a:graphicFrameLocks noChangeAspect="1"/>
          </p:cNvGraphicFramePr>
          <p:nvPr/>
        </p:nvGraphicFramePr>
        <p:xfrm>
          <a:off x="6488137" y="4591317"/>
          <a:ext cx="2932113" cy="97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9" imgW="0" imgH="0" progId="package">
                  <p:embed/>
                </p:oleObj>
              </mc:Choice>
              <mc:Fallback>
                <p:oleObj name="package" r:id="rId39" imgW="0" imgH="0" progId="package">
                  <p:embed/>
                  <p:pic>
                    <p:nvPicPr>
                      <p:cNvPr id="1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/>
                      <a:stretch>
                        <a:fillRect/>
                      </a:stretch>
                    </p:blipFill>
                    <p:spPr>
                      <a:xfrm rot="0">
                        <a:off x="6488137" y="4591317"/>
                        <a:ext cx="2932113" cy="9731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18" grpId="0" animBg="1"/>
    </p:bld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对象"/>
          <p:cNvGraphicFramePr>
            <a:graphicFrameLocks noChangeAspect="1"/>
          </p:cNvGraphicFramePr>
          <p:nvPr/>
        </p:nvGraphicFramePr>
        <p:xfrm>
          <a:off x="934664" y="1042786"/>
          <a:ext cx="7790459" cy="188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2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934664" y="1042786"/>
                        <a:ext cx="7790459" cy="188093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"/>
          <p:cNvGraphicFramePr>
            <a:graphicFrameLocks noChangeAspect="1"/>
          </p:cNvGraphicFramePr>
          <p:nvPr/>
        </p:nvGraphicFramePr>
        <p:xfrm>
          <a:off x="934664" y="2711853"/>
          <a:ext cx="6494093" cy="87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2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934664" y="2711853"/>
                        <a:ext cx="6494093" cy="87821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"/>
          <p:cNvGraphicFramePr>
            <a:graphicFrameLocks noChangeAspect="1"/>
          </p:cNvGraphicFramePr>
          <p:nvPr/>
        </p:nvGraphicFramePr>
        <p:xfrm>
          <a:off x="8793861" y="2660825"/>
          <a:ext cx="29987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2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793861" y="2660825"/>
                        <a:ext cx="2998788" cy="8175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组合"/>
          <p:cNvGrpSpPr>
            <a:grpSpLocks/>
          </p:cNvGrpSpPr>
          <p:nvPr/>
        </p:nvGrpSpPr>
        <p:grpSpPr>
          <a:xfrm>
            <a:off x="8725123" y="1006082"/>
            <a:ext cx="2378075" cy="1617662"/>
            <a:chOff x="8725123" y="1006082"/>
            <a:chExt cx="2378075" cy="1617662"/>
          </a:xfrm>
        </p:grpSpPr>
        <p:sp>
          <p:nvSpPr>
            <p:cNvPr id="125" name="矩形"/>
            <p:cNvSpPr>
              <a:spLocks noChangeAspect="1"/>
            </p:cNvSpPr>
            <p:nvPr/>
          </p:nvSpPr>
          <p:spPr>
            <a:xfrm rot="0">
              <a:off x="8725123" y="1006082"/>
              <a:ext cx="2378075" cy="1617662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6" name="曲线"/>
            <p:cNvSpPr>
              <a:spLocks/>
            </p:cNvSpPr>
            <p:nvPr/>
          </p:nvSpPr>
          <p:spPr>
            <a:xfrm rot="3545104">
              <a:off x="9499813" y="1134823"/>
              <a:ext cx="910581" cy="124204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209" y="539"/>
                  </a:moveTo>
                  <a:cubicBezTo>
                    <a:pt x="9045" y="1078"/>
                    <a:pt x="5458" y="2319"/>
                    <a:pt x="3587" y="4395"/>
                  </a:cubicBezTo>
                  <a:cubicBezTo>
                    <a:pt x="1715" y="6471"/>
                    <a:pt x="0" y="10530"/>
                    <a:pt x="0" y="12997"/>
                  </a:cubicBezTo>
                  <a:cubicBezTo>
                    <a:pt x="0" y="15465"/>
                    <a:pt x="1130" y="17986"/>
                    <a:pt x="3587" y="19226"/>
                  </a:cubicBezTo>
                  <a:cubicBezTo>
                    <a:pt x="6043" y="20467"/>
                    <a:pt x="11950" y="21600"/>
                    <a:pt x="14796" y="20413"/>
                  </a:cubicBezTo>
                  <a:cubicBezTo>
                    <a:pt x="17642" y="19226"/>
                    <a:pt x="19650" y="14683"/>
                    <a:pt x="20625" y="12107"/>
                  </a:cubicBezTo>
                  <a:cubicBezTo>
                    <a:pt x="21600" y="9532"/>
                    <a:pt x="21288" y="6822"/>
                    <a:pt x="20625" y="4988"/>
                  </a:cubicBezTo>
                  <a:cubicBezTo>
                    <a:pt x="19962" y="3155"/>
                    <a:pt x="18149" y="1874"/>
                    <a:pt x="16589" y="1132"/>
                  </a:cubicBezTo>
                  <a:cubicBezTo>
                    <a:pt x="15030" y="391"/>
                    <a:pt x="13373" y="0"/>
                    <a:pt x="11209" y="539"/>
                  </a:cubicBezTo>
                  <a:close/>
                </a:path>
              </a:pathLst>
            </a:custGeom>
            <a:solidFill>
              <a:srgbClr val="FFFFFF"/>
            </a:solidFill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7" name="直线"/>
            <p:cNvSpPr>
              <a:spLocks/>
            </p:cNvSpPr>
            <p:nvPr/>
          </p:nvSpPr>
          <p:spPr>
            <a:xfrm rot="0">
              <a:off x="8725123" y="1777835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28" name="对象"/>
            <p:cNvGraphicFramePr>
              <a:graphicFrameLocks noChangeAspect="1"/>
            </p:cNvGraphicFramePr>
            <p:nvPr/>
          </p:nvGraphicFramePr>
          <p:xfrm>
            <a:off x="9843952" y="1551056"/>
            <a:ext cx="348130" cy="303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7" imgW="0" imgH="0" progId="package">
                    <p:embed/>
                  </p:oleObj>
                </mc:Choice>
                <mc:Fallback>
                  <p:oleObj name="package" r:id="rId7" imgW="0" imgH="0" progId="package">
                    <p:embed/>
                    <p:pic>
                      <p:nvPicPr>
                        <p:cNvPr id="12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 cstate="print"/>
                        <a:stretch>
                          <a:fillRect/>
                        </a:stretch>
                      </p:blipFill>
                      <p:spPr>
                        <a:xfrm rot="0">
                          <a:off x="9843952" y="1551056"/>
                          <a:ext cx="348130" cy="30351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" name="直线"/>
            <p:cNvSpPr>
              <a:spLocks/>
            </p:cNvSpPr>
            <p:nvPr/>
          </p:nvSpPr>
          <p:spPr>
            <a:xfrm flipH="1" rot="3141172">
              <a:off x="9639617" y="1189009"/>
              <a:ext cx="86229" cy="58094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0" name="直线"/>
            <p:cNvSpPr>
              <a:spLocks/>
            </p:cNvSpPr>
            <p:nvPr/>
          </p:nvSpPr>
          <p:spPr>
            <a:xfrm flipH="1" rot="3141172">
              <a:off x="9724940" y="1088190"/>
              <a:ext cx="126757" cy="91278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1" name="直线"/>
            <p:cNvSpPr>
              <a:spLocks/>
            </p:cNvSpPr>
            <p:nvPr/>
          </p:nvSpPr>
          <p:spPr>
            <a:xfrm flipH="1" rot="3141172">
              <a:off x="9784413" y="1101148"/>
              <a:ext cx="126757" cy="1027425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2" name="直线"/>
            <p:cNvSpPr>
              <a:spLocks/>
            </p:cNvSpPr>
            <p:nvPr/>
          </p:nvSpPr>
          <p:spPr>
            <a:xfrm flipH="1" rot="3141172">
              <a:off x="9627556" y="1636517"/>
              <a:ext cx="56911" cy="47578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3" name="直线"/>
            <p:cNvSpPr>
              <a:spLocks/>
            </p:cNvSpPr>
            <p:nvPr/>
          </p:nvSpPr>
          <p:spPr>
            <a:xfrm flipH="1" rot="3141172">
              <a:off x="10208500" y="1329515"/>
              <a:ext cx="43978" cy="355978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4" name="直线"/>
            <p:cNvSpPr>
              <a:spLocks/>
            </p:cNvSpPr>
            <p:nvPr/>
          </p:nvSpPr>
          <p:spPr>
            <a:xfrm flipV="1" rot="3141172">
              <a:off x="9919737" y="1203792"/>
              <a:ext cx="132792" cy="116964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5" name="直线"/>
            <p:cNvSpPr>
              <a:spLocks/>
            </p:cNvSpPr>
            <p:nvPr/>
          </p:nvSpPr>
          <p:spPr>
            <a:xfrm flipV="1" rot="3141172">
              <a:off x="9986107" y="1306397"/>
              <a:ext cx="120721" cy="1131718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6" name="直线"/>
            <p:cNvSpPr>
              <a:spLocks/>
            </p:cNvSpPr>
            <p:nvPr/>
          </p:nvSpPr>
          <p:spPr>
            <a:xfrm flipV="1" rot="3141172">
              <a:off x="10096441" y="1461575"/>
              <a:ext cx="94850" cy="971399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7" name="直线"/>
            <p:cNvSpPr>
              <a:spLocks/>
            </p:cNvSpPr>
            <p:nvPr/>
          </p:nvSpPr>
          <p:spPr>
            <a:xfrm flipV="1" rot="3141172">
              <a:off x="10206774" y="1665010"/>
              <a:ext cx="60360" cy="65420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8" name="直线"/>
            <p:cNvSpPr>
              <a:spLocks/>
            </p:cNvSpPr>
            <p:nvPr/>
          </p:nvSpPr>
          <p:spPr>
            <a:xfrm rot="0">
              <a:off x="8882857" y="2338325"/>
              <a:ext cx="2141043" cy="86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9" name="直线"/>
            <p:cNvSpPr>
              <a:spLocks/>
            </p:cNvSpPr>
            <p:nvPr/>
          </p:nvSpPr>
          <p:spPr>
            <a:xfrm flipV="1" rot="0">
              <a:off x="9219012" y="1006082"/>
              <a:ext cx="861" cy="161766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40" name="对象"/>
            <p:cNvGraphicFramePr>
              <a:graphicFrameLocks noChangeAspect="1"/>
            </p:cNvGraphicFramePr>
            <p:nvPr/>
          </p:nvGraphicFramePr>
          <p:xfrm>
            <a:off x="8942310" y="2358157"/>
            <a:ext cx="236199" cy="250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140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8942310" y="2358157"/>
                          <a:ext cx="236199" cy="25006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对象"/>
            <p:cNvGraphicFramePr>
              <a:graphicFrameLocks noChangeAspect="1"/>
            </p:cNvGraphicFramePr>
            <p:nvPr/>
          </p:nvGraphicFramePr>
          <p:xfrm>
            <a:off x="10761064" y="2334878"/>
            <a:ext cx="271463" cy="269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1" imgW="0" imgH="0" progId="package">
                    <p:embed/>
                  </p:oleObj>
                </mc:Choice>
                <mc:Fallback>
                  <p:oleObj name="package" r:id="rId11" imgW="0" imgH="0" progId="package">
                    <p:embed/>
                    <p:pic>
                      <p:nvPicPr>
                        <p:cNvPr id="141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 cstate="print"/>
                        <a:stretch>
                          <a:fillRect/>
                        </a:stretch>
                      </p:blipFill>
                      <p:spPr>
                        <a:xfrm rot="0">
                          <a:off x="10761064" y="2334878"/>
                          <a:ext cx="271463" cy="26902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对象"/>
            <p:cNvGraphicFramePr>
              <a:graphicFrameLocks noChangeAspect="1"/>
            </p:cNvGraphicFramePr>
            <p:nvPr/>
          </p:nvGraphicFramePr>
          <p:xfrm>
            <a:off x="8945756" y="1016432"/>
            <a:ext cx="299085" cy="318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3" imgW="0" imgH="0" progId="package">
                    <p:embed/>
                  </p:oleObj>
                </mc:Choice>
                <mc:Fallback>
                  <p:oleObj name="package" r:id="rId13" imgW="0" imgH="0" progId="package">
                    <p:embed/>
                    <p:pic>
                      <p:nvPicPr>
                        <p:cNvPr id="142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 cstate="print"/>
                        <a:stretch>
                          <a:fillRect/>
                        </a:stretch>
                      </p:blipFill>
                      <p:spPr>
                        <a:xfrm rot="0">
                          <a:off x="8945756" y="1016432"/>
                          <a:ext cx="299085" cy="31818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" name="对象"/>
          <p:cNvGraphicFramePr>
            <a:graphicFrameLocks noChangeAspect="1"/>
          </p:cNvGraphicFramePr>
          <p:nvPr/>
        </p:nvGraphicFramePr>
        <p:xfrm>
          <a:off x="982195" y="3478388"/>
          <a:ext cx="5235575" cy="88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14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982195" y="3478388"/>
                        <a:ext cx="5235575" cy="8858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" name="组合"/>
          <p:cNvGrpSpPr>
            <a:grpSpLocks/>
          </p:cNvGrpSpPr>
          <p:nvPr/>
        </p:nvGrpSpPr>
        <p:grpSpPr>
          <a:xfrm>
            <a:off x="1825494" y="4198279"/>
            <a:ext cx="2197100" cy="1493838"/>
            <a:chOff x="1825494" y="4198279"/>
            <a:chExt cx="2197100" cy="1493838"/>
          </a:xfrm>
        </p:grpSpPr>
        <p:sp>
          <p:nvSpPr>
            <p:cNvPr id="145" name="矩形"/>
            <p:cNvSpPr>
              <a:spLocks noChangeAspect="1"/>
            </p:cNvSpPr>
            <p:nvPr/>
          </p:nvSpPr>
          <p:spPr>
            <a:xfrm rot="0">
              <a:off x="1825494" y="4198279"/>
              <a:ext cx="2197100" cy="1493838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6" name="曲线"/>
            <p:cNvSpPr>
              <a:spLocks/>
            </p:cNvSpPr>
            <p:nvPr/>
          </p:nvSpPr>
          <p:spPr>
            <a:xfrm rot="3545104">
              <a:off x="2541430" y="4316889"/>
              <a:ext cx="840881" cy="1147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209" y="539"/>
                  </a:moveTo>
                  <a:cubicBezTo>
                    <a:pt x="9045" y="1078"/>
                    <a:pt x="5458" y="2319"/>
                    <a:pt x="3587" y="4395"/>
                  </a:cubicBezTo>
                  <a:cubicBezTo>
                    <a:pt x="1715" y="6471"/>
                    <a:pt x="0" y="10530"/>
                    <a:pt x="0" y="12997"/>
                  </a:cubicBezTo>
                  <a:cubicBezTo>
                    <a:pt x="0" y="15465"/>
                    <a:pt x="1130" y="17986"/>
                    <a:pt x="3587" y="19226"/>
                  </a:cubicBezTo>
                  <a:cubicBezTo>
                    <a:pt x="6043" y="20467"/>
                    <a:pt x="11950" y="21600"/>
                    <a:pt x="14796" y="20413"/>
                  </a:cubicBezTo>
                  <a:cubicBezTo>
                    <a:pt x="17642" y="19226"/>
                    <a:pt x="19650" y="14683"/>
                    <a:pt x="20625" y="12107"/>
                  </a:cubicBezTo>
                  <a:cubicBezTo>
                    <a:pt x="21600" y="9532"/>
                    <a:pt x="21288" y="6822"/>
                    <a:pt x="20625" y="4988"/>
                  </a:cubicBezTo>
                  <a:cubicBezTo>
                    <a:pt x="19962" y="3155"/>
                    <a:pt x="18149" y="1874"/>
                    <a:pt x="16589" y="1132"/>
                  </a:cubicBezTo>
                  <a:cubicBezTo>
                    <a:pt x="15030" y="391"/>
                    <a:pt x="13373" y="0"/>
                    <a:pt x="11209" y="539"/>
                  </a:cubicBezTo>
                  <a:close/>
                </a:path>
              </a:pathLst>
            </a:custGeom>
            <a:solidFill>
              <a:srgbClr val="FFFFFF"/>
            </a:solidFill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7" name="直线"/>
            <p:cNvSpPr>
              <a:spLocks/>
            </p:cNvSpPr>
            <p:nvPr/>
          </p:nvSpPr>
          <p:spPr>
            <a:xfrm rot="0">
              <a:off x="1825494" y="4910958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48" name="对象"/>
            <p:cNvGraphicFramePr>
              <a:graphicFrameLocks noChangeAspect="1"/>
            </p:cNvGraphicFramePr>
            <p:nvPr/>
          </p:nvGraphicFramePr>
          <p:xfrm>
            <a:off x="2859150" y="4701538"/>
            <a:ext cx="321723" cy="280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7" imgW="0" imgH="0" progId="package">
                    <p:embed/>
                  </p:oleObj>
                </mc:Choice>
                <mc:Fallback>
                  <p:oleObj name="package" r:id="rId17" imgW="0" imgH="0" progId="package">
                    <p:embed/>
                    <p:pic>
                      <p:nvPicPr>
                        <p:cNvPr id="14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 cstate="print"/>
                        <a:stretch>
                          <a:fillRect/>
                        </a:stretch>
                      </p:blipFill>
                      <p:spPr>
                        <a:xfrm rot="0">
                          <a:off x="2859150" y="4701538"/>
                          <a:ext cx="321723" cy="28027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" name="直线"/>
            <p:cNvSpPr>
              <a:spLocks/>
            </p:cNvSpPr>
            <p:nvPr/>
          </p:nvSpPr>
          <p:spPr>
            <a:xfrm flipH="1" rot="3141172">
              <a:off x="2670413" y="4367074"/>
              <a:ext cx="79628" cy="53673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0" name="直线"/>
            <p:cNvSpPr>
              <a:spLocks/>
            </p:cNvSpPr>
            <p:nvPr/>
          </p:nvSpPr>
          <p:spPr>
            <a:xfrm flipH="1" rot="3141172">
              <a:off x="2749252" y="4273900"/>
              <a:ext cx="117054" cy="84332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1" name="直线"/>
            <p:cNvSpPr>
              <a:spLocks/>
            </p:cNvSpPr>
            <p:nvPr/>
          </p:nvSpPr>
          <p:spPr>
            <a:xfrm flipH="1" rot="3141172">
              <a:off x="2804199" y="4285841"/>
              <a:ext cx="117054" cy="949236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2" name="直线"/>
            <p:cNvSpPr>
              <a:spLocks/>
            </p:cNvSpPr>
            <p:nvPr/>
          </p:nvSpPr>
          <p:spPr>
            <a:xfrm flipH="1" rot="3141172">
              <a:off x="2659264" y="4780352"/>
              <a:ext cx="52555" cy="43958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3" name="直线"/>
            <p:cNvSpPr>
              <a:spLocks/>
            </p:cNvSpPr>
            <p:nvPr/>
          </p:nvSpPr>
          <p:spPr>
            <a:xfrm flipH="1" rot="3141172">
              <a:off x="3195995" y="4496877"/>
              <a:ext cx="40611" cy="328888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4" name="直线"/>
            <p:cNvSpPr>
              <a:spLocks/>
            </p:cNvSpPr>
            <p:nvPr/>
          </p:nvSpPr>
          <p:spPr>
            <a:xfrm flipV="1" rot="3141172">
              <a:off x="2929225" y="4380595"/>
              <a:ext cx="122628" cy="108063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5" name="直线"/>
            <p:cNvSpPr>
              <a:spLocks/>
            </p:cNvSpPr>
            <p:nvPr/>
          </p:nvSpPr>
          <p:spPr>
            <a:xfrm flipV="1" rot="3141172">
              <a:off x="2990543" y="4475354"/>
              <a:ext cx="111479" cy="104559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6" name="直线"/>
            <p:cNvSpPr>
              <a:spLocks/>
            </p:cNvSpPr>
            <p:nvPr/>
          </p:nvSpPr>
          <p:spPr>
            <a:xfrm flipV="1" rot="3141172">
              <a:off x="3092474" y="4618692"/>
              <a:ext cx="87591" cy="89747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7" name="直线"/>
            <p:cNvSpPr>
              <a:spLocks/>
            </p:cNvSpPr>
            <p:nvPr/>
          </p:nvSpPr>
          <p:spPr>
            <a:xfrm flipV="1" rot="3141172">
              <a:off x="3194403" y="4806624"/>
              <a:ext cx="55739" cy="60442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8" name="直线"/>
            <p:cNvSpPr>
              <a:spLocks/>
            </p:cNvSpPr>
            <p:nvPr/>
          </p:nvSpPr>
          <p:spPr>
            <a:xfrm rot="0">
              <a:off x="1971225" y="5428545"/>
              <a:ext cx="1978107" cy="795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9" name="直线"/>
            <p:cNvSpPr>
              <a:spLocks/>
            </p:cNvSpPr>
            <p:nvPr/>
          </p:nvSpPr>
          <p:spPr>
            <a:xfrm flipV="1" rot="0">
              <a:off x="2281797" y="4198279"/>
              <a:ext cx="796" cy="1493838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60" name="对象"/>
            <p:cNvGraphicFramePr>
              <a:graphicFrameLocks noChangeAspect="1"/>
            </p:cNvGraphicFramePr>
            <p:nvPr/>
          </p:nvGraphicFramePr>
          <p:xfrm>
            <a:off x="2026168" y="5446873"/>
            <a:ext cx="218195" cy="230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9" imgW="0" imgH="0" progId="package">
                    <p:embed/>
                  </p:oleObj>
                </mc:Choice>
                <mc:Fallback>
                  <p:oleObj name="package" r:id="rId19" imgW="0" imgH="0" progId="package">
                    <p:embed/>
                    <p:pic>
                      <p:nvPicPr>
                        <p:cNvPr id="160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 cstate="print"/>
                        <a:stretch>
                          <a:fillRect/>
                        </a:stretch>
                      </p:blipFill>
                      <p:spPr>
                        <a:xfrm rot="0">
                          <a:off x="2026168" y="5446873"/>
                          <a:ext cx="218195" cy="23088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对象"/>
            <p:cNvGraphicFramePr>
              <a:graphicFrameLocks noChangeAspect="1"/>
            </p:cNvGraphicFramePr>
            <p:nvPr/>
          </p:nvGraphicFramePr>
          <p:xfrm>
            <a:off x="3706440" y="5425347"/>
            <a:ext cx="250862" cy="248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1" imgW="0" imgH="0" progId="package">
                    <p:embed/>
                  </p:oleObj>
                </mc:Choice>
                <mc:Fallback>
                  <p:oleObj name="package" r:id="rId21" imgW="0" imgH="0" progId="package">
                    <p:embed/>
                    <p:pic>
                      <p:nvPicPr>
                        <p:cNvPr id="161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 cstate="print"/>
                        <a:stretch>
                          <a:fillRect/>
                        </a:stretch>
                      </p:blipFill>
                      <p:spPr>
                        <a:xfrm rot="0">
                          <a:off x="3706440" y="5425347"/>
                          <a:ext cx="250862" cy="24847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对象"/>
            <p:cNvGraphicFramePr>
              <a:graphicFrameLocks noChangeAspect="1"/>
            </p:cNvGraphicFramePr>
            <p:nvPr/>
          </p:nvGraphicFramePr>
          <p:xfrm>
            <a:off x="2029351" y="4207830"/>
            <a:ext cx="276339" cy="29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3" imgW="0" imgH="0" progId="package">
                    <p:embed/>
                  </p:oleObj>
                </mc:Choice>
                <mc:Fallback>
                  <p:oleObj name="package" r:id="rId23" imgW="0" imgH="0" progId="package">
                    <p:embed/>
                    <p:pic>
                      <p:nvPicPr>
                        <p:cNvPr id="162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 cstate="print"/>
                        <a:stretch>
                          <a:fillRect/>
                        </a:stretch>
                      </p:blipFill>
                      <p:spPr>
                        <a:xfrm rot="0">
                          <a:off x="2029351" y="4207830"/>
                          <a:ext cx="276339" cy="29384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" name="组合"/>
          <p:cNvGrpSpPr>
            <a:grpSpLocks/>
          </p:cNvGrpSpPr>
          <p:nvPr/>
        </p:nvGrpSpPr>
        <p:grpSpPr>
          <a:xfrm>
            <a:off x="3922582" y="4207804"/>
            <a:ext cx="2197100" cy="1493837"/>
            <a:chOff x="3922582" y="4207804"/>
            <a:chExt cx="2197100" cy="1493837"/>
          </a:xfrm>
        </p:grpSpPr>
        <p:sp>
          <p:nvSpPr>
            <p:cNvPr id="164" name="矩形"/>
            <p:cNvSpPr>
              <a:spLocks noChangeAspect="1"/>
            </p:cNvSpPr>
            <p:nvPr/>
          </p:nvSpPr>
          <p:spPr>
            <a:xfrm rot="0">
              <a:off x="3922582" y="4207804"/>
              <a:ext cx="2197100" cy="1493837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5" name="曲线"/>
            <p:cNvSpPr>
              <a:spLocks/>
            </p:cNvSpPr>
            <p:nvPr/>
          </p:nvSpPr>
          <p:spPr>
            <a:xfrm rot="3545104">
              <a:off x="4638518" y="4326414"/>
              <a:ext cx="840880" cy="1147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209" y="539"/>
                  </a:moveTo>
                  <a:cubicBezTo>
                    <a:pt x="9045" y="1078"/>
                    <a:pt x="5458" y="2319"/>
                    <a:pt x="3587" y="4395"/>
                  </a:cubicBezTo>
                  <a:cubicBezTo>
                    <a:pt x="1715" y="6471"/>
                    <a:pt x="0" y="10530"/>
                    <a:pt x="0" y="12997"/>
                  </a:cubicBezTo>
                  <a:cubicBezTo>
                    <a:pt x="0" y="15465"/>
                    <a:pt x="1130" y="17986"/>
                    <a:pt x="3587" y="19226"/>
                  </a:cubicBezTo>
                  <a:cubicBezTo>
                    <a:pt x="6043" y="20467"/>
                    <a:pt x="11950" y="21600"/>
                    <a:pt x="14796" y="20413"/>
                  </a:cubicBezTo>
                  <a:cubicBezTo>
                    <a:pt x="17642" y="19226"/>
                    <a:pt x="19650" y="14683"/>
                    <a:pt x="20625" y="12107"/>
                  </a:cubicBezTo>
                  <a:cubicBezTo>
                    <a:pt x="21600" y="9532"/>
                    <a:pt x="21288" y="6822"/>
                    <a:pt x="20625" y="4988"/>
                  </a:cubicBezTo>
                  <a:cubicBezTo>
                    <a:pt x="19962" y="3155"/>
                    <a:pt x="18149" y="1874"/>
                    <a:pt x="16589" y="1132"/>
                  </a:cubicBezTo>
                  <a:cubicBezTo>
                    <a:pt x="15030" y="391"/>
                    <a:pt x="13373" y="0"/>
                    <a:pt x="11209" y="539"/>
                  </a:cubicBezTo>
                  <a:close/>
                </a:path>
              </a:pathLst>
            </a:custGeom>
            <a:solidFill>
              <a:srgbClr val="FFFFFF"/>
            </a:solidFill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6" name="直线"/>
            <p:cNvSpPr>
              <a:spLocks/>
            </p:cNvSpPr>
            <p:nvPr/>
          </p:nvSpPr>
          <p:spPr>
            <a:xfrm rot="0">
              <a:off x="3922582" y="4920482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67" name="对象"/>
            <p:cNvGraphicFramePr>
              <a:graphicFrameLocks noChangeAspect="1"/>
            </p:cNvGraphicFramePr>
            <p:nvPr/>
          </p:nvGraphicFramePr>
          <p:xfrm>
            <a:off x="4956209" y="4711063"/>
            <a:ext cx="321751" cy="280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5" imgW="0" imgH="0" progId="package">
                    <p:embed/>
                  </p:oleObj>
                </mc:Choice>
                <mc:Fallback>
                  <p:oleObj name="package" r:id="rId25" imgW="0" imgH="0" progId="package">
                    <p:embed/>
                    <p:pic>
                      <p:nvPicPr>
                        <p:cNvPr id="16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 cstate="print"/>
                        <a:stretch>
                          <a:fillRect/>
                        </a:stretch>
                      </p:blipFill>
                      <p:spPr>
                        <a:xfrm rot="0">
                          <a:off x="4956209" y="4711063"/>
                          <a:ext cx="321751" cy="28027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" name="直线"/>
            <p:cNvSpPr>
              <a:spLocks/>
            </p:cNvSpPr>
            <p:nvPr/>
          </p:nvSpPr>
          <p:spPr>
            <a:xfrm flipH="1" rot="3141172">
              <a:off x="4767501" y="4376600"/>
              <a:ext cx="79628" cy="53673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9" name="直线"/>
            <p:cNvSpPr>
              <a:spLocks/>
            </p:cNvSpPr>
            <p:nvPr/>
          </p:nvSpPr>
          <p:spPr>
            <a:xfrm flipH="1" rot="3141172">
              <a:off x="4846339" y="4283424"/>
              <a:ext cx="117054" cy="84332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0" name="直线"/>
            <p:cNvSpPr>
              <a:spLocks/>
            </p:cNvSpPr>
            <p:nvPr/>
          </p:nvSpPr>
          <p:spPr>
            <a:xfrm flipH="1" rot="3141172">
              <a:off x="4901286" y="4295365"/>
              <a:ext cx="117055" cy="949236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1" name="直线"/>
            <p:cNvSpPr>
              <a:spLocks/>
            </p:cNvSpPr>
            <p:nvPr/>
          </p:nvSpPr>
          <p:spPr>
            <a:xfrm flipH="1" rot="3141172">
              <a:off x="4756351" y="4789877"/>
              <a:ext cx="52555" cy="439579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2" name="直线"/>
            <p:cNvSpPr>
              <a:spLocks/>
            </p:cNvSpPr>
            <p:nvPr/>
          </p:nvSpPr>
          <p:spPr>
            <a:xfrm flipH="1" rot="3141172">
              <a:off x="5293082" y="4506402"/>
              <a:ext cx="40612" cy="328888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3" name="直线"/>
            <p:cNvSpPr>
              <a:spLocks/>
            </p:cNvSpPr>
            <p:nvPr/>
          </p:nvSpPr>
          <p:spPr>
            <a:xfrm flipV="1" rot="3141172">
              <a:off x="5026313" y="4390119"/>
              <a:ext cx="122627" cy="108063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4" name="直线"/>
            <p:cNvSpPr>
              <a:spLocks/>
            </p:cNvSpPr>
            <p:nvPr/>
          </p:nvSpPr>
          <p:spPr>
            <a:xfrm flipV="1" rot="3141172">
              <a:off x="5087630" y="4484879"/>
              <a:ext cx="111479" cy="104559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5" name="直线"/>
            <p:cNvSpPr>
              <a:spLocks/>
            </p:cNvSpPr>
            <p:nvPr/>
          </p:nvSpPr>
          <p:spPr>
            <a:xfrm flipV="1" rot="3141172">
              <a:off x="5189561" y="4628216"/>
              <a:ext cx="87591" cy="89747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6" name="直线"/>
            <p:cNvSpPr>
              <a:spLocks/>
            </p:cNvSpPr>
            <p:nvPr/>
          </p:nvSpPr>
          <p:spPr>
            <a:xfrm flipV="1" rot="3141172">
              <a:off x="5291491" y="4816148"/>
              <a:ext cx="55739" cy="60442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7" name="直线"/>
            <p:cNvSpPr>
              <a:spLocks/>
            </p:cNvSpPr>
            <p:nvPr/>
          </p:nvSpPr>
          <p:spPr>
            <a:xfrm rot="0">
              <a:off x="4068312" y="5438070"/>
              <a:ext cx="1978107" cy="796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78" name="对象"/>
            <p:cNvGraphicFramePr>
              <a:graphicFrameLocks noChangeAspect="1"/>
            </p:cNvGraphicFramePr>
            <p:nvPr/>
          </p:nvGraphicFramePr>
          <p:xfrm>
            <a:off x="4123270" y="5456398"/>
            <a:ext cx="218195" cy="230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7" imgW="0" imgH="0" progId="package">
                    <p:embed/>
                  </p:oleObj>
                </mc:Choice>
                <mc:Fallback>
                  <p:oleObj name="package" r:id="rId27" imgW="0" imgH="0" progId="package">
                    <p:embed/>
                    <p:pic>
                      <p:nvPicPr>
                        <p:cNvPr id="17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 cstate="print"/>
                        <a:stretch>
                          <a:fillRect/>
                        </a:stretch>
                      </p:blipFill>
                      <p:spPr>
                        <a:xfrm rot="0">
                          <a:off x="4123270" y="5456398"/>
                          <a:ext cx="218195" cy="23088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对象"/>
            <p:cNvGraphicFramePr>
              <a:graphicFrameLocks noChangeAspect="1"/>
            </p:cNvGraphicFramePr>
            <p:nvPr/>
          </p:nvGraphicFramePr>
          <p:xfrm>
            <a:off x="5803528" y="5434872"/>
            <a:ext cx="250862" cy="248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9" imgW="0" imgH="0" progId="package">
                    <p:embed/>
                  </p:oleObj>
                </mc:Choice>
                <mc:Fallback>
                  <p:oleObj name="package" r:id="rId29" imgW="0" imgH="0" progId="package">
                    <p:embed/>
                    <p:pic>
                      <p:nvPicPr>
                        <p:cNvPr id="179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 cstate="print"/>
                        <a:stretch>
                          <a:fillRect/>
                        </a:stretch>
                      </p:blipFill>
                      <p:spPr>
                        <a:xfrm rot="0">
                          <a:off x="5803528" y="5434872"/>
                          <a:ext cx="250862" cy="24847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" name="对象"/>
            <p:cNvGraphicFramePr>
              <a:graphicFrameLocks noChangeAspect="1"/>
            </p:cNvGraphicFramePr>
            <p:nvPr/>
          </p:nvGraphicFramePr>
          <p:xfrm>
            <a:off x="4126452" y="4217355"/>
            <a:ext cx="276324" cy="29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1" imgW="0" imgH="0" progId="package">
                    <p:embed/>
                  </p:oleObj>
                </mc:Choice>
                <mc:Fallback>
                  <p:oleObj name="package" r:id="rId31" imgW="0" imgH="0" progId="package">
                    <p:embed/>
                    <p:pic>
                      <p:nvPicPr>
                        <p:cNvPr id="180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2" cstate="print"/>
                        <a:stretch>
                          <a:fillRect/>
                        </a:stretch>
                      </p:blipFill>
                      <p:spPr>
                        <a:xfrm rot="0">
                          <a:off x="4126452" y="4217355"/>
                          <a:ext cx="276324" cy="29384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" name="直线"/>
            <p:cNvSpPr>
              <a:spLocks/>
            </p:cNvSpPr>
            <p:nvPr/>
          </p:nvSpPr>
          <p:spPr>
            <a:xfrm flipV="1" rot="0">
              <a:off x="4378885" y="4207804"/>
              <a:ext cx="796" cy="1493837"/>
            </a:xfrm>
            <a:prstGeom prst="line"/>
            <a:noFill/>
            <a:ln w="9525" cmpd="sng" cap="flat">
              <a:solidFill>
                <a:srgbClr val="000000">
                  <a:alpha val="79000"/>
                </a:srgbClr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01" name="组合"/>
          <p:cNvGrpSpPr>
            <a:grpSpLocks/>
          </p:cNvGrpSpPr>
          <p:nvPr/>
        </p:nvGrpSpPr>
        <p:grpSpPr>
          <a:xfrm>
            <a:off x="5978395" y="4188755"/>
            <a:ext cx="2197099" cy="1495425"/>
            <a:chOff x="5978395" y="4188755"/>
            <a:chExt cx="2197099" cy="1495425"/>
          </a:xfrm>
        </p:grpSpPr>
        <p:sp>
          <p:nvSpPr>
            <p:cNvPr id="183" name="矩形"/>
            <p:cNvSpPr>
              <a:spLocks noChangeAspect="1"/>
            </p:cNvSpPr>
            <p:nvPr/>
          </p:nvSpPr>
          <p:spPr>
            <a:xfrm rot="0">
              <a:off x="5978395" y="4188755"/>
              <a:ext cx="2197099" cy="1495425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4" name="曲线"/>
            <p:cNvSpPr>
              <a:spLocks/>
            </p:cNvSpPr>
            <p:nvPr/>
          </p:nvSpPr>
          <p:spPr>
            <a:xfrm rot="3545104">
              <a:off x="6693885" y="4308101"/>
              <a:ext cx="841774" cy="11475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209" y="539"/>
                  </a:moveTo>
                  <a:cubicBezTo>
                    <a:pt x="9045" y="1078"/>
                    <a:pt x="5458" y="2319"/>
                    <a:pt x="3587" y="4395"/>
                  </a:cubicBezTo>
                  <a:cubicBezTo>
                    <a:pt x="1715" y="6471"/>
                    <a:pt x="0" y="10530"/>
                    <a:pt x="0" y="12997"/>
                  </a:cubicBezTo>
                  <a:cubicBezTo>
                    <a:pt x="0" y="15465"/>
                    <a:pt x="1130" y="17986"/>
                    <a:pt x="3587" y="19226"/>
                  </a:cubicBezTo>
                  <a:cubicBezTo>
                    <a:pt x="6043" y="20467"/>
                    <a:pt x="11950" y="21600"/>
                    <a:pt x="14796" y="20413"/>
                  </a:cubicBezTo>
                  <a:cubicBezTo>
                    <a:pt x="17642" y="19226"/>
                    <a:pt x="19650" y="14683"/>
                    <a:pt x="20625" y="12107"/>
                  </a:cubicBezTo>
                  <a:cubicBezTo>
                    <a:pt x="21600" y="9532"/>
                    <a:pt x="21288" y="6822"/>
                    <a:pt x="20625" y="4988"/>
                  </a:cubicBezTo>
                  <a:cubicBezTo>
                    <a:pt x="19962" y="3155"/>
                    <a:pt x="18149" y="1874"/>
                    <a:pt x="16589" y="1132"/>
                  </a:cubicBezTo>
                  <a:cubicBezTo>
                    <a:pt x="15030" y="391"/>
                    <a:pt x="13373" y="0"/>
                    <a:pt x="11209" y="539"/>
                  </a:cubicBezTo>
                  <a:close/>
                </a:path>
              </a:pathLst>
            </a:custGeom>
            <a:solidFill>
              <a:srgbClr val="FFFFFF"/>
            </a:solidFill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5" name="直线"/>
            <p:cNvSpPr>
              <a:spLocks/>
            </p:cNvSpPr>
            <p:nvPr/>
          </p:nvSpPr>
          <p:spPr>
            <a:xfrm rot="0">
              <a:off x="5978395" y="4902191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86" name="对象"/>
            <p:cNvGraphicFramePr>
              <a:graphicFrameLocks noChangeAspect="1"/>
            </p:cNvGraphicFramePr>
            <p:nvPr/>
          </p:nvGraphicFramePr>
          <p:xfrm>
            <a:off x="7012022" y="4692549"/>
            <a:ext cx="321752" cy="280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3" imgW="0" imgH="0" progId="package">
                    <p:embed/>
                  </p:oleObj>
                </mc:Choice>
                <mc:Fallback>
                  <p:oleObj name="package" r:id="rId33" imgW="0" imgH="0" progId="package">
                    <p:embed/>
                    <p:pic>
                      <p:nvPicPr>
                        <p:cNvPr id="186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4" cstate="print"/>
                        <a:stretch>
                          <a:fillRect/>
                        </a:stretch>
                      </p:blipFill>
                      <p:spPr>
                        <a:xfrm rot="0">
                          <a:off x="7012022" y="4692549"/>
                          <a:ext cx="321752" cy="28056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" name="直线"/>
            <p:cNvSpPr>
              <a:spLocks/>
            </p:cNvSpPr>
            <p:nvPr/>
          </p:nvSpPr>
          <p:spPr>
            <a:xfrm flipH="1" rot="3141172">
              <a:off x="6823271" y="4358016"/>
              <a:ext cx="79713" cy="53673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8" name="直线"/>
            <p:cNvSpPr>
              <a:spLocks/>
            </p:cNvSpPr>
            <p:nvPr/>
          </p:nvSpPr>
          <p:spPr>
            <a:xfrm flipH="1" rot="3141172">
              <a:off x="6902091" y="4264904"/>
              <a:ext cx="117178" cy="84332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9" name="直线"/>
            <p:cNvSpPr>
              <a:spLocks/>
            </p:cNvSpPr>
            <p:nvPr/>
          </p:nvSpPr>
          <p:spPr>
            <a:xfrm flipH="1" rot="3141172">
              <a:off x="6957038" y="4276914"/>
              <a:ext cx="117179" cy="949236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0" name="直线"/>
            <p:cNvSpPr>
              <a:spLocks/>
            </p:cNvSpPr>
            <p:nvPr/>
          </p:nvSpPr>
          <p:spPr>
            <a:xfrm flipH="1" rot="3141172">
              <a:off x="6812136" y="4771679"/>
              <a:ext cx="52611" cy="439579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1" name="直线"/>
            <p:cNvSpPr>
              <a:spLocks/>
            </p:cNvSpPr>
            <p:nvPr/>
          </p:nvSpPr>
          <p:spPr>
            <a:xfrm flipH="1" rot="3141172">
              <a:off x="7348874" y="4487845"/>
              <a:ext cx="40654" cy="32888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2" name="直线"/>
            <p:cNvSpPr>
              <a:spLocks/>
            </p:cNvSpPr>
            <p:nvPr/>
          </p:nvSpPr>
          <p:spPr>
            <a:xfrm flipV="1" rot="3141172">
              <a:off x="7082061" y="4371838"/>
              <a:ext cx="122758" cy="108063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3" name="直线"/>
            <p:cNvSpPr>
              <a:spLocks/>
            </p:cNvSpPr>
            <p:nvPr/>
          </p:nvSpPr>
          <p:spPr>
            <a:xfrm flipV="1" rot="3141172">
              <a:off x="7143384" y="4466680"/>
              <a:ext cx="111597" cy="104559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4" name="直线"/>
            <p:cNvSpPr>
              <a:spLocks/>
            </p:cNvSpPr>
            <p:nvPr/>
          </p:nvSpPr>
          <p:spPr>
            <a:xfrm flipV="1" rot="3141172">
              <a:off x="7245327" y="4610091"/>
              <a:ext cx="87684" cy="89747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5" name="直线"/>
            <p:cNvSpPr>
              <a:spLocks/>
            </p:cNvSpPr>
            <p:nvPr/>
          </p:nvSpPr>
          <p:spPr>
            <a:xfrm flipV="1" rot="3141172">
              <a:off x="7347274" y="4798067"/>
              <a:ext cx="55799" cy="60442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6" name="直线"/>
            <p:cNvSpPr>
              <a:spLocks/>
            </p:cNvSpPr>
            <p:nvPr/>
          </p:nvSpPr>
          <p:spPr>
            <a:xfrm rot="0">
              <a:off x="6124125" y="5420328"/>
              <a:ext cx="1978107" cy="79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7" name="直线"/>
            <p:cNvSpPr>
              <a:spLocks/>
            </p:cNvSpPr>
            <p:nvPr/>
          </p:nvSpPr>
          <p:spPr>
            <a:xfrm flipV="1" rot="0">
              <a:off x="6434698" y="4188755"/>
              <a:ext cx="795" cy="1495425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98" name="对象"/>
            <p:cNvGraphicFramePr>
              <a:graphicFrameLocks noChangeAspect="1"/>
            </p:cNvGraphicFramePr>
            <p:nvPr/>
          </p:nvGraphicFramePr>
          <p:xfrm>
            <a:off x="6179054" y="5438676"/>
            <a:ext cx="218224" cy="23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5" imgW="0" imgH="0" progId="package">
                    <p:embed/>
                  </p:oleObj>
                </mc:Choice>
                <mc:Fallback>
                  <p:oleObj name="package" r:id="rId35" imgW="0" imgH="0" progId="package">
                    <p:embed/>
                    <p:pic>
                      <p:nvPicPr>
                        <p:cNvPr id="19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6" cstate="print"/>
                        <a:stretch>
                          <a:fillRect/>
                        </a:stretch>
                      </p:blipFill>
                      <p:spPr>
                        <a:xfrm rot="0">
                          <a:off x="6179054" y="5438676"/>
                          <a:ext cx="218224" cy="23112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对象"/>
            <p:cNvGraphicFramePr>
              <a:graphicFrameLocks noChangeAspect="1"/>
            </p:cNvGraphicFramePr>
            <p:nvPr/>
          </p:nvGraphicFramePr>
          <p:xfrm>
            <a:off x="7859341" y="5417127"/>
            <a:ext cx="250862" cy="248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7" imgW="0" imgH="0" progId="package">
                    <p:embed/>
                  </p:oleObj>
                </mc:Choice>
                <mc:Fallback>
                  <p:oleObj name="package" r:id="rId37" imgW="0" imgH="0" progId="package">
                    <p:embed/>
                    <p:pic>
                      <p:nvPicPr>
                        <p:cNvPr id="199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8" cstate="print"/>
                        <a:stretch>
                          <a:fillRect/>
                        </a:stretch>
                      </p:blipFill>
                      <p:spPr>
                        <a:xfrm rot="0">
                          <a:off x="7859341" y="5417127"/>
                          <a:ext cx="250862" cy="24873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" name="对象"/>
            <p:cNvGraphicFramePr>
              <a:graphicFrameLocks noChangeAspect="1"/>
            </p:cNvGraphicFramePr>
            <p:nvPr/>
          </p:nvGraphicFramePr>
          <p:xfrm>
            <a:off x="6182236" y="4198317"/>
            <a:ext cx="276324" cy="294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9" imgW="0" imgH="0" progId="package">
                    <p:embed/>
                  </p:oleObj>
                </mc:Choice>
                <mc:Fallback>
                  <p:oleObj name="package" r:id="rId39" imgW="0" imgH="0" progId="package">
                    <p:embed/>
                    <p:pic>
                      <p:nvPicPr>
                        <p:cNvPr id="200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0" cstate="print"/>
                        <a:stretch>
                          <a:fillRect/>
                        </a:stretch>
                      </p:blipFill>
                      <p:spPr>
                        <a:xfrm rot="0">
                          <a:off x="6182236" y="4198317"/>
                          <a:ext cx="276324" cy="29415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0" name="组合"/>
          <p:cNvGrpSpPr>
            <a:grpSpLocks/>
          </p:cNvGrpSpPr>
          <p:nvPr/>
        </p:nvGrpSpPr>
        <p:grpSpPr>
          <a:xfrm>
            <a:off x="8096154" y="4192816"/>
            <a:ext cx="2197099" cy="1493837"/>
            <a:chOff x="8096154" y="4192816"/>
            <a:chExt cx="2197099" cy="1493837"/>
          </a:xfrm>
        </p:grpSpPr>
        <p:sp>
          <p:nvSpPr>
            <p:cNvPr id="202" name="矩形"/>
            <p:cNvSpPr>
              <a:spLocks noChangeAspect="1"/>
            </p:cNvSpPr>
            <p:nvPr/>
          </p:nvSpPr>
          <p:spPr>
            <a:xfrm rot="0">
              <a:off x="8096154" y="4192816"/>
              <a:ext cx="2197099" cy="1493837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3" name="曲线"/>
            <p:cNvSpPr>
              <a:spLocks/>
            </p:cNvSpPr>
            <p:nvPr/>
          </p:nvSpPr>
          <p:spPr>
            <a:xfrm rot="3545104">
              <a:off x="8812091" y="4311427"/>
              <a:ext cx="840880" cy="11475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209" y="539"/>
                  </a:moveTo>
                  <a:cubicBezTo>
                    <a:pt x="9045" y="1078"/>
                    <a:pt x="5458" y="2319"/>
                    <a:pt x="3587" y="4395"/>
                  </a:cubicBezTo>
                  <a:cubicBezTo>
                    <a:pt x="1715" y="6471"/>
                    <a:pt x="0" y="10530"/>
                    <a:pt x="0" y="12997"/>
                  </a:cubicBezTo>
                  <a:cubicBezTo>
                    <a:pt x="0" y="15465"/>
                    <a:pt x="1130" y="17986"/>
                    <a:pt x="3587" y="19226"/>
                  </a:cubicBezTo>
                  <a:cubicBezTo>
                    <a:pt x="6043" y="20467"/>
                    <a:pt x="11950" y="21600"/>
                    <a:pt x="14796" y="20413"/>
                  </a:cubicBezTo>
                  <a:cubicBezTo>
                    <a:pt x="17642" y="19226"/>
                    <a:pt x="19650" y="14683"/>
                    <a:pt x="20625" y="12107"/>
                  </a:cubicBezTo>
                  <a:cubicBezTo>
                    <a:pt x="21600" y="9532"/>
                    <a:pt x="21288" y="6822"/>
                    <a:pt x="20625" y="4988"/>
                  </a:cubicBezTo>
                  <a:cubicBezTo>
                    <a:pt x="19962" y="3155"/>
                    <a:pt x="18149" y="1874"/>
                    <a:pt x="16589" y="1132"/>
                  </a:cubicBezTo>
                  <a:cubicBezTo>
                    <a:pt x="15030" y="391"/>
                    <a:pt x="13373" y="0"/>
                    <a:pt x="11209" y="539"/>
                  </a:cubicBezTo>
                  <a:close/>
                </a:path>
              </a:pathLst>
            </a:custGeom>
            <a:solidFill>
              <a:srgbClr val="FFFFFF"/>
            </a:solidFill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4" name="直线"/>
            <p:cNvSpPr>
              <a:spLocks/>
            </p:cNvSpPr>
            <p:nvPr/>
          </p:nvSpPr>
          <p:spPr>
            <a:xfrm rot="0">
              <a:off x="8096154" y="4905494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205" name="对象"/>
            <p:cNvGraphicFramePr>
              <a:graphicFrameLocks noChangeAspect="1"/>
            </p:cNvGraphicFramePr>
            <p:nvPr/>
          </p:nvGraphicFramePr>
          <p:xfrm>
            <a:off x="9129780" y="4696075"/>
            <a:ext cx="321752" cy="280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1" imgW="0" imgH="0" progId="package">
                    <p:embed/>
                  </p:oleObj>
                </mc:Choice>
                <mc:Fallback>
                  <p:oleObj name="package" r:id="rId41" imgW="0" imgH="0" progId="package">
                    <p:embed/>
                    <p:pic>
                      <p:nvPicPr>
                        <p:cNvPr id="205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2" cstate="print"/>
                        <a:stretch>
                          <a:fillRect/>
                        </a:stretch>
                      </p:blipFill>
                      <p:spPr>
                        <a:xfrm rot="0">
                          <a:off x="9129780" y="4696075"/>
                          <a:ext cx="321752" cy="28027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" name="直线"/>
            <p:cNvSpPr>
              <a:spLocks/>
            </p:cNvSpPr>
            <p:nvPr/>
          </p:nvSpPr>
          <p:spPr>
            <a:xfrm flipH="1" rot="3141172">
              <a:off x="8941073" y="4361612"/>
              <a:ext cx="79628" cy="53673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7" name="直线"/>
            <p:cNvSpPr>
              <a:spLocks/>
            </p:cNvSpPr>
            <p:nvPr/>
          </p:nvSpPr>
          <p:spPr>
            <a:xfrm flipH="1" rot="3141172">
              <a:off x="9019912" y="4268437"/>
              <a:ext cx="117053" cy="84332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8" name="直线"/>
            <p:cNvSpPr>
              <a:spLocks/>
            </p:cNvSpPr>
            <p:nvPr/>
          </p:nvSpPr>
          <p:spPr>
            <a:xfrm flipH="1" rot="3141172">
              <a:off x="9074859" y="4280378"/>
              <a:ext cx="117055" cy="949236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9" name="直线"/>
            <p:cNvSpPr>
              <a:spLocks/>
            </p:cNvSpPr>
            <p:nvPr/>
          </p:nvSpPr>
          <p:spPr>
            <a:xfrm flipH="1" rot="3141172">
              <a:off x="8929924" y="4774889"/>
              <a:ext cx="52555" cy="439579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0" name="直线"/>
            <p:cNvSpPr>
              <a:spLocks/>
            </p:cNvSpPr>
            <p:nvPr/>
          </p:nvSpPr>
          <p:spPr>
            <a:xfrm flipH="1" rot="3141172">
              <a:off x="9466655" y="4491414"/>
              <a:ext cx="40610" cy="32888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1" name="直线"/>
            <p:cNvSpPr>
              <a:spLocks/>
            </p:cNvSpPr>
            <p:nvPr/>
          </p:nvSpPr>
          <p:spPr>
            <a:xfrm flipV="1" rot="3141172">
              <a:off x="9199885" y="4375131"/>
              <a:ext cx="122628" cy="108063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2" name="直线"/>
            <p:cNvSpPr>
              <a:spLocks/>
            </p:cNvSpPr>
            <p:nvPr/>
          </p:nvSpPr>
          <p:spPr>
            <a:xfrm flipV="1" rot="3141172">
              <a:off x="9261202" y="4469891"/>
              <a:ext cx="111479" cy="1045592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3" name="直线"/>
            <p:cNvSpPr>
              <a:spLocks/>
            </p:cNvSpPr>
            <p:nvPr/>
          </p:nvSpPr>
          <p:spPr>
            <a:xfrm flipV="1" rot="3141172">
              <a:off x="9363133" y="4613227"/>
              <a:ext cx="87591" cy="89747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4" name="直线"/>
            <p:cNvSpPr>
              <a:spLocks/>
            </p:cNvSpPr>
            <p:nvPr/>
          </p:nvSpPr>
          <p:spPr>
            <a:xfrm flipV="1" rot="3141172">
              <a:off x="9465063" y="4801161"/>
              <a:ext cx="55739" cy="604421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5" name="直线"/>
            <p:cNvSpPr>
              <a:spLocks/>
            </p:cNvSpPr>
            <p:nvPr/>
          </p:nvSpPr>
          <p:spPr>
            <a:xfrm rot="0">
              <a:off x="8241884" y="5423082"/>
              <a:ext cx="1978106" cy="796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6" name="直线"/>
            <p:cNvSpPr>
              <a:spLocks/>
            </p:cNvSpPr>
            <p:nvPr/>
          </p:nvSpPr>
          <p:spPr>
            <a:xfrm flipV="1" rot="0">
              <a:off x="8552457" y="4192816"/>
              <a:ext cx="796" cy="149383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217" name="对象"/>
            <p:cNvGraphicFramePr>
              <a:graphicFrameLocks noChangeAspect="1"/>
            </p:cNvGraphicFramePr>
            <p:nvPr/>
          </p:nvGraphicFramePr>
          <p:xfrm>
            <a:off x="8296813" y="5441410"/>
            <a:ext cx="218224" cy="230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3" imgW="0" imgH="0" progId="package">
                    <p:embed/>
                  </p:oleObj>
                </mc:Choice>
                <mc:Fallback>
                  <p:oleObj name="package" r:id="rId43" imgW="0" imgH="0" progId="package">
                    <p:embed/>
                    <p:pic>
                      <p:nvPicPr>
                        <p:cNvPr id="21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4" cstate="print"/>
                        <a:stretch>
                          <a:fillRect/>
                        </a:stretch>
                      </p:blipFill>
                      <p:spPr>
                        <a:xfrm rot="0">
                          <a:off x="8296813" y="5441410"/>
                          <a:ext cx="218224" cy="23088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对象"/>
            <p:cNvGraphicFramePr>
              <a:graphicFrameLocks noChangeAspect="1"/>
            </p:cNvGraphicFramePr>
            <p:nvPr/>
          </p:nvGraphicFramePr>
          <p:xfrm>
            <a:off x="9977157" y="5419883"/>
            <a:ext cx="250804" cy="248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5" imgW="0" imgH="0" progId="package">
                    <p:embed/>
                  </p:oleObj>
                </mc:Choice>
                <mc:Fallback>
                  <p:oleObj name="package" r:id="rId45" imgW="0" imgH="0" progId="package">
                    <p:embed/>
                    <p:pic>
                      <p:nvPicPr>
                        <p:cNvPr id="21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6" cstate="print"/>
                        <a:stretch>
                          <a:fillRect/>
                        </a:stretch>
                      </p:blipFill>
                      <p:spPr>
                        <a:xfrm rot="0">
                          <a:off x="9977157" y="5419883"/>
                          <a:ext cx="250804" cy="24847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" name="对象"/>
            <p:cNvGraphicFramePr>
              <a:graphicFrameLocks noChangeAspect="1"/>
            </p:cNvGraphicFramePr>
            <p:nvPr/>
          </p:nvGraphicFramePr>
          <p:xfrm>
            <a:off x="8299996" y="4202367"/>
            <a:ext cx="276324" cy="29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7" imgW="0" imgH="0" progId="package">
                    <p:embed/>
                  </p:oleObj>
                </mc:Choice>
                <mc:Fallback>
                  <p:oleObj name="package" r:id="rId47" imgW="0" imgH="0" progId="package">
                    <p:embed/>
                    <p:pic>
                      <p:nvPicPr>
                        <p:cNvPr id="219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8" cstate="print"/>
                        <a:stretch>
                          <a:fillRect/>
                        </a:stretch>
                      </p:blipFill>
                      <p:spPr>
                        <a:xfrm rot="0">
                          <a:off x="8299996" y="4202367"/>
                          <a:ext cx="276324" cy="29384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" name="组合"/>
          <p:cNvGrpSpPr>
            <a:grpSpLocks/>
          </p:cNvGrpSpPr>
          <p:nvPr/>
        </p:nvGrpSpPr>
        <p:grpSpPr>
          <a:xfrm>
            <a:off x="1711194" y="4442755"/>
            <a:ext cx="825488" cy="1279524"/>
            <a:chOff x="1711194" y="4442755"/>
            <a:chExt cx="825488" cy="1279524"/>
          </a:xfrm>
        </p:grpSpPr>
        <p:sp>
          <p:nvSpPr>
            <p:cNvPr id="221" name="矩形"/>
            <p:cNvSpPr>
              <a:spLocks noChangeAspect="1"/>
            </p:cNvSpPr>
            <p:nvPr/>
          </p:nvSpPr>
          <p:spPr>
            <a:xfrm rot="0">
              <a:off x="1711194" y="4442755"/>
              <a:ext cx="738927" cy="1279524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2" name="直线"/>
            <p:cNvSpPr>
              <a:spLocks/>
            </p:cNvSpPr>
            <p:nvPr/>
          </p:nvSpPr>
          <p:spPr>
            <a:xfrm rot="0">
              <a:off x="1711194" y="5327869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3" name="直线"/>
            <p:cNvSpPr>
              <a:spLocks/>
            </p:cNvSpPr>
            <p:nvPr/>
          </p:nvSpPr>
          <p:spPr>
            <a:xfrm flipV="1" rot="0">
              <a:off x="2193028" y="4844099"/>
              <a:ext cx="874" cy="768793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4" name="直线"/>
            <p:cNvSpPr>
              <a:spLocks/>
            </p:cNvSpPr>
            <p:nvPr/>
          </p:nvSpPr>
          <p:spPr>
            <a:xfrm rot="0">
              <a:off x="1880842" y="4844099"/>
              <a:ext cx="306939" cy="770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225" name="对象"/>
            <p:cNvGraphicFramePr>
              <a:graphicFrameLocks noChangeAspect="1"/>
            </p:cNvGraphicFramePr>
            <p:nvPr/>
          </p:nvGraphicFramePr>
          <p:xfrm>
            <a:off x="1907951" y="4519021"/>
            <a:ext cx="628731" cy="27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9" imgW="0" imgH="0" progId="package">
                    <p:embed/>
                  </p:oleObj>
                </mc:Choice>
                <mc:Fallback>
                  <p:oleObj name="package" r:id="rId49" imgW="0" imgH="0" progId="package">
                    <p:embed/>
                    <p:pic>
                      <p:nvPicPr>
                        <p:cNvPr id="225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0" cstate="print"/>
                        <a:stretch>
                          <a:fillRect/>
                        </a:stretch>
                      </p:blipFill>
                      <p:spPr>
                        <a:xfrm rot="0">
                          <a:off x="1907951" y="4519021"/>
                          <a:ext cx="628731" cy="27116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2" name="组合"/>
          <p:cNvGrpSpPr>
            <a:grpSpLocks/>
          </p:cNvGrpSpPr>
          <p:nvPr/>
        </p:nvGrpSpPr>
        <p:grpSpPr>
          <a:xfrm>
            <a:off x="4036883" y="4709454"/>
            <a:ext cx="1241444" cy="1397000"/>
            <a:chOff x="4036883" y="4709454"/>
            <a:chExt cx="1241444" cy="1397000"/>
          </a:xfrm>
        </p:grpSpPr>
        <p:sp>
          <p:nvSpPr>
            <p:cNvPr id="227" name="矩形"/>
            <p:cNvSpPr>
              <a:spLocks noChangeAspect="1"/>
            </p:cNvSpPr>
            <p:nvPr/>
          </p:nvSpPr>
          <p:spPr>
            <a:xfrm rot="0">
              <a:off x="4453022" y="4709454"/>
              <a:ext cx="738734" cy="1397000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8" name="直线"/>
            <p:cNvSpPr>
              <a:spLocks/>
            </p:cNvSpPr>
            <p:nvPr/>
          </p:nvSpPr>
          <p:spPr>
            <a:xfrm rot="0">
              <a:off x="4453022" y="5675832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9" name="直线"/>
            <p:cNvSpPr>
              <a:spLocks/>
            </p:cNvSpPr>
            <p:nvPr/>
          </p:nvSpPr>
          <p:spPr>
            <a:xfrm flipH="1" flipV="1" rot="0">
              <a:off x="4935604" y="5147646"/>
              <a:ext cx="1748" cy="510522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0" name="直线"/>
            <p:cNvSpPr>
              <a:spLocks/>
            </p:cNvSpPr>
            <p:nvPr/>
          </p:nvSpPr>
          <p:spPr>
            <a:xfrm rot="0">
              <a:off x="4036883" y="5142599"/>
              <a:ext cx="904841" cy="5887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231" name="对象"/>
            <p:cNvGraphicFramePr>
              <a:graphicFrameLocks noChangeAspect="1"/>
            </p:cNvGraphicFramePr>
            <p:nvPr/>
          </p:nvGraphicFramePr>
          <p:xfrm>
            <a:off x="4649728" y="4792722"/>
            <a:ext cx="628599" cy="296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1" imgW="0" imgH="0" progId="package">
                    <p:embed/>
                  </p:oleObj>
                </mc:Choice>
                <mc:Fallback>
                  <p:oleObj name="package" r:id="rId51" imgW="0" imgH="0" progId="package">
                    <p:embed/>
                    <p:pic>
                      <p:nvPicPr>
                        <p:cNvPr id="231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2" cstate="print"/>
                        <a:stretch>
                          <a:fillRect/>
                        </a:stretch>
                      </p:blipFill>
                      <p:spPr>
                        <a:xfrm rot="0">
                          <a:off x="4649728" y="4792722"/>
                          <a:ext cx="628599" cy="29602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8" name="组合"/>
          <p:cNvGrpSpPr>
            <a:grpSpLocks/>
          </p:cNvGrpSpPr>
          <p:nvPr/>
        </p:nvGrpSpPr>
        <p:grpSpPr>
          <a:xfrm>
            <a:off x="6141908" y="4536418"/>
            <a:ext cx="2162922" cy="1277936"/>
            <a:chOff x="6141908" y="4536418"/>
            <a:chExt cx="2162922" cy="1277936"/>
          </a:xfrm>
        </p:grpSpPr>
        <p:sp>
          <p:nvSpPr>
            <p:cNvPr id="233" name="矩形"/>
            <p:cNvSpPr>
              <a:spLocks noChangeAspect="1"/>
            </p:cNvSpPr>
            <p:nvPr/>
          </p:nvSpPr>
          <p:spPr>
            <a:xfrm rot="0">
              <a:off x="7376854" y="4536418"/>
              <a:ext cx="739043" cy="1277936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4" name="直线"/>
            <p:cNvSpPr>
              <a:spLocks/>
            </p:cNvSpPr>
            <p:nvPr/>
          </p:nvSpPr>
          <p:spPr>
            <a:xfrm rot="0">
              <a:off x="7376854" y="5420433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5" name="直线"/>
            <p:cNvSpPr>
              <a:spLocks/>
            </p:cNvSpPr>
            <p:nvPr/>
          </p:nvSpPr>
          <p:spPr>
            <a:xfrm flipV="1" rot="0">
              <a:off x="7858763" y="4937264"/>
              <a:ext cx="874" cy="767839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6" name="直线"/>
            <p:cNvSpPr>
              <a:spLocks/>
            </p:cNvSpPr>
            <p:nvPr/>
          </p:nvSpPr>
          <p:spPr>
            <a:xfrm rot="0">
              <a:off x="6141908" y="4932647"/>
              <a:ext cx="1711607" cy="5385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237" name="对象"/>
            <p:cNvGraphicFramePr>
              <a:graphicFrameLocks noChangeAspect="1"/>
            </p:cNvGraphicFramePr>
            <p:nvPr/>
          </p:nvGraphicFramePr>
          <p:xfrm>
            <a:off x="7675999" y="4671071"/>
            <a:ext cx="628831" cy="270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3" imgW="0" imgH="0" progId="package">
                    <p:embed/>
                  </p:oleObj>
                </mc:Choice>
                <mc:Fallback>
                  <p:oleObj name="package" r:id="rId53" imgW="0" imgH="0" progId="package">
                    <p:embed/>
                    <p:pic>
                      <p:nvPicPr>
                        <p:cNvPr id="23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4" cstate="print"/>
                        <a:stretch>
                          <a:fillRect/>
                        </a:stretch>
                      </p:blipFill>
                      <p:spPr>
                        <a:xfrm rot="0">
                          <a:off x="7675999" y="4671071"/>
                          <a:ext cx="628831" cy="27079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4" name="组合"/>
          <p:cNvGrpSpPr>
            <a:grpSpLocks/>
          </p:cNvGrpSpPr>
          <p:nvPr/>
        </p:nvGrpSpPr>
        <p:grpSpPr>
          <a:xfrm>
            <a:off x="8345358" y="3969679"/>
            <a:ext cx="1857394" cy="1701800"/>
            <a:chOff x="8345358" y="3969679"/>
            <a:chExt cx="1857394" cy="1701800"/>
          </a:xfrm>
        </p:grpSpPr>
        <p:sp>
          <p:nvSpPr>
            <p:cNvPr id="239" name="矩形"/>
            <p:cNvSpPr>
              <a:spLocks noChangeAspect="1"/>
            </p:cNvSpPr>
            <p:nvPr/>
          </p:nvSpPr>
          <p:spPr>
            <a:xfrm rot="0">
              <a:off x="9377233" y="3969679"/>
              <a:ext cx="738927" cy="1279045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0" name="直线"/>
            <p:cNvSpPr>
              <a:spLocks/>
            </p:cNvSpPr>
            <p:nvPr/>
          </p:nvSpPr>
          <p:spPr>
            <a:xfrm rot="0">
              <a:off x="9377233" y="4854461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1" name="直线"/>
            <p:cNvSpPr>
              <a:spLocks/>
            </p:cNvSpPr>
            <p:nvPr/>
          </p:nvSpPr>
          <p:spPr>
            <a:xfrm flipV="1" rot="0">
              <a:off x="9853819" y="4370873"/>
              <a:ext cx="6121" cy="1300606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2" name="直线"/>
            <p:cNvSpPr>
              <a:spLocks/>
            </p:cNvSpPr>
            <p:nvPr/>
          </p:nvSpPr>
          <p:spPr>
            <a:xfrm flipV="1" rot="0">
              <a:off x="8345358" y="4371642"/>
              <a:ext cx="1508461" cy="7700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243" name="对象"/>
            <p:cNvGraphicFramePr>
              <a:graphicFrameLocks noChangeAspect="1"/>
            </p:cNvGraphicFramePr>
            <p:nvPr/>
          </p:nvGraphicFramePr>
          <p:xfrm>
            <a:off x="9573957" y="4045917"/>
            <a:ext cx="628795" cy="27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5" imgW="0" imgH="0" progId="package">
                    <p:embed/>
                  </p:oleObj>
                </mc:Choice>
                <mc:Fallback>
                  <p:oleObj name="package" r:id="rId55" imgW="0" imgH="0" progId="package">
                    <p:embed/>
                    <p:pic>
                      <p:nvPicPr>
                        <p:cNvPr id="243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6" cstate="print"/>
                        <a:stretch>
                          <a:fillRect/>
                        </a:stretch>
                      </p:blipFill>
                      <p:spPr>
                        <a:xfrm rot="0">
                          <a:off x="9573957" y="4045917"/>
                          <a:ext cx="628795" cy="27106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721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63" grpId="0" animBg="1"/>
      <p:bldP spid="226" grpId="0" animBg="1"/>
      <p:bldP spid="182" grpId="0" animBg="1"/>
      <p:bldP spid="232" grpId="0" animBg="1"/>
      <p:bldP spid="201" grpId="0" animBg="1"/>
      <p:bldP spid="238" grpId="0" animBg="1"/>
      <p:bldP spid="220" grpId="0" animBg="1"/>
      <p:bldP spid="244" grpId="0" animBg="1"/>
    </p:bld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itchFamily="0" charset="0"/>
                <a:cs typeface="Arial" pitchFamily="0" charset="0"/>
              </a:rPr>
              <a:t>7</a:t>
            </a:fld>
            <a:endParaRPr lang="zh-CN" altLang="en-US" sz="1200">
              <a:solidFill>
                <a:schemeClr val="tx1"/>
              </a:solidFill>
              <a:latin typeface="Garamond" pitchFamily="18" charset="0"/>
              <a:ea typeface="宋体" pitchFamily="0" charset="0"/>
              <a:cs typeface="Arial" pitchFamily="0" charset="0"/>
            </a:endParaRPr>
          </a:p>
        </p:txBody>
      </p:sp>
      <p:graphicFrame>
        <p:nvGraphicFramePr>
          <p:cNvPr id="246" name="对象"/>
          <p:cNvGraphicFramePr>
            <a:graphicFrameLocks noChangeAspect="1"/>
          </p:cNvGraphicFramePr>
          <p:nvPr/>
        </p:nvGraphicFramePr>
        <p:xfrm>
          <a:off x="856633" y="530324"/>
          <a:ext cx="10906125" cy="160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4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56633" y="530324"/>
                        <a:ext cx="10906125" cy="16065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对象"/>
          <p:cNvGraphicFramePr>
            <a:graphicFrameLocks noChangeAspect="1"/>
          </p:cNvGraphicFramePr>
          <p:nvPr/>
        </p:nvGraphicFramePr>
        <p:xfrm>
          <a:off x="824097" y="3687117"/>
          <a:ext cx="6689205" cy="102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4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24097" y="3687117"/>
                        <a:ext cx="6689205" cy="102829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对象"/>
          <p:cNvGraphicFramePr>
            <a:graphicFrameLocks noChangeAspect="1"/>
          </p:cNvGraphicFramePr>
          <p:nvPr/>
        </p:nvGraphicFramePr>
        <p:xfrm>
          <a:off x="1929064" y="4250434"/>
          <a:ext cx="8518686" cy="159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24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929064" y="4250434"/>
                        <a:ext cx="8518686" cy="15940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" name="组合"/>
          <p:cNvGrpSpPr>
            <a:grpSpLocks/>
          </p:cNvGrpSpPr>
          <p:nvPr/>
        </p:nvGrpSpPr>
        <p:grpSpPr>
          <a:xfrm>
            <a:off x="1682962" y="1941419"/>
            <a:ext cx="8461376" cy="2114550"/>
            <a:chOff x="1682962" y="1941419"/>
            <a:chExt cx="8461376" cy="2114550"/>
          </a:xfrm>
        </p:grpSpPr>
        <p:grpSp>
          <p:nvGrpSpPr>
            <p:cNvPr id="267" name="组合"/>
            <p:cNvGrpSpPr>
              <a:grpSpLocks/>
            </p:cNvGrpSpPr>
            <p:nvPr/>
          </p:nvGrpSpPr>
          <p:grpSpPr>
            <a:xfrm>
              <a:off x="1782737" y="2127318"/>
              <a:ext cx="2206098" cy="1499945"/>
              <a:chOff x="1782737" y="2127318"/>
              <a:chExt cx="2206098" cy="1499945"/>
            </a:xfrm>
          </p:grpSpPr>
          <p:sp>
            <p:nvSpPr>
              <p:cNvPr id="249" name="矩形"/>
              <p:cNvSpPr>
                <a:spLocks noChangeAspect="1"/>
              </p:cNvSpPr>
              <p:nvPr/>
            </p:nvSpPr>
            <p:spPr>
              <a:xfrm rot="0">
                <a:off x="1782737" y="2127318"/>
                <a:ext cx="2206098" cy="1499945"/>
              </a:xfrm>
              <a:prstGeom prst="rect"/>
              <a:noFill/>
              <a:ln w="12700" cmpd="sng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50" name="曲线"/>
              <p:cNvSpPr>
                <a:spLocks/>
              </p:cNvSpPr>
              <p:nvPr/>
            </p:nvSpPr>
            <p:spPr>
              <a:xfrm rot="3545104">
                <a:off x="2501608" y="2246410"/>
                <a:ext cx="844319" cy="115222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209" y="539"/>
                    </a:moveTo>
                    <a:cubicBezTo>
                      <a:pt x="9045" y="1078"/>
                      <a:pt x="5458" y="2319"/>
                      <a:pt x="3587" y="4395"/>
                    </a:cubicBezTo>
                    <a:cubicBezTo>
                      <a:pt x="1715" y="6471"/>
                      <a:pt x="0" y="10530"/>
                      <a:pt x="0" y="12997"/>
                    </a:cubicBezTo>
                    <a:cubicBezTo>
                      <a:pt x="0" y="15465"/>
                      <a:pt x="1130" y="17986"/>
                      <a:pt x="3587" y="19226"/>
                    </a:cubicBezTo>
                    <a:cubicBezTo>
                      <a:pt x="6043" y="20467"/>
                      <a:pt x="11950" y="21599"/>
                      <a:pt x="14796" y="20413"/>
                    </a:cubicBezTo>
                    <a:cubicBezTo>
                      <a:pt x="17642" y="19226"/>
                      <a:pt x="19650" y="14683"/>
                      <a:pt x="20625" y="12107"/>
                    </a:cubicBezTo>
                    <a:cubicBezTo>
                      <a:pt x="21600" y="9532"/>
                      <a:pt x="21288" y="6822"/>
                      <a:pt x="20625" y="4988"/>
                    </a:cubicBezTo>
                    <a:cubicBezTo>
                      <a:pt x="19962" y="3155"/>
                      <a:pt x="18149" y="1874"/>
                      <a:pt x="16589" y="1132"/>
                    </a:cubicBezTo>
                    <a:cubicBezTo>
                      <a:pt x="15030" y="391"/>
                      <a:pt x="13373" y="0"/>
                      <a:pt x="11209" y="5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51" name="直线"/>
              <p:cNvSpPr>
                <a:spLocks/>
              </p:cNvSpPr>
              <p:nvPr/>
            </p:nvSpPr>
            <p:spPr>
              <a:xfrm rot="0">
                <a:off x="1782737" y="2842911"/>
                <a:ext cx="0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252" name="对象"/>
              <p:cNvGraphicFramePr>
                <a:graphicFrameLocks noChangeAspect="1"/>
              </p:cNvGraphicFramePr>
              <p:nvPr/>
            </p:nvGraphicFramePr>
            <p:xfrm>
              <a:off x="2820626" y="2632635"/>
              <a:ext cx="323040" cy="281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7" imgW="0" imgH="0" progId="package">
                      <p:embed/>
                    </p:oleObj>
                  </mc:Choice>
                  <mc:Fallback>
                    <p:oleObj name="package" r:id="rId7" imgW="0" imgH="0" progId="package">
                      <p:embed/>
                      <p:pic>
                        <p:nvPicPr>
                          <p:cNvPr id="252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2820626" y="2632635"/>
                            <a:ext cx="323040" cy="281446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3" name="直线"/>
              <p:cNvSpPr>
                <a:spLocks/>
              </p:cNvSpPr>
              <p:nvPr/>
            </p:nvSpPr>
            <p:spPr>
              <a:xfrm flipH="1" rot="3141172">
                <a:off x="2631116" y="2296803"/>
                <a:ext cx="79954" cy="538931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54" name="直线"/>
              <p:cNvSpPr>
                <a:spLocks/>
              </p:cNvSpPr>
              <p:nvPr/>
            </p:nvSpPr>
            <p:spPr>
              <a:xfrm flipH="1" rot="3141172">
                <a:off x="2710278" y="2203246"/>
                <a:ext cx="117533" cy="846776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55" name="直线"/>
              <p:cNvSpPr>
                <a:spLocks/>
              </p:cNvSpPr>
              <p:nvPr/>
            </p:nvSpPr>
            <p:spPr>
              <a:xfrm flipH="1" rot="3141172">
                <a:off x="2765451" y="2215235"/>
                <a:ext cx="117532" cy="953124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56" name="直线"/>
              <p:cNvSpPr>
                <a:spLocks/>
              </p:cNvSpPr>
              <p:nvPr/>
            </p:nvSpPr>
            <p:spPr>
              <a:xfrm flipH="1" rot="3141172">
                <a:off x="2619921" y="2711770"/>
                <a:ext cx="52770" cy="44138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57" name="直线"/>
              <p:cNvSpPr>
                <a:spLocks/>
              </p:cNvSpPr>
              <p:nvPr/>
            </p:nvSpPr>
            <p:spPr>
              <a:xfrm flipH="1" rot="3141172">
                <a:off x="3158851" y="2427136"/>
                <a:ext cx="40777" cy="330235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58" name="直线"/>
              <p:cNvSpPr>
                <a:spLocks/>
              </p:cNvSpPr>
              <p:nvPr/>
            </p:nvSpPr>
            <p:spPr>
              <a:xfrm flipV="1" rot="3141172">
                <a:off x="2890988" y="2310376"/>
                <a:ext cx="123129" cy="1085058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59" name="直线"/>
              <p:cNvSpPr>
                <a:spLocks/>
              </p:cNvSpPr>
              <p:nvPr/>
            </p:nvSpPr>
            <p:spPr>
              <a:xfrm flipV="1" rot="3141172">
                <a:off x="2952557" y="2405523"/>
                <a:ext cx="111935" cy="1049876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60" name="直线"/>
              <p:cNvSpPr>
                <a:spLocks/>
              </p:cNvSpPr>
              <p:nvPr/>
            </p:nvSpPr>
            <p:spPr>
              <a:xfrm flipV="1" rot="3141172">
                <a:off x="3054905" y="2549447"/>
                <a:ext cx="87949" cy="90115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61" name="直线"/>
              <p:cNvSpPr>
                <a:spLocks/>
              </p:cNvSpPr>
              <p:nvPr/>
            </p:nvSpPr>
            <p:spPr>
              <a:xfrm flipV="1" rot="3141172">
                <a:off x="3157253" y="2738149"/>
                <a:ext cx="55967" cy="606897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62" name="直线"/>
              <p:cNvSpPr>
                <a:spLocks/>
              </p:cNvSpPr>
              <p:nvPr/>
            </p:nvSpPr>
            <p:spPr>
              <a:xfrm rot="0">
                <a:off x="1929064" y="3362615"/>
                <a:ext cx="1986208" cy="799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63" name="直线"/>
              <p:cNvSpPr>
                <a:spLocks/>
              </p:cNvSpPr>
              <p:nvPr/>
            </p:nvSpPr>
            <p:spPr>
              <a:xfrm flipV="1" rot="0">
                <a:off x="2240909" y="2127318"/>
                <a:ext cx="799" cy="1499945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264" name="对象"/>
              <p:cNvGraphicFramePr>
                <a:graphicFrameLocks noChangeAspect="1"/>
              </p:cNvGraphicFramePr>
              <p:nvPr/>
            </p:nvGraphicFramePr>
            <p:xfrm>
              <a:off x="1984232" y="3381018"/>
              <a:ext cx="219088" cy="2318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9" imgW="0" imgH="0" progId="package">
                      <p:embed/>
                    </p:oleObj>
                  </mc:Choice>
                  <mc:Fallback>
                    <p:oleObj name="package" r:id="rId9" imgW="0" imgH="0" progId="package">
                      <p:embed/>
                      <p:pic>
                        <p:nvPicPr>
                          <p:cNvPr id="264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1984232" y="3381018"/>
                            <a:ext cx="219088" cy="23185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5" name="对象"/>
              <p:cNvGraphicFramePr>
                <a:graphicFrameLocks noChangeAspect="1"/>
              </p:cNvGraphicFramePr>
              <p:nvPr/>
            </p:nvGraphicFramePr>
            <p:xfrm>
              <a:off x="3671386" y="3359404"/>
              <a:ext cx="251889" cy="249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1" imgW="0" imgH="0" progId="package">
                      <p:embed/>
                    </p:oleObj>
                  </mc:Choice>
                  <mc:Fallback>
                    <p:oleObj name="package" r:id="rId11" imgW="0" imgH="0" progId="package">
                      <p:embed/>
                      <p:pic>
                        <p:nvPicPr>
                          <p:cNvPr id="265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3671386" y="3359404"/>
                            <a:ext cx="251889" cy="249460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" name="对象"/>
              <p:cNvGraphicFramePr>
                <a:graphicFrameLocks noChangeAspect="1"/>
              </p:cNvGraphicFramePr>
              <p:nvPr/>
            </p:nvGraphicFramePr>
            <p:xfrm>
              <a:off x="2013024" y="2158508"/>
              <a:ext cx="227078" cy="250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3" imgW="0" imgH="0" progId="package">
                      <p:embed/>
                    </p:oleObj>
                  </mc:Choice>
                  <mc:Fallback>
                    <p:oleObj name="package" r:id="rId13" imgW="0" imgH="0" progId="package">
                      <p:embed/>
                      <p:pic>
                        <p:nvPicPr>
                          <p:cNvPr id="266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4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2013024" y="2158508"/>
                            <a:ext cx="227078" cy="25024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6" name="组合"/>
            <p:cNvGrpSpPr>
              <a:grpSpLocks/>
            </p:cNvGrpSpPr>
            <p:nvPr/>
          </p:nvGrpSpPr>
          <p:grpSpPr>
            <a:xfrm>
              <a:off x="3828633" y="2137863"/>
              <a:ext cx="2206098" cy="1499945"/>
              <a:chOff x="3828633" y="2137863"/>
              <a:chExt cx="2206098" cy="1499945"/>
            </a:xfrm>
          </p:grpSpPr>
          <p:sp>
            <p:nvSpPr>
              <p:cNvPr id="268" name="矩形"/>
              <p:cNvSpPr>
                <a:spLocks noChangeAspect="1"/>
              </p:cNvSpPr>
              <p:nvPr/>
            </p:nvSpPr>
            <p:spPr>
              <a:xfrm rot="0">
                <a:off x="3828633" y="2137863"/>
                <a:ext cx="2206098" cy="1499945"/>
              </a:xfrm>
              <a:prstGeom prst="rect"/>
              <a:noFill/>
              <a:ln w="12700" cmpd="sng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69" name="曲线"/>
              <p:cNvSpPr>
                <a:spLocks/>
              </p:cNvSpPr>
              <p:nvPr/>
            </p:nvSpPr>
            <p:spPr>
              <a:xfrm rot="3545104">
                <a:off x="4547504" y="2256955"/>
                <a:ext cx="844319" cy="115222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209" y="539"/>
                    </a:moveTo>
                    <a:cubicBezTo>
                      <a:pt x="9045" y="1078"/>
                      <a:pt x="5458" y="2319"/>
                      <a:pt x="3587" y="4395"/>
                    </a:cubicBezTo>
                    <a:cubicBezTo>
                      <a:pt x="1715" y="6471"/>
                      <a:pt x="0" y="10530"/>
                      <a:pt x="0" y="12997"/>
                    </a:cubicBezTo>
                    <a:cubicBezTo>
                      <a:pt x="0" y="15465"/>
                      <a:pt x="1130" y="17986"/>
                      <a:pt x="3587" y="19226"/>
                    </a:cubicBezTo>
                    <a:cubicBezTo>
                      <a:pt x="6043" y="20467"/>
                      <a:pt x="11950" y="21600"/>
                      <a:pt x="14796" y="20413"/>
                    </a:cubicBezTo>
                    <a:cubicBezTo>
                      <a:pt x="17642" y="19226"/>
                      <a:pt x="19650" y="14683"/>
                      <a:pt x="20625" y="12107"/>
                    </a:cubicBezTo>
                    <a:cubicBezTo>
                      <a:pt x="21600" y="9532"/>
                      <a:pt x="21288" y="6822"/>
                      <a:pt x="20625" y="4988"/>
                    </a:cubicBezTo>
                    <a:cubicBezTo>
                      <a:pt x="19962" y="3155"/>
                      <a:pt x="18149" y="1874"/>
                      <a:pt x="16589" y="1132"/>
                    </a:cubicBezTo>
                    <a:cubicBezTo>
                      <a:pt x="15030" y="391"/>
                      <a:pt x="13373" y="0"/>
                      <a:pt x="11209" y="5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70" name="直线"/>
              <p:cNvSpPr>
                <a:spLocks/>
              </p:cNvSpPr>
              <p:nvPr/>
            </p:nvSpPr>
            <p:spPr>
              <a:xfrm rot="0">
                <a:off x="3828633" y="2853455"/>
                <a:ext cx="0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271" name="对象"/>
              <p:cNvGraphicFramePr>
                <a:graphicFrameLocks noChangeAspect="1"/>
              </p:cNvGraphicFramePr>
              <p:nvPr/>
            </p:nvGraphicFramePr>
            <p:xfrm>
              <a:off x="4866522" y="2643179"/>
              <a:ext cx="323041" cy="281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5" imgW="0" imgH="0" progId="package">
                      <p:embed/>
                    </p:oleObj>
                  </mc:Choice>
                  <mc:Fallback>
                    <p:oleObj name="package" r:id="rId15" imgW="0" imgH="0" progId="package">
                      <p:embed/>
                      <p:pic>
                        <p:nvPicPr>
                          <p:cNvPr id="271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6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4866522" y="2643179"/>
                            <a:ext cx="323041" cy="281446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2" name="直线"/>
              <p:cNvSpPr>
                <a:spLocks/>
              </p:cNvSpPr>
              <p:nvPr/>
            </p:nvSpPr>
            <p:spPr>
              <a:xfrm flipH="1" rot="3141172">
                <a:off x="4677013" y="2307348"/>
                <a:ext cx="79954" cy="53893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73" name="直线"/>
              <p:cNvSpPr>
                <a:spLocks/>
              </p:cNvSpPr>
              <p:nvPr/>
            </p:nvSpPr>
            <p:spPr>
              <a:xfrm flipH="1" rot="3141172">
                <a:off x="4756175" y="2213790"/>
                <a:ext cx="117532" cy="846776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74" name="直线"/>
              <p:cNvSpPr>
                <a:spLocks/>
              </p:cNvSpPr>
              <p:nvPr/>
            </p:nvSpPr>
            <p:spPr>
              <a:xfrm flipH="1" rot="3141172">
                <a:off x="4811347" y="2225779"/>
                <a:ext cx="117532" cy="953124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75" name="直线"/>
              <p:cNvSpPr>
                <a:spLocks/>
              </p:cNvSpPr>
              <p:nvPr/>
            </p:nvSpPr>
            <p:spPr>
              <a:xfrm flipH="1" rot="3141172">
                <a:off x="4665817" y="2722314"/>
                <a:ext cx="52770" cy="44138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76" name="直线"/>
              <p:cNvSpPr>
                <a:spLocks/>
              </p:cNvSpPr>
              <p:nvPr/>
            </p:nvSpPr>
            <p:spPr>
              <a:xfrm flipH="1" rot="3141172">
                <a:off x="5204746" y="2437680"/>
                <a:ext cx="40778" cy="330234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77" name="直线"/>
              <p:cNvSpPr>
                <a:spLocks/>
              </p:cNvSpPr>
              <p:nvPr/>
            </p:nvSpPr>
            <p:spPr>
              <a:xfrm flipV="1" rot="3141172">
                <a:off x="4936885" y="2320920"/>
                <a:ext cx="123129" cy="1085058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78" name="直线"/>
              <p:cNvSpPr>
                <a:spLocks/>
              </p:cNvSpPr>
              <p:nvPr/>
            </p:nvSpPr>
            <p:spPr>
              <a:xfrm flipV="1" rot="3141172">
                <a:off x="4998454" y="2416068"/>
                <a:ext cx="111935" cy="1049875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79" name="直线"/>
              <p:cNvSpPr>
                <a:spLocks/>
              </p:cNvSpPr>
              <p:nvPr/>
            </p:nvSpPr>
            <p:spPr>
              <a:xfrm flipV="1" rot="3141172">
                <a:off x="5100801" y="2559991"/>
                <a:ext cx="87949" cy="901149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80" name="直线"/>
              <p:cNvSpPr>
                <a:spLocks/>
              </p:cNvSpPr>
              <p:nvPr/>
            </p:nvSpPr>
            <p:spPr>
              <a:xfrm flipV="1" rot="3141172">
                <a:off x="5203148" y="2748693"/>
                <a:ext cx="55967" cy="606897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81" name="直线"/>
              <p:cNvSpPr>
                <a:spLocks/>
              </p:cNvSpPr>
              <p:nvPr/>
            </p:nvSpPr>
            <p:spPr>
              <a:xfrm rot="0">
                <a:off x="3974960" y="3373159"/>
                <a:ext cx="1986208" cy="799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82" name="直线"/>
              <p:cNvSpPr>
                <a:spLocks/>
              </p:cNvSpPr>
              <p:nvPr/>
            </p:nvSpPr>
            <p:spPr>
              <a:xfrm flipV="1" rot="0">
                <a:off x="4286805" y="2137863"/>
                <a:ext cx="799" cy="1499945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283" name="对象"/>
              <p:cNvGraphicFramePr>
                <a:graphicFrameLocks noChangeAspect="1"/>
              </p:cNvGraphicFramePr>
              <p:nvPr/>
            </p:nvGraphicFramePr>
            <p:xfrm>
              <a:off x="4030143" y="3391562"/>
              <a:ext cx="219089" cy="2318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7" imgW="0" imgH="0" progId="package">
                      <p:embed/>
                    </p:oleObj>
                  </mc:Choice>
                  <mc:Fallback>
                    <p:oleObj name="package" r:id="rId17" imgW="0" imgH="0" progId="package">
                      <p:embed/>
                      <p:pic>
                        <p:nvPicPr>
                          <p:cNvPr id="283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4030143" y="3391562"/>
                            <a:ext cx="219089" cy="23185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4" name="对象"/>
              <p:cNvGraphicFramePr>
                <a:graphicFrameLocks noChangeAspect="1"/>
              </p:cNvGraphicFramePr>
              <p:nvPr/>
            </p:nvGraphicFramePr>
            <p:xfrm>
              <a:off x="5717282" y="3369948"/>
              <a:ext cx="251890" cy="249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9" imgW="0" imgH="0" progId="package">
                      <p:embed/>
                    </p:oleObj>
                  </mc:Choice>
                  <mc:Fallback>
                    <p:oleObj name="package" r:id="rId19" imgW="0" imgH="0" progId="package">
                      <p:embed/>
                      <p:pic>
                        <p:nvPicPr>
                          <p:cNvPr id="284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0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5717282" y="3369948"/>
                            <a:ext cx="251890" cy="249460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5" name="对象"/>
              <p:cNvGraphicFramePr>
                <a:graphicFrameLocks noChangeAspect="1"/>
              </p:cNvGraphicFramePr>
              <p:nvPr/>
            </p:nvGraphicFramePr>
            <p:xfrm>
              <a:off x="4058905" y="2169053"/>
              <a:ext cx="227107" cy="250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21" imgW="0" imgH="0" progId="package">
                      <p:embed/>
                    </p:oleObj>
                  </mc:Choice>
                  <mc:Fallback>
                    <p:oleObj name="package" r:id="rId21" imgW="0" imgH="0" progId="package">
                      <p:embed/>
                      <p:pic>
                        <p:nvPicPr>
                          <p:cNvPr id="285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4058905" y="2169053"/>
                            <a:ext cx="227107" cy="25024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5" name="组合"/>
            <p:cNvGrpSpPr>
              <a:grpSpLocks/>
            </p:cNvGrpSpPr>
            <p:nvPr/>
          </p:nvGrpSpPr>
          <p:grpSpPr>
            <a:xfrm>
              <a:off x="5889107" y="2136874"/>
              <a:ext cx="2206098" cy="1499946"/>
              <a:chOff x="5889107" y="2136874"/>
              <a:chExt cx="2206098" cy="1499946"/>
            </a:xfrm>
          </p:grpSpPr>
          <p:sp>
            <p:nvSpPr>
              <p:cNvPr id="287" name="矩形"/>
              <p:cNvSpPr>
                <a:spLocks noChangeAspect="1"/>
              </p:cNvSpPr>
              <p:nvPr/>
            </p:nvSpPr>
            <p:spPr>
              <a:xfrm rot="0">
                <a:off x="5889107" y="2136874"/>
                <a:ext cx="2206098" cy="1499946"/>
              </a:xfrm>
              <a:prstGeom prst="rect"/>
              <a:noFill/>
              <a:ln w="12700" cmpd="sng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88" name="曲线"/>
              <p:cNvSpPr>
                <a:spLocks/>
              </p:cNvSpPr>
              <p:nvPr/>
            </p:nvSpPr>
            <p:spPr>
              <a:xfrm rot="3545104">
                <a:off x="6607977" y="2255966"/>
                <a:ext cx="844319" cy="115222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209" y="539"/>
                    </a:moveTo>
                    <a:cubicBezTo>
                      <a:pt x="9045" y="1078"/>
                      <a:pt x="5458" y="2319"/>
                      <a:pt x="3587" y="4395"/>
                    </a:cubicBezTo>
                    <a:cubicBezTo>
                      <a:pt x="1715" y="6471"/>
                      <a:pt x="0" y="10530"/>
                      <a:pt x="0" y="12997"/>
                    </a:cubicBezTo>
                    <a:cubicBezTo>
                      <a:pt x="0" y="15465"/>
                      <a:pt x="1130" y="17986"/>
                      <a:pt x="3587" y="19226"/>
                    </a:cubicBezTo>
                    <a:cubicBezTo>
                      <a:pt x="6043" y="20467"/>
                      <a:pt x="11950" y="21600"/>
                      <a:pt x="14796" y="20413"/>
                    </a:cubicBezTo>
                    <a:cubicBezTo>
                      <a:pt x="17642" y="19226"/>
                      <a:pt x="19650" y="14683"/>
                      <a:pt x="20625" y="12107"/>
                    </a:cubicBezTo>
                    <a:cubicBezTo>
                      <a:pt x="21600" y="9532"/>
                      <a:pt x="21288" y="6822"/>
                      <a:pt x="20625" y="4988"/>
                    </a:cubicBezTo>
                    <a:cubicBezTo>
                      <a:pt x="19962" y="3155"/>
                      <a:pt x="18149" y="1874"/>
                      <a:pt x="16589" y="1132"/>
                    </a:cubicBezTo>
                    <a:cubicBezTo>
                      <a:pt x="15030" y="391"/>
                      <a:pt x="13373" y="0"/>
                      <a:pt x="11209" y="5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89" name="直线"/>
              <p:cNvSpPr>
                <a:spLocks/>
              </p:cNvSpPr>
              <p:nvPr/>
            </p:nvSpPr>
            <p:spPr>
              <a:xfrm rot="0">
                <a:off x="5889107" y="2852467"/>
                <a:ext cx="0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290" name="对象"/>
              <p:cNvGraphicFramePr>
                <a:graphicFrameLocks noChangeAspect="1"/>
              </p:cNvGraphicFramePr>
              <p:nvPr/>
            </p:nvGraphicFramePr>
            <p:xfrm>
              <a:off x="6926966" y="2642191"/>
              <a:ext cx="323069" cy="281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23" imgW="0" imgH="0" progId="package">
                      <p:embed/>
                    </p:oleObj>
                  </mc:Choice>
                  <mc:Fallback>
                    <p:oleObj name="package" r:id="rId23" imgW="0" imgH="0" progId="package">
                      <p:embed/>
                      <p:pic>
                        <p:nvPicPr>
                          <p:cNvPr id="290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6926966" y="2642191"/>
                            <a:ext cx="323069" cy="281446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1" name="直线"/>
              <p:cNvSpPr>
                <a:spLocks/>
              </p:cNvSpPr>
              <p:nvPr/>
            </p:nvSpPr>
            <p:spPr>
              <a:xfrm flipH="1" rot="3141172">
                <a:off x="6737485" y="2306358"/>
                <a:ext cx="79954" cy="538931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92" name="直线"/>
              <p:cNvSpPr>
                <a:spLocks/>
              </p:cNvSpPr>
              <p:nvPr/>
            </p:nvSpPr>
            <p:spPr>
              <a:xfrm flipH="1" rot="3141172">
                <a:off x="6816648" y="2212801"/>
                <a:ext cx="117532" cy="846777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93" name="直线"/>
              <p:cNvSpPr>
                <a:spLocks/>
              </p:cNvSpPr>
              <p:nvPr/>
            </p:nvSpPr>
            <p:spPr>
              <a:xfrm flipH="1" rot="3141172">
                <a:off x="6871820" y="2224790"/>
                <a:ext cx="117532" cy="953124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94" name="直线"/>
              <p:cNvSpPr>
                <a:spLocks/>
              </p:cNvSpPr>
              <p:nvPr/>
            </p:nvSpPr>
            <p:spPr>
              <a:xfrm flipH="1" rot="3141172">
                <a:off x="6726290" y="2721326"/>
                <a:ext cx="52770" cy="441379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95" name="直线"/>
              <p:cNvSpPr>
                <a:spLocks/>
              </p:cNvSpPr>
              <p:nvPr/>
            </p:nvSpPr>
            <p:spPr>
              <a:xfrm flipH="1" rot="3141172">
                <a:off x="7265220" y="2436692"/>
                <a:ext cx="40777" cy="330234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96" name="直线"/>
              <p:cNvSpPr>
                <a:spLocks/>
              </p:cNvSpPr>
              <p:nvPr/>
            </p:nvSpPr>
            <p:spPr>
              <a:xfrm flipV="1" rot="3141172">
                <a:off x="6997358" y="2319932"/>
                <a:ext cx="123130" cy="1085058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97" name="直线"/>
              <p:cNvSpPr>
                <a:spLocks/>
              </p:cNvSpPr>
              <p:nvPr/>
            </p:nvSpPr>
            <p:spPr>
              <a:xfrm flipV="1" rot="3141172">
                <a:off x="7058927" y="2415079"/>
                <a:ext cx="111936" cy="1049876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98" name="直线"/>
              <p:cNvSpPr>
                <a:spLocks/>
              </p:cNvSpPr>
              <p:nvPr/>
            </p:nvSpPr>
            <p:spPr>
              <a:xfrm flipV="1" rot="3141172">
                <a:off x="7161275" y="2559002"/>
                <a:ext cx="87949" cy="901149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99" name="直线"/>
              <p:cNvSpPr>
                <a:spLocks/>
              </p:cNvSpPr>
              <p:nvPr/>
            </p:nvSpPr>
            <p:spPr>
              <a:xfrm flipV="1" rot="3141172">
                <a:off x="7263623" y="2747705"/>
                <a:ext cx="55967" cy="606896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00" name="直线"/>
              <p:cNvSpPr>
                <a:spLocks/>
              </p:cNvSpPr>
              <p:nvPr/>
            </p:nvSpPr>
            <p:spPr>
              <a:xfrm rot="0">
                <a:off x="6035433" y="3372171"/>
                <a:ext cx="1986209" cy="799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01" name="直线"/>
              <p:cNvSpPr>
                <a:spLocks/>
              </p:cNvSpPr>
              <p:nvPr/>
            </p:nvSpPr>
            <p:spPr>
              <a:xfrm flipV="1" rot="0">
                <a:off x="6347278" y="2136874"/>
                <a:ext cx="799" cy="1499946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302" name="对象"/>
              <p:cNvGraphicFramePr>
                <a:graphicFrameLocks noChangeAspect="1"/>
              </p:cNvGraphicFramePr>
              <p:nvPr/>
            </p:nvGraphicFramePr>
            <p:xfrm>
              <a:off x="6090587" y="3390574"/>
              <a:ext cx="219118" cy="2318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25" imgW="0" imgH="0" progId="package">
                      <p:embed/>
                    </p:oleObj>
                  </mc:Choice>
                  <mc:Fallback>
                    <p:oleObj name="package" r:id="rId25" imgW="0" imgH="0" progId="package">
                      <p:embed/>
                      <p:pic>
                        <p:nvPicPr>
                          <p:cNvPr id="302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6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6090587" y="3390574"/>
                            <a:ext cx="219118" cy="23185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3" name="对象"/>
              <p:cNvGraphicFramePr>
                <a:graphicFrameLocks noChangeAspect="1"/>
              </p:cNvGraphicFramePr>
              <p:nvPr/>
            </p:nvGraphicFramePr>
            <p:xfrm>
              <a:off x="7777756" y="3368960"/>
              <a:ext cx="251889" cy="249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27" imgW="0" imgH="0" progId="package">
                      <p:embed/>
                    </p:oleObj>
                  </mc:Choice>
                  <mc:Fallback>
                    <p:oleObj name="package" r:id="rId27" imgW="0" imgH="0" progId="package">
                      <p:embed/>
                      <p:pic>
                        <p:nvPicPr>
                          <p:cNvPr id="303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7777756" y="3368960"/>
                            <a:ext cx="251889" cy="249460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4" name="对象"/>
              <p:cNvGraphicFramePr>
                <a:graphicFrameLocks noChangeAspect="1"/>
              </p:cNvGraphicFramePr>
              <p:nvPr/>
            </p:nvGraphicFramePr>
            <p:xfrm>
              <a:off x="6119407" y="2168064"/>
              <a:ext cx="227078" cy="250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29" imgW="0" imgH="0" progId="package">
                      <p:embed/>
                    </p:oleObj>
                  </mc:Choice>
                  <mc:Fallback>
                    <p:oleObj name="package" r:id="rId29" imgW="0" imgH="0" progId="package">
                      <p:embed/>
                      <p:pic>
                        <p:nvPicPr>
                          <p:cNvPr id="304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0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6119407" y="2168064"/>
                            <a:ext cx="227078" cy="25024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4" name="组合"/>
            <p:cNvGrpSpPr>
              <a:grpSpLocks/>
            </p:cNvGrpSpPr>
            <p:nvPr/>
          </p:nvGrpSpPr>
          <p:grpSpPr>
            <a:xfrm>
              <a:off x="7938240" y="2142416"/>
              <a:ext cx="2206098" cy="1499946"/>
              <a:chOff x="7938240" y="2142416"/>
              <a:chExt cx="2206098" cy="1499946"/>
            </a:xfrm>
          </p:grpSpPr>
          <p:sp>
            <p:nvSpPr>
              <p:cNvPr id="306" name="矩形"/>
              <p:cNvSpPr>
                <a:spLocks noChangeAspect="1"/>
              </p:cNvSpPr>
              <p:nvPr/>
            </p:nvSpPr>
            <p:spPr>
              <a:xfrm rot="0">
                <a:off x="7938240" y="2142416"/>
                <a:ext cx="2206098" cy="1499946"/>
              </a:xfrm>
              <a:prstGeom prst="rect"/>
              <a:noFill/>
              <a:ln w="12700" cmpd="sng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07" name="曲线"/>
              <p:cNvSpPr>
                <a:spLocks/>
              </p:cNvSpPr>
              <p:nvPr/>
            </p:nvSpPr>
            <p:spPr>
              <a:xfrm rot="3545104">
                <a:off x="8657111" y="2261508"/>
                <a:ext cx="844319" cy="115222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209" y="539"/>
                    </a:moveTo>
                    <a:cubicBezTo>
                      <a:pt x="9045" y="1078"/>
                      <a:pt x="5458" y="2319"/>
                      <a:pt x="3587" y="4395"/>
                    </a:cubicBezTo>
                    <a:cubicBezTo>
                      <a:pt x="1715" y="6471"/>
                      <a:pt x="0" y="10530"/>
                      <a:pt x="0" y="12997"/>
                    </a:cubicBezTo>
                    <a:cubicBezTo>
                      <a:pt x="0" y="15465"/>
                      <a:pt x="1130" y="17986"/>
                      <a:pt x="3587" y="19226"/>
                    </a:cubicBezTo>
                    <a:cubicBezTo>
                      <a:pt x="6043" y="20467"/>
                      <a:pt x="11950" y="21600"/>
                      <a:pt x="14796" y="20413"/>
                    </a:cubicBezTo>
                    <a:cubicBezTo>
                      <a:pt x="17642" y="19226"/>
                      <a:pt x="19650" y="14683"/>
                      <a:pt x="20625" y="12107"/>
                    </a:cubicBezTo>
                    <a:cubicBezTo>
                      <a:pt x="21600" y="9532"/>
                      <a:pt x="21288" y="6822"/>
                      <a:pt x="20625" y="4988"/>
                    </a:cubicBezTo>
                    <a:cubicBezTo>
                      <a:pt x="19962" y="3155"/>
                      <a:pt x="18149" y="1874"/>
                      <a:pt x="16589" y="1132"/>
                    </a:cubicBezTo>
                    <a:cubicBezTo>
                      <a:pt x="15030" y="391"/>
                      <a:pt x="13373" y="0"/>
                      <a:pt x="11209" y="5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08" name="直线"/>
              <p:cNvSpPr>
                <a:spLocks/>
              </p:cNvSpPr>
              <p:nvPr/>
            </p:nvSpPr>
            <p:spPr>
              <a:xfrm rot="0">
                <a:off x="7938240" y="2858009"/>
                <a:ext cx="0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309" name="对象"/>
              <p:cNvGraphicFramePr>
                <a:graphicFrameLocks noChangeAspect="1"/>
              </p:cNvGraphicFramePr>
              <p:nvPr/>
            </p:nvGraphicFramePr>
            <p:xfrm>
              <a:off x="8976100" y="2647732"/>
              <a:ext cx="323069" cy="281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31" imgW="0" imgH="0" progId="package">
                      <p:embed/>
                    </p:oleObj>
                  </mc:Choice>
                  <mc:Fallback>
                    <p:oleObj name="package" r:id="rId31" imgW="0" imgH="0" progId="package">
                      <p:embed/>
                      <p:pic>
                        <p:nvPicPr>
                          <p:cNvPr id="309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8976100" y="2647732"/>
                            <a:ext cx="323069" cy="281446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" name="直线"/>
              <p:cNvSpPr>
                <a:spLocks/>
              </p:cNvSpPr>
              <p:nvPr/>
            </p:nvSpPr>
            <p:spPr>
              <a:xfrm flipH="1" rot="3141172">
                <a:off x="8786619" y="2311901"/>
                <a:ext cx="79954" cy="538931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1" name="直线"/>
              <p:cNvSpPr>
                <a:spLocks/>
              </p:cNvSpPr>
              <p:nvPr/>
            </p:nvSpPr>
            <p:spPr>
              <a:xfrm flipH="1" rot="3141172">
                <a:off x="8865781" y="2218344"/>
                <a:ext cx="117534" cy="846776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2" name="直线"/>
              <p:cNvSpPr>
                <a:spLocks/>
              </p:cNvSpPr>
              <p:nvPr/>
            </p:nvSpPr>
            <p:spPr>
              <a:xfrm flipH="1" rot="3141172">
                <a:off x="8920954" y="2230332"/>
                <a:ext cx="117532" cy="953124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3" name="直线"/>
              <p:cNvSpPr>
                <a:spLocks/>
              </p:cNvSpPr>
              <p:nvPr/>
            </p:nvSpPr>
            <p:spPr>
              <a:xfrm flipH="1" rot="3141172">
                <a:off x="8775424" y="2726868"/>
                <a:ext cx="52770" cy="44138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4" name="直线"/>
              <p:cNvSpPr>
                <a:spLocks/>
              </p:cNvSpPr>
              <p:nvPr/>
            </p:nvSpPr>
            <p:spPr>
              <a:xfrm flipH="1" rot="3141172">
                <a:off x="9314353" y="2442233"/>
                <a:ext cx="40778" cy="330234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5" name="直线"/>
              <p:cNvSpPr>
                <a:spLocks/>
              </p:cNvSpPr>
              <p:nvPr/>
            </p:nvSpPr>
            <p:spPr>
              <a:xfrm flipV="1" rot="3141172">
                <a:off x="9046490" y="2325474"/>
                <a:ext cx="123130" cy="1085058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6" name="直线"/>
              <p:cNvSpPr>
                <a:spLocks/>
              </p:cNvSpPr>
              <p:nvPr/>
            </p:nvSpPr>
            <p:spPr>
              <a:xfrm flipV="1" rot="3141172">
                <a:off x="9108059" y="2420621"/>
                <a:ext cx="111936" cy="1049875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7" name="直线"/>
              <p:cNvSpPr>
                <a:spLocks/>
              </p:cNvSpPr>
              <p:nvPr/>
            </p:nvSpPr>
            <p:spPr>
              <a:xfrm flipV="1" rot="3141172">
                <a:off x="9210408" y="2564545"/>
                <a:ext cx="87949" cy="901149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8" name="直线"/>
              <p:cNvSpPr>
                <a:spLocks/>
              </p:cNvSpPr>
              <p:nvPr/>
            </p:nvSpPr>
            <p:spPr>
              <a:xfrm flipV="1" rot="3141172">
                <a:off x="9312755" y="2753246"/>
                <a:ext cx="55967" cy="606897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9" name="直线"/>
              <p:cNvSpPr>
                <a:spLocks/>
              </p:cNvSpPr>
              <p:nvPr/>
            </p:nvSpPr>
            <p:spPr>
              <a:xfrm rot="0">
                <a:off x="8084567" y="3377713"/>
                <a:ext cx="1986207" cy="799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20" name="直线"/>
              <p:cNvSpPr>
                <a:spLocks/>
              </p:cNvSpPr>
              <p:nvPr/>
            </p:nvSpPr>
            <p:spPr>
              <a:xfrm flipV="1" rot="0">
                <a:off x="8396412" y="2142416"/>
                <a:ext cx="799" cy="1499946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321" name="对象"/>
              <p:cNvGraphicFramePr>
                <a:graphicFrameLocks noChangeAspect="1"/>
              </p:cNvGraphicFramePr>
              <p:nvPr/>
            </p:nvGraphicFramePr>
            <p:xfrm>
              <a:off x="8139720" y="3396116"/>
              <a:ext cx="219118" cy="2318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33" imgW="0" imgH="0" progId="package">
                      <p:embed/>
                    </p:oleObj>
                  </mc:Choice>
                  <mc:Fallback>
                    <p:oleObj name="package" r:id="rId33" imgW="0" imgH="0" progId="package">
                      <p:embed/>
                      <p:pic>
                        <p:nvPicPr>
                          <p:cNvPr id="321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4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8139720" y="3396116"/>
                            <a:ext cx="219118" cy="23185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2" name="对象"/>
              <p:cNvGraphicFramePr>
                <a:graphicFrameLocks noChangeAspect="1"/>
              </p:cNvGraphicFramePr>
              <p:nvPr/>
            </p:nvGraphicFramePr>
            <p:xfrm>
              <a:off x="9826947" y="3374502"/>
              <a:ext cx="251830" cy="249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35" imgW="0" imgH="0" progId="package">
                      <p:embed/>
                    </p:oleObj>
                  </mc:Choice>
                  <mc:Fallback>
                    <p:oleObj name="package" r:id="rId35" imgW="0" imgH="0" progId="package">
                      <p:embed/>
                      <p:pic>
                        <p:nvPicPr>
                          <p:cNvPr id="322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6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9826947" y="3374502"/>
                            <a:ext cx="251830" cy="249460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3" name="对象"/>
              <p:cNvGraphicFramePr>
                <a:graphicFrameLocks noChangeAspect="1"/>
              </p:cNvGraphicFramePr>
              <p:nvPr/>
            </p:nvGraphicFramePr>
            <p:xfrm>
              <a:off x="8168541" y="2173592"/>
              <a:ext cx="227078" cy="250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37" imgW="0" imgH="0" progId="package">
                      <p:embed/>
                    </p:oleObj>
                  </mc:Choice>
                  <mc:Fallback>
                    <p:oleObj name="package" r:id="rId37" imgW="0" imgH="0" progId="package">
                      <p:embed/>
                      <p:pic>
                        <p:nvPicPr>
                          <p:cNvPr id="323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8168541" y="2173592"/>
                            <a:ext cx="227078" cy="250259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0" name="组合"/>
            <p:cNvGrpSpPr>
              <a:grpSpLocks/>
            </p:cNvGrpSpPr>
            <p:nvPr/>
          </p:nvGrpSpPr>
          <p:grpSpPr>
            <a:xfrm>
              <a:off x="1682962" y="2402623"/>
              <a:ext cx="825466" cy="1278438"/>
              <a:chOff x="1682962" y="2402623"/>
              <a:chExt cx="825466" cy="1278438"/>
            </a:xfrm>
          </p:grpSpPr>
          <p:sp>
            <p:nvSpPr>
              <p:cNvPr id="325" name="矩形"/>
              <p:cNvSpPr>
                <a:spLocks noChangeAspect="1"/>
              </p:cNvSpPr>
              <p:nvPr/>
            </p:nvSpPr>
            <p:spPr>
              <a:xfrm rot="0">
                <a:off x="1682962" y="2402623"/>
                <a:ext cx="738907" cy="1278438"/>
              </a:xfrm>
              <a:prstGeom prst="rect"/>
              <a:noFill/>
              <a:ln w="12700" cmpd="sng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26" name="直线"/>
              <p:cNvSpPr>
                <a:spLocks/>
              </p:cNvSpPr>
              <p:nvPr/>
            </p:nvSpPr>
            <p:spPr>
              <a:xfrm rot="0">
                <a:off x="1682962" y="3286986"/>
                <a:ext cx="0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27" name="直线"/>
              <p:cNvSpPr>
                <a:spLocks/>
              </p:cNvSpPr>
              <p:nvPr/>
            </p:nvSpPr>
            <p:spPr>
              <a:xfrm flipV="1" rot="0">
                <a:off x="2164782" y="2803627"/>
                <a:ext cx="874" cy="76814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28" name="直线"/>
              <p:cNvSpPr>
                <a:spLocks/>
              </p:cNvSpPr>
              <p:nvPr/>
            </p:nvSpPr>
            <p:spPr>
              <a:xfrm rot="0">
                <a:off x="1852605" y="2803627"/>
                <a:ext cx="306930" cy="769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329" name="对象"/>
              <p:cNvGraphicFramePr>
                <a:graphicFrameLocks noChangeAspect="1"/>
              </p:cNvGraphicFramePr>
              <p:nvPr/>
            </p:nvGraphicFramePr>
            <p:xfrm>
              <a:off x="1879713" y="2478825"/>
              <a:ext cx="628714" cy="27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39" imgW="0" imgH="0" progId="package">
                      <p:embed/>
                    </p:oleObj>
                  </mc:Choice>
                  <mc:Fallback>
                    <p:oleObj name="package" r:id="rId39" imgW="0" imgH="0" progId="package">
                      <p:embed/>
                      <p:pic>
                        <p:nvPicPr>
                          <p:cNvPr id="329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0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1879713" y="2478825"/>
                            <a:ext cx="628714" cy="270933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6" name="组合"/>
            <p:cNvGrpSpPr>
              <a:grpSpLocks/>
            </p:cNvGrpSpPr>
            <p:nvPr/>
          </p:nvGrpSpPr>
          <p:grpSpPr>
            <a:xfrm>
              <a:off x="3956735" y="2658828"/>
              <a:ext cx="1241730" cy="1397140"/>
              <a:chOff x="3956735" y="2658828"/>
              <a:chExt cx="1241730" cy="1397140"/>
            </a:xfrm>
          </p:grpSpPr>
          <p:sp>
            <p:nvSpPr>
              <p:cNvPr id="331" name="矩形"/>
              <p:cNvSpPr>
                <a:spLocks noChangeAspect="1"/>
              </p:cNvSpPr>
              <p:nvPr/>
            </p:nvSpPr>
            <p:spPr>
              <a:xfrm rot="0">
                <a:off x="4372970" y="2658828"/>
                <a:ext cx="738904" cy="1397140"/>
              </a:xfrm>
              <a:prstGeom prst="rect"/>
              <a:noFill/>
              <a:ln w="12700" cmpd="sng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32" name="直线"/>
              <p:cNvSpPr>
                <a:spLocks/>
              </p:cNvSpPr>
              <p:nvPr/>
            </p:nvSpPr>
            <p:spPr>
              <a:xfrm rot="0">
                <a:off x="4372970" y="3625303"/>
                <a:ext cx="0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33" name="直线"/>
              <p:cNvSpPr>
                <a:spLocks/>
              </p:cNvSpPr>
              <p:nvPr/>
            </p:nvSpPr>
            <p:spPr>
              <a:xfrm flipH="1" flipV="1" rot="0">
                <a:off x="4855663" y="3097065"/>
                <a:ext cx="1748" cy="510574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34" name="直线"/>
              <p:cNvSpPr>
                <a:spLocks/>
              </p:cNvSpPr>
              <p:nvPr/>
            </p:nvSpPr>
            <p:spPr>
              <a:xfrm rot="0">
                <a:off x="3956735" y="3092017"/>
                <a:ext cx="905049" cy="5887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335" name="对象"/>
              <p:cNvGraphicFramePr>
                <a:graphicFrameLocks noChangeAspect="1"/>
              </p:cNvGraphicFramePr>
              <p:nvPr/>
            </p:nvGraphicFramePr>
            <p:xfrm>
              <a:off x="4569720" y="2742105"/>
              <a:ext cx="628744" cy="2960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41" imgW="0" imgH="0" progId="package">
                      <p:embed/>
                    </p:oleObj>
                  </mc:Choice>
                  <mc:Fallback>
                    <p:oleObj name="package" r:id="rId41" imgW="0" imgH="0" progId="package">
                      <p:embed/>
                      <p:pic>
                        <p:nvPicPr>
                          <p:cNvPr id="335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4569720" y="2742105"/>
                            <a:ext cx="628744" cy="296089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2" name="组合"/>
            <p:cNvGrpSpPr>
              <a:grpSpLocks/>
            </p:cNvGrpSpPr>
            <p:nvPr/>
          </p:nvGrpSpPr>
          <p:grpSpPr>
            <a:xfrm>
              <a:off x="6033196" y="2489067"/>
              <a:ext cx="2060217" cy="1278438"/>
              <a:chOff x="6033196" y="2489067"/>
              <a:chExt cx="2060217" cy="1278438"/>
            </a:xfrm>
          </p:grpSpPr>
          <p:sp>
            <p:nvSpPr>
              <p:cNvPr id="337" name="矩形"/>
              <p:cNvSpPr>
                <a:spLocks noChangeAspect="1"/>
              </p:cNvSpPr>
              <p:nvPr/>
            </p:nvSpPr>
            <p:spPr>
              <a:xfrm rot="0">
                <a:off x="7267916" y="2489067"/>
                <a:ext cx="738908" cy="1278438"/>
              </a:xfrm>
              <a:prstGeom prst="rect"/>
              <a:noFill/>
              <a:ln w="12700" cmpd="sng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38" name="直线"/>
              <p:cNvSpPr>
                <a:spLocks/>
              </p:cNvSpPr>
              <p:nvPr/>
            </p:nvSpPr>
            <p:spPr>
              <a:xfrm rot="0">
                <a:off x="7267916" y="3373429"/>
                <a:ext cx="0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39" name="直线"/>
              <p:cNvSpPr>
                <a:spLocks/>
              </p:cNvSpPr>
              <p:nvPr/>
            </p:nvSpPr>
            <p:spPr>
              <a:xfrm flipV="1" rot="0">
                <a:off x="7749736" y="2890070"/>
                <a:ext cx="874" cy="76814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40" name="直线"/>
              <p:cNvSpPr>
                <a:spLocks/>
              </p:cNvSpPr>
              <p:nvPr/>
            </p:nvSpPr>
            <p:spPr>
              <a:xfrm rot="0">
                <a:off x="6033196" y="2885452"/>
                <a:ext cx="1711293" cy="5387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341" name="对象"/>
              <p:cNvGraphicFramePr>
                <a:graphicFrameLocks noChangeAspect="1"/>
              </p:cNvGraphicFramePr>
              <p:nvPr/>
            </p:nvGraphicFramePr>
            <p:xfrm>
              <a:off x="7464635" y="2565269"/>
              <a:ext cx="628778" cy="27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43" imgW="0" imgH="0" progId="package">
                      <p:embed/>
                    </p:oleObj>
                  </mc:Choice>
                  <mc:Fallback>
                    <p:oleObj name="package" r:id="rId43" imgW="0" imgH="0" progId="package">
                      <p:embed/>
                      <p:pic>
                        <p:nvPicPr>
                          <p:cNvPr id="341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4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7464635" y="2565269"/>
                            <a:ext cx="628778" cy="270933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" name="组合"/>
            <p:cNvGrpSpPr>
              <a:grpSpLocks/>
            </p:cNvGrpSpPr>
            <p:nvPr/>
          </p:nvGrpSpPr>
          <p:grpSpPr>
            <a:xfrm>
              <a:off x="8270420" y="1941419"/>
              <a:ext cx="1857345" cy="1700993"/>
              <a:chOff x="8270420" y="1941419"/>
              <a:chExt cx="1857345" cy="1700993"/>
            </a:xfrm>
          </p:grpSpPr>
          <p:sp>
            <p:nvSpPr>
              <p:cNvPr id="343" name="矩形"/>
              <p:cNvSpPr>
                <a:spLocks noChangeAspect="1"/>
              </p:cNvSpPr>
              <p:nvPr/>
            </p:nvSpPr>
            <p:spPr>
              <a:xfrm rot="0">
                <a:off x="9302268" y="1941419"/>
                <a:ext cx="738907" cy="1278439"/>
              </a:xfrm>
              <a:prstGeom prst="rect"/>
              <a:noFill/>
              <a:ln w="12700" cmpd="sng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44" name="直线"/>
              <p:cNvSpPr>
                <a:spLocks/>
              </p:cNvSpPr>
              <p:nvPr/>
            </p:nvSpPr>
            <p:spPr>
              <a:xfrm rot="0">
                <a:off x="9302268" y="2825782"/>
                <a:ext cx="0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45" name="直线"/>
              <p:cNvSpPr>
                <a:spLocks/>
              </p:cNvSpPr>
              <p:nvPr/>
            </p:nvSpPr>
            <p:spPr>
              <a:xfrm flipV="1" rot="0">
                <a:off x="9778842" y="2342423"/>
                <a:ext cx="6121" cy="1299989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46" name="直线"/>
              <p:cNvSpPr>
                <a:spLocks/>
              </p:cNvSpPr>
              <p:nvPr/>
            </p:nvSpPr>
            <p:spPr>
              <a:xfrm flipV="1" rot="0">
                <a:off x="8270420" y="2343192"/>
                <a:ext cx="1508421" cy="7696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347" name="对象"/>
              <p:cNvGraphicFramePr>
                <a:graphicFrameLocks noChangeAspect="1"/>
              </p:cNvGraphicFramePr>
              <p:nvPr/>
            </p:nvGraphicFramePr>
            <p:xfrm>
              <a:off x="9498987" y="2017621"/>
              <a:ext cx="628778" cy="2709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45" imgW="0" imgH="0" progId="package">
                      <p:embed/>
                    </p:oleObj>
                  </mc:Choice>
                  <mc:Fallback>
                    <p:oleObj name="package" r:id="rId45" imgW="0" imgH="0" progId="package">
                      <p:embed/>
                      <p:pic>
                        <p:nvPicPr>
                          <p:cNvPr id="347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6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9498987" y="2017621"/>
                            <a:ext cx="628778" cy="270919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0913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animBg="1"/>
    </p:bld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对象"/>
          <p:cNvGraphicFramePr>
            <a:graphicFrameLocks noChangeAspect="1"/>
          </p:cNvGraphicFramePr>
          <p:nvPr/>
        </p:nvGraphicFramePr>
        <p:xfrm>
          <a:off x="963833" y="1372051"/>
          <a:ext cx="4515406" cy="97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35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963833" y="1372051"/>
                        <a:ext cx="4515406" cy="9771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" name="对象"/>
          <p:cNvGraphicFramePr>
            <a:graphicFrameLocks noChangeAspect="1"/>
          </p:cNvGraphicFramePr>
          <p:nvPr/>
        </p:nvGraphicFramePr>
        <p:xfrm>
          <a:off x="963833" y="2074211"/>
          <a:ext cx="4305195" cy="93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35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963833" y="2074211"/>
                        <a:ext cx="4305195" cy="93270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" name="对象"/>
          <p:cNvGraphicFramePr>
            <a:graphicFrameLocks noChangeAspect="1"/>
          </p:cNvGraphicFramePr>
          <p:nvPr/>
        </p:nvGraphicFramePr>
        <p:xfrm>
          <a:off x="761999" y="682119"/>
          <a:ext cx="7161985" cy="991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35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61999" y="682119"/>
                        <a:ext cx="7161985" cy="99110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" name="对象"/>
          <p:cNvGraphicFramePr>
            <a:graphicFrameLocks noChangeAspect="1"/>
          </p:cNvGraphicFramePr>
          <p:nvPr/>
        </p:nvGraphicFramePr>
        <p:xfrm>
          <a:off x="2333252" y="3093524"/>
          <a:ext cx="24796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35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2333252" y="3093524"/>
                        <a:ext cx="2479675" cy="20923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" name="组合"/>
          <p:cNvGrpSpPr>
            <a:grpSpLocks/>
          </p:cNvGrpSpPr>
          <p:nvPr/>
        </p:nvGrpSpPr>
        <p:grpSpPr>
          <a:xfrm>
            <a:off x="4795463" y="3058589"/>
            <a:ext cx="2328862" cy="2041535"/>
            <a:chOff x="4795463" y="3058589"/>
            <a:chExt cx="2328862" cy="2041535"/>
          </a:xfrm>
        </p:grpSpPr>
        <p:sp>
          <p:nvSpPr>
            <p:cNvPr id="354" name="矩形"/>
            <p:cNvSpPr>
              <a:spLocks noChangeAspect="1"/>
            </p:cNvSpPr>
            <p:nvPr/>
          </p:nvSpPr>
          <p:spPr>
            <a:xfrm rot="0">
              <a:off x="4795463" y="3161317"/>
              <a:ext cx="2328862" cy="1938807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55" name="直线"/>
            <p:cNvSpPr>
              <a:spLocks/>
            </p:cNvSpPr>
            <p:nvPr/>
          </p:nvSpPr>
          <p:spPr>
            <a:xfrm rot="0">
              <a:off x="4795463" y="4502492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56" name="对象"/>
            <p:cNvGraphicFramePr>
              <a:graphicFrameLocks noChangeAspect="1"/>
            </p:cNvGraphicFramePr>
            <p:nvPr/>
          </p:nvGraphicFramePr>
          <p:xfrm>
            <a:off x="5614984" y="4598210"/>
            <a:ext cx="274255" cy="290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356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5614984" y="4598210"/>
                          <a:ext cx="274255" cy="290645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" name="对象"/>
            <p:cNvGraphicFramePr>
              <a:graphicFrameLocks noChangeAspect="1"/>
            </p:cNvGraphicFramePr>
            <p:nvPr/>
          </p:nvGraphicFramePr>
          <p:xfrm>
            <a:off x="6670184" y="4604021"/>
            <a:ext cx="315228" cy="311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1" imgW="0" imgH="0" progId="package">
                    <p:embed/>
                  </p:oleObj>
                </mc:Choice>
                <mc:Fallback>
                  <p:oleObj name="package" r:id="rId11" imgW="0" imgH="0" progId="package">
                    <p:embed/>
                    <p:pic>
                      <p:nvPicPr>
                        <p:cNvPr id="35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 cstate="print"/>
                        <a:stretch>
                          <a:fillRect/>
                        </a:stretch>
                      </p:blipFill>
                      <p:spPr>
                        <a:xfrm rot="0">
                          <a:off x="6670184" y="4604021"/>
                          <a:ext cx="315228" cy="31168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" name="直线"/>
            <p:cNvSpPr>
              <a:spLocks/>
            </p:cNvSpPr>
            <p:nvPr/>
          </p:nvSpPr>
          <p:spPr>
            <a:xfrm flipV="1" rot="0">
              <a:off x="5868257" y="3172991"/>
              <a:ext cx="1167" cy="1781228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59" name="对象"/>
            <p:cNvGraphicFramePr>
              <a:graphicFrameLocks noChangeAspect="1"/>
            </p:cNvGraphicFramePr>
            <p:nvPr/>
          </p:nvGraphicFramePr>
          <p:xfrm>
            <a:off x="5912653" y="3623552"/>
            <a:ext cx="269589" cy="285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3" imgW="0" imgH="0" progId="package">
                    <p:embed/>
                  </p:oleObj>
                </mc:Choice>
                <mc:Fallback>
                  <p:oleObj name="package" r:id="rId13" imgW="0" imgH="0" progId="package">
                    <p:embed/>
                    <p:pic>
                      <p:nvPicPr>
                        <p:cNvPr id="359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 cstate="print"/>
                        <a:stretch>
                          <a:fillRect/>
                        </a:stretch>
                      </p:blipFill>
                      <p:spPr>
                        <a:xfrm rot="0">
                          <a:off x="5912653" y="3623552"/>
                          <a:ext cx="269589" cy="28598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" name="直线"/>
            <p:cNvSpPr>
              <a:spLocks/>
            </p:cNvSpPr>
            <p:nvPr/>
          </p:nvSpPr>
          <p:spPr>
            <a:xfrm rot="0">
              <a:off x="4951888" y="4581864"/>
              <a:ext cx="1776705" cy="14006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61" name="直线"/>
            <p:cNvSpPr>
              <a:spLocks/>
            </p:cNvSpPr>
            <p:nvPr/>
          </p:nvSpPr>
          <p:spPr>
            <a:xfrm flipV="1" rot="0">
              <a:off x="5438673" y="3769457"/>
              <a:ext cx="1167" cy="1164918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62" name="直线"/>
            <p:cNvSpPr>
              <a:spLocks/>
            </p:cNvSpPr>
            <p:nvPr/>
          </p:nvSpPr>
          <p:spPr>
            <a:xfrm flipV="1" rot="0">
              <a:off x="5868257" y="3846495"/>
              <a:ext cx="754108" cy="744706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63" name="对象"/>
            <p:cNvGraphicFramePr>
              <a:graphicFrameLocks noChangeAspect="1"/>
            </p:cNvGraphicFramePr>
            <p:nvPr/>
          </p:nvGraphicFramePr>
          <p:xfrm>
            <a:off x="5147995" y="4613394"/>
            <a:ext cx="291815" cy="28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5" imgW="0" imgH="0" progId="package">
                    <p:embed/>
                  </p:oleObj>
                </mc:Choice>
                <mc:Fallback>
                  <p:oleObj name="package" r:id="rId15" imgW="0" imgH="0" progId="package">
                    <p:embed/>
                    <p:pic>
                      <p:nvPicPr>
                        <p:cNvPr id="363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 cstate="print"/>
                        <a:stretch>
                          <a:fillRect/>
                        </a:stretch>
                      </p:blipFill>
                      <p:spPr>
                        <a:xfrm rot="0">
                          <a:off x="5147995" y="4613394"/>
                          <a:ext cx="291815" cy="28831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" name="对象"/>
            <p:cNvGraphicFramePr>
              <a:graphicFrameLocks noChangeAspect="1"/>
            </p:cNvGraphicFramePr>
            <p:nvPr/>
          </p:nvGraphicFramePr>
          <p:xfrm>
            <a:off x="5490030" y="3058589"/>
            <a:ext cx="343222" cy="386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7" imgW="0" imgH="0" progId="package">
                    <p:embed/>
                  </p:oleObj>
                </mc:Choice>
                <mc:Fallback>
                  <p:oleObj name="package" r:id="rId17" imgW="0" imgH="0" progId="package">
                    <p:embed/>
                    <p:pic>
                      <p:nvPicPr>
                        <p:cNvPr id="364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 cstate="print"/>
                        <a:stretch>
                          <a:fillRect/>
                        </a:stretch>
                      </p:blipFill>
                      <p:spPr>
                        <a:xfrm rot="0">
                          <a:off x="5490030" y="3058589"/>
                          <a:ext cx="343222" cy="38636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" name="直线"/>
            <p:cNvSpPr>
              <a:spLocks/>
            </p:cNvSpPr>
            <p:nvPr/>
          </p:nvSpPr>
          <p:spPr>
            <a:xfrm rot="0">
              <a:off x="5021929" y="3769457"/>
              <a:ext cx="409740" cy="1167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66" name="对象"/>
            <p:cNvGraphicFramePr>
              <a:graphicFrameLocks noChangeAspect="1"/>
            </p:cNvGraphicFramePr>
            <p:nvPr/>
          </p:nvGraphicFramePr>
          <p:xfrm>
            <a:off x="6306009" y="3553531"/>
            <a:ext cx="724957" cy="283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9" imgW="0" imgH="0" progId="package">
                    <p:embed/>
                  </p:oleObj>
                </mc:Choice>
                <mc:Fallback>
                  <p:oleObj name="package" r:id="rId19" imgW="0" imgH="0" progId="package">
                    <p:embed/>
                    <p:pic>
                      <p:nvPicPr>
                        <p:cNvPr id="366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 cstate="print"/>
                        <a:stretch>
                          <a:fillRect/>
                        </a:stretch>
                      </p:blipFill>
                      <p:spPr>
                        <a:xfrm rot="0">
                          <a:off x="6306009" y="3553531"/>
                          <a:ext cx="724957" cy="283605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" name="对象"/>
            <p:cNvGraphicFramePr>
              <a:graphicFrameLocks noChangeAspect="1"/>
            </p:cNvGraphicFramePr>
            <p:nvPr/>
          </p:nvGraphicFramePr>
          <p:xfrm>
            <a:off x="5173699" y="3462473"/>
            <a:ext cx="608146" cy="297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1" imgW="0" imgH="0" progId="package">
                    <p:embed/>
                  </p:oleObj>
                </mc:Choice>
                <mc:Fallback>
                  <p:oleObj name="package" r:id="rId21" imgW="0" imgH="0" progId="package">
                    <p:embed/>
                    <p:pic>
                      <p:nvPicPr>
                        <p:cNvPr id="36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 cstate="print"/>
                        <a:stretch>
                          <a:fillRect/>
                        </a:stretch>
                      </p:blipFill>
                      <p:spPr>
                        <a:xfrm rot="0">
                          <a:off x="5173699" y="3462473"/>
                          <a:ext cx="608146" cy="29764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" name="椭圆"/>
            <p:cNvSpPr>
              <a:spLocks/>
            </p:cNvSpPr>
            <p:nvPr/>
          </p:nvSpPr>
          <p:spPr>
            <a:xfrm rot="0">
              <a:off x="5842576" y="3762452"/>
              <a:ext cx="32685" cy="32683"/>
            </a:xfrm>
            <a:prstGeom prst="ellipse"/>
            <a:solidFill>
              <a:srgbClr val="000000"/>
            </a:solidFill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graphicFrame>
        <p:nvGraphicFramePr>
          <p:cNvPr id="370" name="对象"/>
          <p:cNvGraphicFramePr>
            <a:graphicFrameLocks noChangeAspect="1"/>
          </p:cNvGraphicFramePr>
          <p:nvPr/>
        </p:nvGraphicFramePr>
        <p:xfrm>
          <a:off x="2981511" y="5039799"/>
          <a:ext cx="1041399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3" imgW="0" imgH="0" progId="package">
                  <p:embed/>
                </p:oleObj>
              </mc:Choice>
              <mc:Fallback>
                <p:oleObj name="package" r:id="rId23" imgW="0" imgH="0" progId="package">
                  <p:embed/>
                  <p:pic>
                    <p:nvPicPr>
                      <p:cNvPr id="3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/>
                      <a:stretch>
                        <a:fillRect/>
                      </a:stretch>
                    </p:blipFill>
                    <p:spPr>
                      <a:xfrm rot="0">
                        <a:off x="2981511" y="5039799"/>
                        <a:ext cx="1041399" cy="4968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对象"/>
          <p:cNvGraphicFramePr>
            <a:graphicFrameLocks noChangeAspect="1"/>
          </p:cNvGraphicFramePr>
          <p:nvPr/>
        </p:nvGraphicFramePr>
        <p:xfrm>
          <a:off x="5693989" y="5065200"/>
          <a:ext cx="104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5" imgW="0" imgH="0" progId="package">
                  <p:embed/>
                </p:oleObj>
              </mc:Choice>
              <mc:Fallback>
                <p:oleObj name="package" r:id="rId25" imgW="0" imgH="0" progId="package">
                  <p:embed/>
                  <p:pic>
                    <p:nvPicPr>
                      <p:cNvPr id="37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/>
                      <a:stretch>
                        <a:fillRect/>
                      </a:stretch>
                    </p:blipFill>
                    <p:spPr>
                      <a:xfrm rot="0">
                        <a:off x="5693989" y="5065200"/>
                        <a:ext cx="1041400" cy="4921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对象"/>
          <p:cNvGraphicFramePr>
            <a:graphicFrameLocks noChangeAspect="1"/>
          </p:cNvGraphicFramePr>
          <p:nvPr/>
        </p:nvGraphicFramePr>
        <p:xfrm>
          <a:off x="8167314" y="5039799"/>
          <a:ext cx="1041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7" imgW="0" imgH="0" progId="package">
                  <p:embed/>
                </p:oleObj>
              </mc:Choice>
              <mc:Fallback>
                <p:oleObj name="package" r:id="rId27" imgW="0" imgH="0" progId="package">
                  <p:embed/>
                  <p:pic>
                    <p:nvPicPr>
                      <p:cNvPr id="37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/>
                      <a:stretch>
                        <a:fillRect/>
                      </a:stretch>
                    </p:blipFill>
                    <p:spPr>
                      <a:xfrm rot="0">
                        <a:off x="8167314" y="5039799"/>
                        <a:ext cx="1041400" cy="4968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" name="对象"/>
          <p:cNvGraphicFramePr>
            <a:graphicFrameLocks noChangeAspect="1"/>
          </p:cNvGraphicFramePr>
          <p:nvPr/>
        </p:nvGraphicFramePr>
        <p:xfrm>
          <a:off x="4475163" y="2090737"/>
          <a:ext cx="7540285" cy="109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9" imgW="0" imgH="0" progId="package">
                  <p:embed/>
                </p:oleObj>
              </mc:Choice>
              <mc:Fallback>
                <p:oleObj name="package" r:id="rId29" imgW="0" imgH="0" progId="package">
                  <p:embed/>
                  <p:pic>
                    <p:nvPicPr>
                      <p:cNvPr id="3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/>
                      <a:stretch>
                        <a:fillRect/>
                      </a:stretch>
                    </p:blipFill>
                    <p:spPr>
                      <a:xfrm rot="0">
                        <a:off x="4475163" y="2090737"/>
                        <a:ext cx="7540285" cy="109791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" name="对象"/>
          <p:cNvGraphicFramePr>
            <a:graphicFrameLocks noChangeAspect="1"/>
          </p:cNvGraphicFramePr>
          <p:nvPr/>
        </p:nvGraphicFramePr>
        <p:xfrm>
          <a:off x="4933951" y="1350079"/>
          <a:ext cx="5187247" cy="96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1" imgW="0" imgH="0" progId="package">
                  <p:embed/>
                </p:oleObj>
              </mc:Choice>
              <mc:Fallback>
                <p:oleObj name="package" r:id="rId31" imgW="0" imgH="0" progId="package">
                  <p:embed/>
                  <p:pic>
                    <p:nvPicPr>
                      <p:cNvPr id="3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/>
                      <a:stretch>
                        <a:fillRect/>
                      </a:stretch>
                    </p:blipFill>
                    <p:spPr>
                      <a:xfrm rot="0">
                        <a:off x="4933951" y="1350079"/>
                        <a:ext cx="5187247" cy="9643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5" name="组合"/>
          <p:cNvGrpSpPr>
            <a:grpSpLocks/>
          </p:cNvGrpSpPr>
          <p:nvPr/>
        </p:nvGrpSpPr>
        <p:grpSpPr>
          <a:xfrm>
            <a:off x="7075115" y="2982400"/>
            <a:ext cx="2743199" cy="2132013"/>
            <a:chOff x="7075115" y="2982400"/>
            <a:chExt cx="2743199" cy="2132013"/>
          </a:xfrm>
        </p:grpSpPr>
        <p:sp>
          <p:nvSpPr>
            <p:cNvPr id="375" name="矩形"/>
            <p:cNvSpPr>
              <a:spLocks noChangeAspect="1"/>
            </p:cNvSpPr>
            <p:nvPr/>
          </p:nvSpPr>
          <p:spPr>
            <a:xfrm rot="0">
              <a:off x="7516763" y="2982400"/>
              <a:ext cx="2301550" cy="2132013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76" name="直线"/>
            <p:cNvSpPr>
              <a:spLocks/>
            </p:cNvSpPr>
            <p:nvPr/>
          </p:nvSpPr>
          <p:spPr>
            <a:xfrm rot="0">
              <a:off x="7075115" y="4434460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77" name="对象"/>
            <p:cNvGraphicFramePr>
              <a:graphicFrameLocks noChangeAspect="1"/>
            </p:cNvGraphicFramePr>
            <p:nvPr/>
          </p:nvGraphicFramePr>
          <p:xfrm>
            <a:off x="7703331" y="4601351"/>
            <a:ext cx="190394" cy="214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3" imgW="0" imgH="0" progId="package">
                    <p:embed/>
                  </p:oleObj>
                </mc:Choice>
                <mc:Fallback>
                  <p:oleObj name="package" r:id="rId33" imgW="0" imgH="0" progId="package">
                    <p:embed/>
                    <p:pic>
                      <p:nvPicPr>
                        <p:cNvPr id="37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4" cstate="print"/>
                        <a:stretch>
                          <a:fillRect/>
                        </a:stretch>
                      </p:blipFill>
                      <p:spPr>
                        <a:xfrm rot="0">
                          <a:off x="7703331" y="4601351"/>
                          <a:ext cx="190394" cy="21416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" name="对象"/>
            <p:cNvGraphicFramePr>
              <a:graphicFrameLocks noChangeAspect="1"/>
            </p:cNvGraphicFramePr>
            <p:nvPr/>
          </p:nvGraphicFramePr>
          <p:xfrm>
            <a:off x="9330639" y="4576419"/>
            <a:ext cx="318501" cy="315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5" imgW="0" imgH="0" progId="package">
                    <p:embed/>
                  </p:oleObj>
                </mc:Choice>
                <mc:Fallback>
                  <p:oleObj name="package" r:id="rId35" imgW="0" imgH="0" progId="package">
                    <p:embed/>
                    <p:pic>
                      <p:nvPicPr>
                        <p:cNvPr id="37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6" cstate="print"/>
                        <a:stretch>
                          <a:fillRect/>
                        </a:stretch>
                      </p:blipFill>
                      <p:spPr>
                        <a:xfrm rot="0">
                          <a:off x="9330639" y="4576419"/>
                          <a:ext cx="318501" cy="315065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" name="直线"/>
            <p:cNvSpPr>
              <a:spLocks/>
            </p:cNvSpPr>
            <p:nvPr/>
          </p:nvSpPr>
          <p:spPr>
            <a:xfrm flipV="1" rot="0">
              <a:off x="7934774" y="3136821"/>
              <a:ext cx="1243" cy="1869247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80" name="对象"/>
            <p:cNvGraphicFramePr>
              <a:graphicFrameLocks noChangeAspect="1"/>
            </p:cNvGraphicFramePr>
            <p:nvPr/>
          </p:nvGraphicFramePr>
          <p:xfrm>
            <a:off x="7663553" y="3690996"/>
            <a:ext cx="271218" cy="288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7" imgW="0" imgH="0" progId="package">
                    <p:embed/>
                  </p:oleObj>
                </mc:Choice>
                <mc:Fallback>
                  <p:oleObj name="package" r:id="rId37" imgW="0" imgH="0" progId="package">
                    <p:embed/>
                    <p:pic>
                      <p:nvPicPr>
                        <p:cNvPr id="380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8" cstate="print"/>
                        <a:stretch>
                          <a:fillRect/>
                        </a:stretch>
                      </p:blipFill>
                      <p:spPr>
                        <a:xfrm rot="0">
                          <a:off x="7663553" y="3690996"/>
                          <a:ext cx="271218" cy="28891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" name="直线"/>
            <p:cNvSpPr>
              <a:spLocks/>
            </p:cNvSpPr>
            <p:nvPr/>
          </p:nvSpPr>
          <p:spPr>
            <a:xfrm rot="0">
              <a:off x="7516763" y="4557748"/>
              <a:ext cx="2045270" cy="0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82" name="对象"/>
            <p:cNvGraphicFramePr>
              <a:graphicFrameLocks noChangeAspect="1"/>
            </p:cNvGraphicFramePr>
            <p:nvPr/>
          </p:nvGraphicFramePr>
          <p:xfrm>
            <a:off x="9053184" y="3757013"/>
            <a:ext cx="614579" cy="30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9" imgW="0" imgH="0" progId="package">
                    <p:embed/>
                  </p:oleObj>
                </mc:Choice>
                <mc:Fallback>
                  <p:oleObj name="package" r:id="rId39" imgW="0" imgH="0" progId="package">
                    <p:embed/>
                    <p:pic>
                      <p:nvPicPr>
                        <p:cNvPr id="382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0" cstate="print"/>
                        <a:stretch>
                          <a:fillRect/>
                        </a:stretch>
                      </p:blipFill>
                      <p:spPr>
                        <a:xfrm rot="0">
                          <a:off x="9053184" y="3757013"/>
                          <a:ext cx="614579" cy="30008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3" name="直线"/>
            <p:cNvSpPr>
              <a:spLocks/>
            </p:cNvSpPr>
            <p:nvPr/>
          </p:nvSpPr>
          <p:spPr>
            <a:xfrm rot="0">
              <a:off x="7516763" y="3979913"/>
              <a:ext cx="1557590" cy="1244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4" name="直线"/>
            <p:cNvSpPr>
              <a:spLocks/>
            </p:cNvSpPr>
            <p:nvPr/>
          </p:nvSpPr>
          <p:spPr>
            <a:xfrm flipV="1" rot="0">
              <a:off x="9074353" y="3979913"/>
              <a:ext cx="1244" cy="956417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5" name="直线"/>
            <p:cNvSpPr>
              <a:spLocks/>
            </p:cNvSpPr>
            <p:nvPr/>
          </p:nvSpPr>
          <p:spPr>
            <a:xfrm flipH="1" rot="0">
              <a:off x="8167417" y="4002328"/>
              <a:ext cx="906935" cy="555418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6" name="直线"/>
            <p:cNvSpPr>
              <a:spLocks/>
            </p:cNvSpPr>
            <p:nvPr/>
          </p:nvSpPr>
          <p:spPr>
            <a:xfrm flipH="1" rot="0">
              <a:off x="8376423" y="4135580"/>
              <a:ext cx="697929" cy="422168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7" name="直线"/>
            <p:cNvSpPr>
              <a:spLocks/>
            </p:cNvSpPr>
            <p:nvPr/>
          </p:nvSpPr>
          <p:spPr>
            <a:xfrm flipH="1" rot="0">
              <a:off x="8586673" y="4268831"/>
              <a:ext cx="487679" cy="28891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8" name="直线"/>
            <p:cNvSpPr>
              <a:spLocks/>
            </p:cNvSpPr>
            <p:nvPr/>
          </p:nvSpPr>
          <p:spPr>
            <a:xfrm flipH="1" rot="0">
              <a:off x="8818072" y="4402081"/>
              <a:ext cx="256280" cy="155666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9" name="直线"/>
            <p:cNvSpPr>
              <a:spLocks/>
            </p:cNvSpPr>
            <p:nvPr/>
          </p:nvSpPr>
          <p:spPr>
            <a:xfrm flipH="1" rot="0">
              <a:off x="7958411" y="3979913"/>
              <a:ext cx="930572" cy="577835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0" name="直线"/>
            <p:cNvSpPr>
              <a:spLocks/>
            </p:cNvSpPr>
            <p:nvPr/>
          </p:nvSpPr>
          <p:spPr>
            <a:xfrm flipH="1" rot="0">
              <a:off x="8260723" y="3979913"/>
              <a:ext cx="418011" cy="244085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1" name="直线"/>
            <p:cNvSpPr>
              <a:spLocks/>
            </p:cNvSpPr>
            <p:nvPr/>
          </p:nvSpPr>
          <p:spPr>
            <a:xfrm flipV="1" rot="0">
              <a:off x="7934774" y="3312413"/>
              <a:ext cx="1209247" cy="1245335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92" name="对象"/>
            <p:cNvGraphicFramePr>
              <a:graphicFrameLocks noChangeAspect="1"/>
            </p:cNvGraphicFramePr>
            <p:nvPr/>
          </p:nvGraphicFramePr>
          <p:xfrm>
            <a:off x="8779525" y="4557731"/>
            <a:ext cx="294814" cy="292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1" imgW="0" imgH="0" progId="package">
                    <p:embed/>
                  </p:oleObj>
                </mc:Choice>
                <mc:Fallback>
                  <p:oleObj name="package" r:id="rId41" imgW="0" imgH="0" progId="package">
                    <p:embed/>
                    <p:pic>
                      <p:nvPicPr>
                        <p:cNvPr id="392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2" cstate="print"/>
                        <a:stretch>
                          <a:fillRect/>
                        </a:stretch>
                      </p:blipFill>
                      <p:spPr>
                        <a:xfrm rot="0">
                          <a:off x="8779525" y="4557731"/>
                          <a:ext cx="294814" cy="29266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3" name="对象"/>
            <p:cNvGraphicFramePr>
              <a:graphicFrameLocks noChangeAspect="1"/>
            </p:cNvGraphicFramePr>
            <p:nvPr/>
          </p:nvGraphicFramePr>
          <p:xfrm>
            <a:off x="8590395" y="3129371"/>
            <a:ext cx="732740" cy="286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3" imgW="0" imgH="0" progId="package">
                    <p:embed/>
                  </p:oleObj>
                </mc:Choice>
                <mc:Fallback>
                  <p:oleObj name="package" r:id="rId43" imgW="0" imgH="0" progId="package">
                    <p:embed/>
                    <p:pic>
                      <p:nvPicPr>
                        <p:cNvPr id="393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4" cstate="print"/>
                        <a:stretch>
                          <a:fillRect/>
                        </a:stretch>
                      </p:blipFill>
                      <p:spPr>
                        <a:xfrm rot="0">
                          <a:off x="8590395" y="3129371"/>
                          <a:ext cx="732740" cy="28642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" name="对象"/>
            <p:cNvGraphicFramePr>
              <a:graphicFrameLocks noChangeAspect="1"/>
            </p:cNvGraphicFramePr>
            <p:nvPr/>
          </p:nvGraphicFramePr>
          <p:xfrm>
            <a:off x="7581464" y="3043444"/>
            <a:ext cx="352041" cy="397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5" imgW="0" imgH="0" progId="package">
                    <p:embed/>
                  </p:oleObj>
                </mc:Choice>
                <mc:Fallback>
                  <p:oleObj name="package" r:id="rId45" imgW="0" imgH="0" progId="package">
                    <p:embed/>
                    <p:pic>
                      <p:nvPicPr>
                        <p:cNvPr id="394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6" cstate="print"/>
                        <a:stretch>
                          <a:fillRect/>
                        </a:stretch>
                      </p:blipFill>
                      <p:spPr>
                        <a:xfrm rot="0">
                          <a:off x="7581464" y="3043444"/>
                          <a:ext cx="352041" cy="397236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22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1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1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95" grpId="0" animBg="1"/>
    </p:bld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对象"/>
          <p:cNvGraphicFramePr>
            <a:graphicFrameLocks noChangeAspect="1"/>
          </p:cNvGraphicFramePr>
          <p:nvPr/>
        </p:nvGraphicFramePr>
        <p:xfrm>
          <a:off x="1023147" y="726571"/>
          <a:ext cx="5552277" cy="11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39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023147" y="726571"/>
                        <a:ext cx="5552277" cy="11665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" name="对象"/>
          <p:cNvGraphicFramePr>
            <a:graphicFrameLocks noChangeAspect="1"/>
          </p:cNvGraphicFramePr>
          <p:nvPr/>
        </p:nvGraphicFramePr>
        <p:xfrm>
          <a:off x="1112838" y="3203575"/>
          <a:ext cx="10339387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39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112838" y="3203575"/>
                        <a:ext cx="10339387" cy="25876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" name="组合"/>
          <p:cNvGrpSpPr>
            <a:grpSpLocks/>
          </p:cNvGrpSpPr>
          <p:nvPr/>
        </p:nvGrpSpPr>
        <p:grpSpPr>
          <a:xfrm>
            <a:off x="6975008" y="830506"/>
            <a:ext cx="2635249" cy="2178045"/>
            <a:chOff x="6975008" y="830506"/>
            <a:chExt cx="2635249" cy="2178045"/>
          </a:xfrm>
        </p:grpSpPr>
        <p:sp>
          <p:nvSpPr>
            <p:cNvPr id="398" name="矩形"/>
            <p:cNvSpPr>
              <a:spLocks noChangeAspect="1"/>
            </p:cNvSpPr>
            <p:nvPr/>
          </p:nvSpPr>
          <p:spPr>
            <a:xfrm rot="0">
              <a:off x="6975008" y="970821"/>
              <a:ext cx="2635249" cy="2037730"/>
            </a:xfrm>
            <a:prstGeom prst="rect"/>
            <a:noFill/>
            <a:ln w="12700" cmpd="sng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9" name="直线"/>
            <p:cNvSpPr>
              <a:spLocks/>
            </p:cNvSpPr>
            <p:nvPr/>
          </p:nvSpPr>
          <p:spPr>
            <a:xfrm rot="0">
              <a:off x="6975008" y="2385187"/>
              <a:ext cx="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400" name="对象"/>
            <p:cNvGraphicFramePr>
              <a:graphicFrameLocks noChangeAspect="1"/>
            </p:cNvGraphicFramePr>
            <p:nvPr/>
          </p:nvGraphicFramePr>
          <p:xfrm>
            <a:off x="7629498" y="2547837"/>
            <a:ext cx="216901" cy="243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" imgW="0" imgH="0" progId="package">
                    <p:embed/>
                  </p:oleObj>
                </mc:Choice>
                <mc:Fallback>
                  <p:oleObj name="package" r:id="rId5" imgW="0" imgH="0" progId="package">
                    <p:embed/>
                    <p:pic>
                      <p:nvPicPr>
                        <p:cNvPr id="400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 rot="0">
                          <a:off x="7629498" y="2547837"/>
                          <a:ext cx="216901" cy="243416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1" name="对象"/>
            <p:cNvGraphicFramePr>
              <a:graphicFrameLocks noChangeAspect="1"/>
            </p:cNvGraphicFramePr>
            <p:nvPr/>
          </p:nvGraphicFramePr>
          <p:xfrm>
            <a:off x="8976848" y="2515577"/>
            <a:ext cx="334719" cy="331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7" imgW="0" imgH="0" progId="package">
                    <p:embed/>
                  </p:oleObj>
                </mc:Choice>
                <mc:Fallback>
                  <p:oleObj name="package" r:id="rId7" imgW="0" imgH="0" progId="package">
                    <p:embed/>
                    <p:pic>
                      <p:nvPicPr>
                        <p:cNvPr id="401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 cstate="print"/>
                        <a:stretch>
                          <a:fillRect/>
                        </a:stretch>
                      </p:blipFill>
                      <p:spPr>
                        <a:xfrm rot="0">
                          <a:off x="8976848" y="2515577"/>
                          <a:ext cx="334719" cy="33153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" name="直线"/>
            <p:cNvSpPr>
              <a:spLocks/>
            </p:cNvSpPr>
            <p:nvPr/>
          </p:nvSpPr>
          <p:spPr>
            <a:xfrm flipV="1" rot="0">
              <a:off x="7878628" y="970821"/>
              <a:ext cx="1239" cy="1894928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403" name="对象"/>
            <p:cNvGraphicFramePr>
              <a:graphicFrameLocks noChangeAspect="1"/>
            </p:cNvGraphicFramePr>
            <p:nvPr/>
          </p:nvGraphicFramePr>
          <p:xfrm>
            <a:off x="7609680" y="1344588"/>
            <a:ext cx="286260" cy="304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403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7609680" y="1344588"/>
                          <a:ext cx="286260" cy="304235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4" name="直线"/>
            <p:cNvSpPr>
              <a:spLocks/>
            </p:cNvSpPr>
            <p:nvPr/>
          </p:nvSpPr>
          <p:spPr>
            <a:xfrm flipV="1" rot="0">
              <a:off x="7488176" y="2468386"/>
              <a:ext cx="1709317" cy="45945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05" name="直线"/>
            <p:cNvSpPr>
              <a:spLocks/>
            </p:cNvSpPr>
            <p:nvPr/>
          </p:nvSpPr>
          <p:spPr>
            <a:xfrm flipV="1" rot="0">
              <a:off x="8488480" y="1344591"/>
              <a:ext cx="1239" cy="1521158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06" name="直线"/>
            <p:cNvSpPr>
              <a:spLocks/>
            </p:cNvSpPr>
            <p:nvPr/>
          </p:nvSpPr>
          <p:spPr>
            <a:xfrm flipV="1" rot="0">
              <a:off x="7878628" y="1320999"/>
              <a:ext cx="1245731" cy="1170981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407" name="对象"/>
            <p:cNvGraphicFramePr>
              <a:graphicFrameLocks noChangeAspect="1"/>
            </p:cNvGraphicFramePr>
            <p:nvPr/>
          </p:nvGraphicFramePr>
          <p:xfrm>
            <a:off x="8464948" y="2491980"/>
            <a:ext cx="309860" cy="306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1" imgW="0" imgH="0" progId="package">
                    <p:embed/>
                  </p:oleObj>
                </mc:Choice>
                <mc:Fallback>
                  <p:oleObj name="package" r:id="rId11" imgW="0" imgH="0" progId="package">
                    <p:embed/>
                    <p:pic>
                      <p:nvPicPr>
                        <p:cNvPr id="40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 cstate="print"/>
                        <a:stretch>
                          <a:fillRect/>
                        </a:stretch>
                      </p:blipFill>
                      <p:spPr>
                        <a:xfrm rot="0">
                          <a:off x="8464948" y="2491980"/>
                          <a:ext cx="309860" cy="30671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" name="对象"/>
            <p:cNvGraphicFramePr>
              <a:graphicFrameLocks noChangeAspect="1"/>
            </p:cNvGraphicFramePr>
            <p:nvPr/>
          </p:nvGraphicFramePr>
          <p:xfrm>
            <a:off x="7541493" y="830506"/>
            <a:ext cx="313552" cy="459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3" imgW="0" imgH="0" progId="package">
                    <p:embed/>
                  </p:oleObj>
                </mc:Choice>
                <mc:Fallback>
                  <p:oleObj name="package" r:id="rId13" imgW="0" imgH="0" progId="package">
                    <p:embed/>
                    <p:pic>
                      <p:nvPicPr>
                        <p:cNvPr id="40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 cstate="print"/>
                        <a:stretch>
                          <a:fillRect/>
                        </a:stretch>
                      </p:blipFill>
                      <p:spPr>
                        <a:xfrm rot="0">
                          <a:off x="7541493" y="830506"/>
                          <a:ext cx="313552" cy="45944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" name="直线"/>
            <p:cNvSpPr>
              <a:spLocks/>
            </p:cNvSpPr>
            <p:nvPr/>
          </p:nvSpPr>
          <p:spPr>
            <a:xfrm rot="0">
              <a:off x="7488176" y="1344591"/>
              <a:ext cx="1000303" cy="1242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410" name="对象"/>
            <p:cNvGraphicFramePr>
              <a:graphicFrameLocks noChangeAspect="1"/>
            </p:cNvGraphicFramePr>
            <p:nvPr/>
          </p:nvGraphicFramePr>
          <p:xfrm>
            <a:off x="8807055" y="1123563"/>
            <a:ext cx="769695" cy="301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5" imgW="0" imgH="0" progId="package">
                    <p:embed/>
                  </p:oleObj>
                </mc:Choice>
                <mc:Fallback>
                  <p:oleObj name="package" r:id="rId15" imgW="0" imgH="0" progId="package">
                    <p:embed/>
                    <p:pic>
                      <p:nvPicPr>
                        <p:cNvPr id="410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 cstate="print"/>
                        <a:stretch>
                          <a:fillRect/>
                        </a:stretch>
                      </p:blipFill>
                      <p:spPr>
                        <a:xfrm rot="0">
                          <a:off x="8807055" y="1123563"/>
                          <a:ext cx="769695" cy="30174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" name="对象"/>
            <p:cNvGraphicFramePr>
              <a:graphicFrameLocks noChangeAspect="1"/>
            </p:cNvGraphicFramePr>
            <p:nvPr/>
          </p:nvGraphicFramePr>
          <p:xfrm>
            <a:off x="8195982" y="993170"/>
            <a:ext cx="645751" cy="316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7" imgW="0" imgH="0" progId="package">
                    <p:embed/>
                  </p:oleObj>
                </mc:Choice>
                <mc:Fallback>
                  <p:oleObj name="package" r:id="rId17" imgW="0" imgH="0" progId="package">
                    <p:embed/>
                    <p:pic>
                      <p:nvPicPr>
                        <p:cNvPr id="411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 cstate="print"/>
                        <a:stretch>
                          <a:fillRect/>
                        </a:stretch>
                      </p:blipFill>
                      <p:spPr>
                        <a:xfrm rot="0">
                          <a:off x="8195982" y="993170"/>
                          <a:ext cx="645751" cy="31665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" name="直线"/>
            <p:cNvSpPr>
              <a:spLocks/>
            </p:cNvSpPr>
            <p:nvPr/>
          </p:nvSpPr>
          <p:spPr>
            <a:xfrm flipV="1" rot="0">
              <a:off x="8024893" y="2047428"/>
              <a:ext cx="463586" cy="44455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13" name="直线"/>
            <p:cNvSpPr>
              <a:spLocks/>
            </p:cNvSpPr>
            <p:nvPr/>
          </p:nvSpPr>
          <p:spPr>
            <a:xfrm flipV="1" rot="0">
              <a:off x="8147607" y="2164153"/>
              <a:ext cx="340872" cy="327825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14" name="直线"/>
            <p:cNvSpPr>
              <a:spLocks/>
            </p:cNvSpPr>
            <p:nvPr/>
          </p:nvSpPr>
          <p:spPr>
            <a:xfrm flipV="1" rot="0">
              <a:off x="8269083" y="2280880"/>
              <a:ext cx="219397" cy="211099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15" name="直线"/>
            <p:cNvSpPr>
              <a:spLocks/>
            </p:cNvSpPr>
            <p:nvPr/>
          </p:nvSpPr>
          <p:spPr>
            <a:xfrm flipV="1" rot="0">
              <a:off x="8391797" y="2397606"/>
              <a:ext cx="96683" cy="94374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16" name="椭圆"/>
            <p:cNvSpPr>
              <a:spLocks/>
            </p:cNvSpPr>
            <p:nvPr/>
          </p:nvSpPr>
          <p:spPr>
            <a:xfrm rot="0">
              <a:off x="7843921" y="1892208"/>
              <a:ext cx="34707" cy="34769"/>
            </a:xfrm>
            <a:prstGeom prst="ellipse"/>
            <a:solidFill>
              <a:srgbClr val="000000"/>
            </a:solidFill>
            <a:ln w="9525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417" name="对象"/>
            <p:cNvGraphicFramePr>
              <a:graphicFrameLocks noChangeAspect="1"/>
            </p:cNvGraphicFramePr>
            <p:nvPr/>
          </p:nvGraphicFramePr>
          <p:xfrm>
            <a:off x="7550141" y="1820185"/>
            <a:ext cx="309860" cy="306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9" imgW="0" imgH="0" progId="package">
                    <p:embed/>
                  </p:oleObj>
                </mc:Choice>
                <mc:Fallback>
                  <p:oleObj name="package" r:id="rId19" imgW="0" imgH="0" progId="package">
                    <p:embed/>
                    <p:pic>
                      <p:nvPicPr>
                        <p:cNvPr id="417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 cstate="print"/>
                        <a:stretch>
                          <a:fillRect/>
                        </a:stretch>
                      </p:blipFill>
                      <p:spPr>
                        <a:xfrm rot="0">
                          <a:off x="7550141" y="1820185"/>
                          <a:ext cx="309860" cy="30671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" name="直线"/>
            <p:cNvSpPr>
              <a:spLocks/>
            </p:cNvSpPr>
            <p:nvPr/>
          </p:nvSpPr>
          <p:spPr>
            <a:xfrm rot="0">
              <a:off x="7863754" y="1902143"/>
              <a:ext cx="647036" cy="1242"/>
            </a:xfrm>
            <a:prstGeom prst="line"/>
            <a:noFill/>
            <a:ln w="1270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graphicFrame>
        <p:nvGraphicFramePr>
          <p:cNvPr id="420" name="对象"/>
          <p:cNvGraphicFramePr>
            <a:graphicFrameLocks noChangeAspect="1"/>
          </p:cNvGraphicFramePr>
          <p:nvPr/>
        </p:nvGraphicFramePr>
        <p:xfrm>
          <a:off x="474663" y="1625600"/>
          <a:ext cx="6100762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1" imgW="0" imgH="0" progId="package">
                  <p:embed/>
                </p:oleObj>
              </mc:Choice>
              <mc:Fallback>
                <p:oleObj name="package" r:id="rId21" imgW="0" imgH="0" progId="package">
                  <p:embed/>
                  <p:pic>
                    <p:nvPicPr>
                      <p:cNvPr id="42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/>
                      <a:stretch>
                        <a:fillRect/>
                      </a:stretch>
                    </p:blipFill>
                    <p:spPr>
                      <a:xfrm rot="0">
                        <a:off x="474663" y="1625600"/>
                        <a:ext cx="6100762" cy="19986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" name="对象"/>
          <p:cNvGraphicFramePr>
            <a:graphicFrameLocks noChangeAspect="1"/>
          </p:cNvGraphicFramePr>
          <p:nvPr/>
        </p:nvGraphicFramePr>
        <p:xfrm>
          <a:off x="8099171" y="3047285"/>
          <a:ext cx="1041400" cy="49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3" imgW="0" imgH="0" progId="package">
                  <p:embed/>
                </p:oleObj>
              </mc:Choice>
              <mc:Fallback>
                <p:oleObj name="package" r:id="rId23" imgW="0" imgH="0" progId="package">
                  <p:embed/>
                  <p:pic>
                    <p:nvPicPr>
                      <p:cNvPr id="4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/>
                      <a:stretch>
                        <a:fillRect/>
                      </a:stretch>
                    </p:blipFill>
                    <p:spPr>
                      <a:xfrm rot="0">
                        <a:off x="8099171" y="3047285"/>
                        <a:ext cx="1041400" cy="4921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4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1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272</TotalTime>
  <Application>Yozo_Office27021597764231179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微软雅黑 54号(标题)</dc:title>
  <dc:creator>宁荣健</dc:creator>
  <cp:lastModifiedBy>lenovo</cp:lastModifiedBy>
  <cp:revision>64</cp:revision>
  <dcterms:created xsi:type="dcterms:W3CDTF">2019-06-19T02:08:00Z</dcterms:created>
  <dcterms:modified xsi:type="dcterms:W3CDTF">2022-09-21T02:34:01Z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2052-11.1.0.8894</vt:lpwstr>
  </property>
</Properties>
</file>