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bin" ContentType="application/vnd.openxmlformats-officedocument.oleObject"/>
  <Default Extension="emf" ContentType="image/emf"/>
  <Default Extension="wmf" ContentType="image/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7895" cy="9143861"/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7" autoAdjust="0"/>
    <p:restoredTop sz="99500"/>
  </p:normalViewPr>
  <p:slideViewPr>
    <p:cSldViewPr snapToGrid="0">
      <p:cViewPr varScale="1">
        <p:scale>
          <a:sx n="72" d="100"/>
          <a:sy n="72" d="100"/>
        </p:scale>
        <p:origin x="0" y="0"/>
      </p:cViewPr>
      <p:guideLst>
        <p:guide orient="horz" pos="2152"/>
        <p:guide pos="3856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7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2022/9/21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1" name="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01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6418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696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9870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062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771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3539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5794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061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534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297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420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fontAlgn="auto" hangingPunct="1">
              <a:defRPr sz="5400" b="0" spc="600"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669882" y="3566160"/>
            <a:ext cx="10852237" cy="9509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2964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 rot="0">
            <a:off x="669930" y="952508"/>
            <a:ext cx="10852237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8533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单击此处编辑标题</a:t>
            </a:r>
            <a:endParaRPr lang="zh-CN" altLang="en-US">
              <a:sym typeface="微软雅黑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9875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 rot="0">
            <a:off x="669882" y="1296000"/>
            <a:ext cx="10852237" cy="50413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8989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 rot="0">
            <a:off x="669930" y="3808730"/>
            <a:ext cx="10852237" cy="6248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63500" bIns="38100" anchor="t" anchorCtr="0">
            <a:prstTxWarp prst="textNoShape"/>
          </a:bodyPr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 rot="0">
            <a:off x="669925" y="4511675"/>
            <a:ext cx="10852237" cy="1077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4502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 rot="0">
            <a:off x="6238877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75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66993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 rot="0">
            <a:off x="669925" y="1789043"/>
            <a:ext cx="5283200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 rot="0">
            <a:off x="623575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单击此处编辑文本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 rot="0">
            <a:off x="6235750" y="1789043"/>
            <a:ext cx="5283241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4550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056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2939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6238925" y="1296000"/>
            <a:ext cx="5283242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6942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 rot="0">
            <a:off x="10571135" y="952508"/>
            <a:ext cx="950984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669925" y="952500"/>
            <a:ext cx="9828100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/>
          </a:bodyPr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0"/>
            <a:r>
              <a:rPr lang="zh-CN" altLang="en-US"/>
              <a:t>第二级</a:t>
            </a:r>
            <a:endParaRPr lang="en-US" altLang="zh-CN"/>
          </a:p>
          <a:p>
            <a:pPr lvl="2" marL="1143000" indent="0"/>
            <a:r>
              <a:rPr lang="zh-CN" altLang="en-US"/>
              <a:t>第三级</a:t>
            </a:r>
            <a:endParaRPr lang="en-US" altLang="zh-CN"/>
          </a:p>
          <a:p>
            <a:pPr lvl="3" marL="1600200" indent="0"/>
            <a:r>
              <a:rPr lang="zh-CN" altLang="en-US"/>
              <a:t>第四级</a:t>
            </a:r>
            <a:endParaRPr lang="en-US" altLang="zh-CN"/>
          </a:p>
          <a:p>
            <a:pPr lvl="4" marL="20574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2022/9/21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>
            <a:spLocks/>
          </p:cNvSpPr>
          <p:nvPr/>
        </p:nvSpPr>
        <p:spPr>
          <a:xfrm rot="0">
            <a:off x="0" y="0"/>
            <a:ext cx="0" cy="0"/>
          </a:xfrm>
          <a:prstGeom prst="rect"/>
          <a:solidFill>
            <a:schemeClr val="accent1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>
            <a:grpSpLocks/>
          </p:cNvGrpSpPr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0">
              <a:off x="6600216" y="243967"/>
              <a:ext cx="2821020" cy="437940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" name="矩形"/>
            <p:cNvSpPr>
              <a:spLocks/>
            </p:cNvSpPr>
            <p:nvPr userDrawn="1"/>
          </p:nvSpPr>
          <p:spPr>
            <a:xfrm rot="0">
              <a:off x="9401781" y="234834"/>
              <a:ext cx="2689696" cy="453390"/>
            </a:xfrm>
            <a:prstGeom prst="rect"/>
            <a:solidFill>
              <a:schemeClr val="bg1"/>
            </a:solidFill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itchFamily="0" charset="0"/>
                  <a:ea typeface="微软雅黑" pitchFamily="0" charset="0"/>
                  <a:cs typeface="Arial" pitchFamily="0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itchFamily="0" charset="0"/>
                <a:ea typeface="微软雅黑" pitchFamily="0" charset="0"/>
                <a:cs typeface="Arial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36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3.emf"/><Relationship Id="rId3" Type="http://schemas.openxmlformats.org/officeDocument/2006/relationships/oleObject" Target="../embeddings/oleObject2.bin"/><Relationship Id="rId4" Type="http://schemas.openxmlformats.org/officeDocument/2006/relationships/image" Target="../media/4.emf"/><Relationship Id="rId5" Type="http://schemas.openxmlformats.org/officeDocument/2006/relationships/oleObject" Target="../embeddings/oleObject3.bin"/><Relationship Id="rId6" Type="http://schemas.openxmlformats.org/officeDocument/2006/relationships/image" Target="../media/5.emf"/><Relationship Id="rId7" Type="http://schemas.openxmlformats.org/officeDocument/2006/relationships/oleObject" Target="../embeddings/oleObject4.bin"/><Relationship Id="rId8" Type="http://schemas.openxmlformats.org/officeDocument/2006/relationships/image" Target="../media/6.emf"/><Relationship Id="rId9" Type="http://schemas.openxmlformats.org/officeDocument/2006/relationships/oleObject" Target="../embeddings/oleObject5.bin"/><Relationship Id="rId10" Type="http://schemas.openxmlformats.org/officeDocument/2006/relationships/image" Target="../media/7.emf"/><Relationship Id="rId11" Type="http://schemas.openxmlformats.org/officeDocument/2006/relationships/oleObject" Target="../embeddings/oleObject6.bin"/><Relationship Id="rId12" Type="http://schemas.openxmlformats.org/officeDocument/2006/relationships/image" Target="../media/8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7.bin"/><Relationship Id="rId2" Type="http://schemas.openxmlformats.org/officeDocument/2006/relationships/image" Target="../media/43.emf"/><Relationship Id="rId3" Type="http://schemas.openxmlformats.org/officeDocument/2006/relationships/oleObject" Target="../embeddings/oleObject58.bin"/><Relationship Id="rId4" Type="http://schemas.openxmlformats.org/officeDocument/2006/relationships/image" Target="../media/44.emf"/><Relationship Id="rId5" Type="http://schemas.openxmlformats.org/officeDocument/2006/relationships/oleObject" Target="../embeddings/oleObject59.bin"/><Relationship Id="rId6" Type="http://schemas.openxmlformats.org/officeDocument/2006/relationships/image" Target="../media/45.emf"/><Relationship Id="rId7" Type="http://schemas.openxmlformats.org/officeDocument/2006/relationships/oleObject" Target="../embeddings/oleObject60.bin"/><Relationship Id="rId8" Type="http://schemas.openxmlformats.org/officeDocument/2006/relationships/image" Target="../media/46.emf"/><Relationship Id="rId9" Type="http://schemas.openxmlformats.org/officeDocument/2006/relationships/oleObject" Target="../embeddings/oleObject61.bin"/><Relationship Id="rId10" Type="http://schemas.openxmlformats.org/officeDocument/2006/relationships/image" Target="../media/47.emf"/><Relationship Id="rId11" Type="http://schemas.openxmlformats.org/officeDocument/2006/relationships/oleObject" Target="../embeddings/oleObject62.bin"/><Relationship Id="rId12" Type="http://schemas.openxmlformats.org/officeDocument/2006/relationships/image" Target="../media/48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63.bin"/><Relationship Id="rId2" Type="http://schemas.openxmlformats.org/officeDocument/2006/relationships/image" Target="../media/49.emf"/><Relationship Id="rId3" Type="http://schemas.openxmlformats.org/officeDocument/2006/relationships/oleObject" Target="../embeddings/oleObject64.bin"/><Relationship Id="rId4" Type="http://schemas.openxmlformats.org/officeDocument/2006/relationships/image" Target="../media/50.emf"/><Relationship Id="rId5" Type="http://schemas.openxmlformats.org/officeDocument/2006/relationships/oleObject" Target="../embeddings/oleObject65.bin"/><Relationship Id="rId6" Type="http://schemas.openxmlformats.org/officeDocument/2006/relationships/image" Target="../media/51.wmf"/><Relationship Id="rId7" Type="http://schemas.openxmlformats.org/officeDocument/2006/relationships/oleObject" Target="../embeddings/oleObject66.bin"/><Relationship Id="rId8" Type="http://schemas.openxmlformats.org/officeDocument/2006/relationships/image" Target="../media/52.wmf"/><Relationship Id="rId9" Type="http://schemas.openxmlformats.org/officeDocument/2006/relationships/oleObject" Target="../embeddings/oleObject67.bin"/><Relationship Id="rId10" Type="http://schemas.openxmlformats.org/officeDocument/2006/relationships/image" Target="../media/53.wmf"/><Relationship Id="rId11" Type="http://schemas.openxmlformats.org/officeDocument/2006/relationships/oleObject" Target="../embeddings/oleObject68.bin"/><Relationship Id="rId12" Type="http://schemas.openxmlformats.org/officeDocument/2006/relationships/image" Target="../media/54.wmf"/><Relationship Id="rId13" Type="http://schemas.openxmlformats.org/officeDocument/2006/relationships/oleObject" Target="../embeddings/oleObject69.bin"/><Relationship Id="rId14" Type="http://schemas.openxmlformats.org/officeDocument/2006/relationships/image" Target="../media/55.wmf"/><Relationship Id="rId15" Type="http://schemas.openxmlformats.org/officeDocument/2006/relationships/oleObject" Target="../embeddings/oleObject70.bin"/><Relationship Id="rId16" Type="http://schemas.openxmlformats.org/officeDocument/2006/relationships/image" Target="../media/56.wmf"/><Relationship Id="rId17" Type="http://schemas.openxmlformats.org/officeDocument/2006/relationships/oleObject" Target="../embeddings/oleObject71.bin"/><Relationship Id="rId18" Type="http://schemas.openxmlformats.org/officeDocument/2006/relationships/image" Target="../media/57.wmf"/><Relationship Id="rId19" Type="http://schemas.openxmlformats.org/officeDocument/2006/relationships/oleObject" Target="../embeddings/oleObject72.bin"/><Relationship Id="rId20" Type="http://schemas.openxmlformats.org/officeDocument/2006/relationships/image" Target="../media/58.wmf"/><Relationship Id="rId21" Type="http://schemas.openxmlformats.org/officeDocument/2006/relationships/oleObject" Target="../embeddings/oleObject73.bin"/><Relationship Id="rId22" Type="http://schemas.openxmlformats.org/officeDocument/2006/relationships/image" Target="../media/59.emf"/><Relationship Id="rId23" Type="http://schemas.openxmlformats.org/officeDocument/2006/relationships/oleObject" Target="../embeddings/oleObject74.bin"/><Relationship Id="rId24" Type="http://schemas.openxmlformats.org/officeDocument/2006/relationships/image" Target="../media/60.emf"/><Relationship Id="rId25" Type="http://schemas.openxmlformats.org/officeDocument/2006/relationships/oleObject" Target="../embeddings/oleObject75.bin"/><Relationship Id="rId26" Type="http://schemas.openxmlformats.org/officeDocument/2006/relationships/image" Target="../media/61.emf"/><Relationship Id="rId27" Type="http://schemas.openxmlformats.org/officeDocument/2006/relationships/oleObject" Target="../embeddings/oleObject76.bin"/><Relationship Id="rId28" Type="http://schemas.openxmlformats.org/officeDocument/2006/relationships/image" Target="../media/62.wmf"/><Relationship Id="rId29" Type="http://schemas.openxmlformats.org/officeDocument/2006/relationships/oleObject" Target="../embeddings/oleObject77.bin"/><Relationship Id="rId30" Type="http://schemas.openxmlformats.org/officeDocument/2006/relationships/image" Target="../media/51.wmf"/><Relationship Id="rId31" Type="http://schemas.openxmlformats.org/officeDocument/2006/relationships/oleObject" Target="../embeddings/oleObject78.bin"/><Relationship Id="rId32" Type="http://schemas.openxmlformats.org/officeDocument/2006/relationships/image" Target="../media/52.wmf"/><Relationship Id="rId33" Type="http://schemas.openxmlformats.org/officeDocument/2006/relationships/oleObject" Target="../embeddings/oleObject79.bin"/><Relationship Id="rId34" Type="http://schemas.openxmlformats.org/officeDocument/2006/relationships/image" Target="../media/53.wmf"/><Relationship Id="rId35" Type="http://schemas.openxmlformats.org/officeDocument/2006/relationships/oleObject" Target="../embeddings/oleObject80.bin"/><Relationship Id="rId36" Type="http://schemas.openxmlformats.org/officeDocument/2006/relationships/image" Target="../media/54.wmf"/><Relationship Id="rId37" Type="http://schemas.openxmlformats.org/officeDocument/2006/relationships/oleObject" Target="../embeddings/oleObject81.bin"/><Relationship Id="rId38" Type="http://schemas.openxmlformats.org/officeDocument/2006/relationships/image" Target="../media/63.wmf"/><Relationship Id="rId39" Type="http://schemas.openxmlformats.org/officeDocument/2006/relationships/oleObject" Target="../embeddings/oleObject82.bin"/><Relationship Id="rId40" Type="http://schemas.openxmlformats.org/officeDocument/2006/relationships/image" Target="../media/64.wmf"/><Relationship Id="rId41" Type="http://schemas.openxmlformats.org/officeDocument/2006/relationships/oleObject" Target="../embeddings/oleObject83.bin"/><Relationship Id="rId42" Type="http://schemas.openxmlformats.org/officeDocument/2006/relationships/image" Target="../media/65.wmf"/><Relationship Id="rId43" Type="http://schemas.openxmlformats.org/officeDocument/2006/relationships/oleObject" Target="../embeddings/oleObject84.bin"/><Relationship Id="rId44" Type="http://schemas.openxmlformats.org/officeDocument/2006/relationships/image" Target="../media/66.wmf"/><Relationship Id="rId45" Type="http://schemas.openxmlformats.org/officeDocument/2006/relationships/oleObject" Target="../embeddings/oleObject85.bin"/><Relationship Id="rId46" Type="http://schemas.openxmlformats.org/officeDocument/2006/relationships/image" Target="../media/62.wmf"/><Relationship Id="rId47" Type="http://schemas.openxmlformats.org/officeDocument/2006/relationships/oleObject" Target="../embeddings/oleObject86.bin"/><Relationship Id="rId48" Type="http://schemas.openxmlformats.org/officeDocument/2006/relationships/image" Target="../media/67.emf"/><Relationship Id="rId49" Type="http://schemas.openxmlformats.org/officeDocument/2006/relationships/oleObject" Target="../embeddings/oleObject87.bin"/><Relationship Id="rId50" Type="http://schemas.openxmlformats.org/officeDocument/2006/relationships/image" Target="../media/68.emf"/><Relationship Id="rId51" Type="http://schemas.openxmlformats.org/officeDocument/2006/relationships/oleObject" Target="../embeddings/oleObject88.bin"/><Relationship Id="rId52" Type="http://schemas.openxmlformats.org/officeDocument/2006/relationships/image" Target="../media/69.emf"/><Relationship Id="rId53" Type="http://schemas.openxmlformats.org/officeDocument/2006/relationships/slideLayout" Target="../slideLayouts/slideLayout7.xml"/><Relationship Id="rId5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89.bin"/><Relationship Id="rId2" Type="http://schemas.openxmlformats.org/officeDocument/2006/relationships/image" Target="../media/70.emf"/><Relationship Id="rId3" Type="http://schemas.openxmlformats.org/officeDocument/2006/relationships/oleObject" Target="../embeddings/oleObject90.bin"/><Relationship Id="rId4" Type="http://schemas.openxmlformats.org/officeDocument/2006/relationships/image" Target="../media/51.wmf"/><Relationship Id="rId5" Type="http://schemas.openxmlformats.org/officeDocument/2006/relationships/oleObject" Target="../embeddings/oleObject91.bin"/><Relationship Id="rId6" Type="http://schemas.openxmlformats.org/officeDocument/2006/relationships/image" Target="../media/52.wmf"/><Relationship Id="rId7" Type="http://schemas.openxmlformats.org/officeDocument/2006/relationships/oleObject" Target="../embeddings/oleObject92.bin"/><Relationship Id="rId8" Type="http://schemas.openxmlformats.org/officeDocument/2006/relationships/image" Target="../media/53.wmf"/><Relationship Id="rId9" Type="http://schemas.openxmlformats.org/officeDocument/2006/relationships/oleObject" Target="../embeddings/oleObject93.bin"/><Relationship Id="rId10" Type="http://schemas.openxmlformats.org/officeDocument/2006/relationships/image" Target="../media/55.wmf"/><Relationship Id="rId11" Type="http://schemas.openxmlformats.org/officeDocument/2006/relationships/oleObject" Target="../embeddings/oleObject94.bin"/><Relationship Id="rId12" Type="http://schemas.openxmlformats.org/officeDocument/2006/relationships/image" Target="../media/56.wmf"/><Relationship Id="rId13" Type="http://schemas.openxmlformats.org/officeDocument/2006/relationships/oleObject" Target="../embeddings/oleObject95.bin"/><Relationship Id="rId14" Type="http://schemas.openxmlformats.org/officeDocument/2006/relationships/image" Target="../media/58.wmf"/><Relationship Id="rId15" Type="http://schemas.openxmlformats.org/officeDocument/2006/relationships/oleObject" Target="../embeddings/oleObject96.bin"/><Relationship Id="rId16" Type="http://schemas.openxmlformats.org/officeDocument/2006/relationships/image" Target="../media/62.wmf"/><Relationship Id="rId17" Type="http://schemas.openxmlformats.org/officeDocument/2006/relationships/oleObject" Target="../embeddings/oleObject97.bin"/><Relationship Id="rId18" Type="http://schemas.openxmlformats.org/officeDocument/2006/relationships/image" Target="../media/51.wmf"/><Relationship Id="rId19" Type="http://schemas.openxmlformats.org/officeDocument/2006/relationships/oleObject" Target="../embeddings/oleObject98.bin"/><Relationship Id="rId20" Type="http://schemas.openxmlformats.org/officeDocument/2006/relationships/image" Target="../media/52.wmf"/><Relationship Id="rId21" Type="http://schemas.openxmlformats.org/officeDocument/2006/relationships/oleObject" Target="../embeddings/oleObject99.bin"/><Relationship Id="rId22" Type="http://schemas.openxmlformats.org/officeDocument/2006/relationships/image" Target="../media/53.wmf"/><Relationship Id="rId23" Type="http://schemas.openxmlformats.org/officeDocument/2006/relationships/oleObject" Target="../embeddings/oleObject100.bin"/><Relationship Id="rId24" Type="http://schemas.openxmlformats.org/officeDocument/2006/relationships/image" Target="../media/63.wmf"/><Relationship Id="rId25" Type="http://schemas.openxmlformats.org/officeDocument/2006/relationships/oleObject" Target="../embeddings/oleObject101.bin"/><Relationship Id="rId26" Type="http://schemas.openxmlformats.org/officeDocument/2006/relationships/image" Target="../media/64.wmf"/><Relationship Id="rId27" Type="http://schemas.openxmlformats.org/officeDocument/2006/relationships/oleObject" Target="../embeddings/oleObject102.bin"/><Relationship Id="rId28" Type="http://schemas.openxmlformats.org/officeDocument/2006/relationships/image" Target="../media/66.wmf"/><Relationship Id="rId29" Type="http://schemas.openxmlformats.org/officeDocument/2006/relationships/oleObject" Target="../embeddings/oleObject103.bin"/><Relationship Id="rId30" Type="http://schemas.openxmlformats.org/officeDocument/2006/relationships/image" Target="../media/62.wmf"/><Relationship Id="rId31" Type="http://schemas.openxmlformats.org/officeDocument/2006/relationships/oleObject" Target="../embeddings/oleObject104.bin"/><Relationship Id="rId32" Type="http://schemas.openxmlformats.org/officeDocument/2006/relationships/image" Target="../media/61.emf"/><Relationship Id="rId33" Type="http://schemas.openxmlformats.org/officeDocument/2006/relationships/oleObject" Target="../embeddings/oleObject105.bin"/><Relationship Id="rId34" Type="http://schemas.openxmlformats.org/officeDocument/2006/relationships/image" Target="../media/71.emf"/><Relationship Id="rId35" Type="http://schemas.openxmlformats.org/officeDocument/2006/relationships/oleObject" Target="../embeddings/oleObject106.bin"/><Relationship Id="rId36" Type="http://schemas.openxmlformats.org/officeDocument/2006/relationships/image" Target="../media/72.emf"/><Relationship Id="rId37" Type="http://schemas.openxmlformats.org/officeDocument/2006/relationships/oleObject" Target="../embeddings/oleObject107.bin"/><Relationship Id="rId38" Type="http://schemas.openxmlformats.org/officeDocument/2006/relationships/image" Target="../media/73.emf"/><Relationship Id="rId39" Type="http://schemas.openxmlformats.org/officeDocument/2006/relationships/oleObject" Target="../embeddings/oleObject108.bin"/><Relationship Id="rId40" Type="http://schemas.openxmlformats.org/officeDocument/2006/relationships/image" Target="../media/74.emf"/><Relationship Id="rId41" Type="http://schemas.openxmlformats.org/officeDocument/2006/relationships/oleObject" Target="../embeddings/oleObject109.bin"/><Relationship Id="rId42" Type="http://schemas.openxmlformats.org/officeDocument/2006/relationships/image" Target="../media/75.emf"/><Relationship Id="rId43" Type="http://schemas.openxmlformats.org/officeDocument/2006/relationships/oleObject" Target="../embeddings/oleObject110.bin"/><Relationship Id="rId44" Type="http://schemas.openxmlformats.org/officeDocument/2006/relationships/image" Target="../media/76.emf"/><Relationship Id="rId45" Type="http://schemas.openxmlformats.org/officeDocument/2006/relationships/slideLayout" Target="../slideLayouts/slideLayout7.xml"/><Relationship Id="rId46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7.bin"/><Relationship Id="rId2" Type="http://schemas.openxmlformats.org/officeDocument/2006/relationships/image" Target="../media/9.emf"/><Relationship Id="rId3" Type="http://schemas.openxmlformats.org/officeDocument/2006/relationships/oleObject" Target="../embeddings/oleObject8.bin"/><Relationship Id="rId4" Type="http://schemas.openxmlformats.org/officeDocument/2006/relationships/image" Target="../media/4.emf"/><Relationship Id="rId5" Type="http://schemas.openxmlformats.org/officeDocument/2006/relationships/oleObject" Target="../embeddings/oleObject9.bin"/><Relationship Id="rId6" Type="http://schemas.openxmlformats.org/officeDocument/2006/relationships/image" Target="../media/10.emf"/><Relationship Id="rId7" Type="http://schemas.openxmlformats.org/officeDocument/2006/relationships/oleObject" Target="../embeddings/oleObject10.bin"/><Relationship Id="rId8" Type="http://schemas.openxmlformats.org/officeDocument/2006/relationships/image" Target="../media/11.emf"/><Relationship Id="rId9" Type="http://schemas.openxmlformats.org/officeDocument/2006/relationships/oleObject" Target="../embeddings/oleObject11.bin"/><Relationship Id="rId10" Type="http://schemas.openxmlformats.org/officeDocument/2006/relationships/image" Target="../media/12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2.bin"/><Relationship Id="rId2" Type="http://schemas.openxmlformats.org/officeDocument/2006/relationships/image" Target="../media/13.emf"/><Relationship Id="rId3" Type="http://schemas.openxmlformats.org/officeDocument/2006/relationships/oleObject" Target="../embeddings/oleObject13.bin"/><Relationship Id="rId4" Type="http://schemas.openxmlformats.org/officeDocument/2006/relationships/image" Target="../media/14.emf"/><Relationship Id="rId5" Type="http://schemas.openxmlformats.org/officeDocument/2006/relationships/oleObject" Target="../embeddings/oleObject14.bin"/><Relationship Id="rId6" Type="http://schemas.openxmlformats.org/officeDocument/2006/relationships/image" Target="../media/15.emf"/><Relationship Id="rId7" Type="http://schemas.openxmlformats.org/officeDocument/2006/relationships/oleObject" Target="../embeddings/oleObject15.bin"/><Relationship Id="rId8" Type="http://schemas.openxmlformats.org/officeDocument/2006/relationships/image" Target="../media/16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6.bin"/><Relationship Id="rId2" Type="http://schemas.openxmlformats.org/officeDocument/2006/relationships/image" Target="../media/7.emf"/><Relationship Id="rId3" Type="http://schemas.openxmlformats.org/officeDocument/2006/relationships/oleObject" Target="../embeddings/oleObject17.bin"/><Relationship Id="rId4" Type="http://schemas.openxmlformats.org/officeDocument/2006/relationships/image" Target="../media/17.emf"/><Relationship Id="rId5" Type="http://schemas.openxmlformats.org/officeDocument/2006/relationships/oleObject" Target="../embeddings/oleObject18.bin"/><Relationship Id="rId6" Type="http://schemas.openxmlformats.org/officeDocument/2006/relationships/image" Target="../media/18.emf"/><Relationship Id="rId7" Type="http://schemas.openxmlformats.org/officeDocument/2006/relationships/oleObject" Target="../embeddings/oleObject19.bin"/><Relationship Id="rId8" Type="http://schemas.openxmlformats.org/officeDocument/2006/relationships/image" Target="../media/19.emf"/><Relationship Id="rId9" Type="http://schemas.openxmlformats.org/officeDocument/2006/relationships/oleObject" Target="../embeddings/oleObject20.bin"/><Relationship Id="rId10" Type="http://schemas.openxmlformats.org/officeDocument/2006/relationships/image" Target="../media/20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1.bin"/><Relationship Id="rId2" Type="http://schemas.openxmlformats.org/officeDocument/2006/relationships/image" Target="../media/21.emf"/><Relationship Id="rId3" Type="http://schemas.openxmlformats.org/officeDocument/2006/relationships/oleObject" Target="../embeddings/oleObject22.bin"/><Relationship Id="rId4" Type="http://schemas.openxmlformats.org/officeDocument/2006/relationships/image" Target="../media/22.emf"/><Relationship Id="rId5" Type="http://schemas.openxmlformats.org/officeDocument/2006/relationships/oleObject" Target="../embeddings/oleObject23.bin"/><Relationship Id="rId6" Type="http://schemas.openxmlformats.org/officeDocument/2006/relationships/image" Target="../media/23.emf"/><Relationship Id="rId7" Type="http://schemas.openxmlformats.org/officeDocument/2006/relationships/oleObject" Target="../embeddings/oleObject24.bin"/><Relationship Id="rId8" Type="http://schemas.openxmlformats.org/officeDocument/2006/relationships/image" Target="../media/24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5.bin"/><Relationship Id="rId2" Type="http://schemas.openxmlformats.org/officeDocument/2006/relationships/image" Target="../media/25.emf"/><Relationship Id="rId3" Type="http://schemas.openxmlformats.org/officeDocument/2006/relationships/oleObject" Target="../embeddings/oleObject26.bin"/><Relationship Id="rId4" Type="http://schemas.openxmlformats.org/officeDocument/2006/relationships/image" Target="../media/26.emf"/><Relationship Id="rId5" Type="http://schemas.openxmlformats.org/officeDocument/2006/relationships/oleObject" Target="../embeddings/oleObject27.bin"/><Relationship Id="rId6" Type="http://schemas.openxmlformats.org/officeDocument/2006/relationships/image" Target="../media/27.emf"/><Relationship Id="rId7" Type="http://schemas.openxmlformats.org/officeDocument/2006/relationships/oleObject" Target="../embeddings/oleObject28.bin"/><Relationship Id="rId8" Type="http://schemas.openxmlformats.org/officeDocument/2006/relationships/image" Target="../media/28.emf"/><Relationship Id="rId9" Type="http://schemas.openxmlformats.org/officeDocument/2006/relationships/oleObject" Target="../embeddings/oleObject29.bin"/><Relationship Id="rId10" Type="http://schemas.openxmlformats.org/officeDocument/2006/relationships/image" Target="../media/27.emf"/><Relationship Id="rId11" Type="http://schemas.openxmlformats.org/officeDocument/2006/relationships/oleObject" Target="../embeddings/oleObject30.bin"/><Relationship Id="rId12" Type="http://schemas.openxmlformats.org/officeDocument/2006/relationships/image" Target="../media/28.emf"/><Relationship Id="rId13" Type="http://schemas.openxmlformats.org/officeDocument/2006/relationships/oleObject" Target="../embeddings/oleObject31.bin"/><Relationship Id="rId14" Type="http://schemas.openxmlformats.org/officeDocument/2006/relationships/image" Target="../media/27.emf"/><Relationship Id="rId15" Type="http://schemas.openxmlformats.org/officeDocument/2006/relationships/oleObject" Target="../embeddings/oleObject32.bin"/><Relationship Id="rId16" Type="http://schemas.openxmlformats.org/officeDocument/2006/relationships/image" Target="../media/28.emf"/><Relationship Id="rId17" Type="http://schemas.openxmlformats.org/officeDocument/2006/relationships/oleObject" Target="../embeddings/oleObject33.bin"/><Relationship Id="rId18" Type="http://schemas.openxmlformats.org/officeDocument/2006/relationships/image" Target="../media/27.emf"/><Relationship Id="rId19" Type="http://schemas.openxmlformats.org/officeDocument/2006/relationships/oleObject" Target="../embeddings/oleObject34.bin"/><Relationship Id="rId20" Type="http://schemas.openxmlformats.org/officeDocument/2006/relationships/image" Target="../media/28.emf"/><Relationship Id="rId21" Type="http://schemas.openxmlformats.org/officeDocument/2006/relationships/slideLayout" Target="../slideLayouts/slideLayout7.xml"/><Relationship Id="rId2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5.bin"/><Relationship Id="rId2" Type="http://schemas.openxmlformats.org/officeDocument/2006/relationships/image" Target="../media/29.emf"/><Relationship Id="rId3" Type="http://schemas.openxmlformats.org/officeDocument/2006/relationships/oleObject" Target="../embeddings/oleObject36.bin"/><Relationship Id="rId4" Type="http://schemas.openxmlformats.org/officeDocument/2006/relationships/image" Target="../media/30.emf"/><Relationship Id="rId5" Type="http://schemas.openxmlformats.org/officeDocument/2006/relationships/oleObject" Target="../embeddings/oleObject37.bin"/><Relationship Id="rId6" Type="http://schemas.openxmlformats.org/officeDocument/2006/relationships/image" Target="../media/27.emf"/><Relationship Id="rId7" Type="http://schemas.openxmlformats.org/officeDocument/2006/relationships/oleObject" Target="../embeddings/oleObject38.bin"/><Relationship Id="rId8" Type="http://schemas.openxmlformats.org/officeDocument/2006/relationships/image" Target="../media/28.emf"/><Relationship Id="rId9" Type="http://schemas.openxmlformats.org/officeDocument/2006/relationships/oleObject" Target="../embeddings/oleObject39.bin"/><Relationship Id="rId10" Type="http://schemas.openxmlformats.org/officeDocument/2006/relationships/image" Target="../media/27.emf"/><Relationship Id="rId11" Type="http://schemas.openxmlformats.org/officeDocument/2006/relationships/oleObject" Target="../embeddings/oleObject40.bin"/><Relationship Id="rId12" Type="http://schemas.openxmlformats.org/officeDocument/2006/relationships/image" Target="../media/28.emf"/><Relationship Id="rId13" Type="http://schemas.openxmlformats.org/officeDocument/2006/relationships/oleObject" Target="../embeddings/oleObject41.bin"/><Relationship Id="rId14" Type="http://schemas.openxmlformats.org/officeDocument/2006/relationships/image" Target="../media/27.emf"/><Relationship Id="rId15" Type="http://schemas.openxmlformats.org/officeDocument/2006/relationships/oleObject" Target="../embeddings/oleObject42.bin"/><Relationship Id="rId16" Type="http://schemas.openxmlformats.org/officeDocument/2006/relationships/image" Target="../media/28.emf"/><Relationship Id="rId17" Type="http://schemas.openxmlformats.org/officeDocument/2006/relationships/oleObject" Target="../embeddings/oleObject43.bin"/><Relationship Id="rId18" Type="http://schemas.openxmlformats.org/officeDocument/2006/relationships/image" Target="../media/27.emf"/><Relationship Id="rId19" Type="http://schemas.openxmlformats.org/officeDocument/2006/relationships/oleObject" Target="../embeddings/oleObject44.bin"/><Relationship Id="rId20" Type="http://schemas.openxmlformats.org/officeDocument/2006/relationships/image" Target="../media/28.emf"/><Relationship Id="rId21" Type="http://schemas.openxmlformats.org/officeDocument/2006/relationships/oleObject" Target="../embeddings/oleObject45.bin"/><Relationship Id="rId22" Type="http://schemas.openxmlformats.org/officeDocument/2006/relationships/image" Target="../media/31.emf"/><Relationship Id="rId23" Type="http://schemas.openxmlformats.org/officeDocument/2006/relationships/slideLayout" Target="../slideLayouts/slideLayout7.xml"/><Relationship Id="rId2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6.bin"/><Relationship Id="rId2" Type="http://schemas.openxmlformats.org/officeDocument/2006/relationships/image" Target="../media/32.emf"/><Relationship Id="rId3" Type="http://schemas.openxmlformats.org/officeDocument/2006/relationships/oleObject" Target="../embeddings/oleObject47.bin"/><Relationship Id="rId4" Type="http://schemas.openxmlformats.org/officeDocument/2006/relationships/image" Target="../media/33.emf"/><Relationship Id="rId5" Type="http://schemas.openxmlformats.org/officeDocument/2006/relationships/oleObject" Target="../embeddings/oleObject48.bin"/><Relationship Id="rId6" Type="http://schemas.openxmlformats.org/officeDocument/2006/relationships/image" Target="../media/34.emf"/><Relationship Id="rId7" Type="http://schemas.openxmlformats.org/officeDocument/2006/relationships/oleObject" Target="../embeddings/oleObject49.bin"/><Relationship Id="rId8" Type="http://schemas.openxmlformats.org/officeDocument/2006/relationships/image" Target="../media/35.emf"/><Relationship Id="rId9" Type="http://schemas.openxmlformats.org/officeDocument/2006/relationships/image" Target="../media/36.png"/><Relationship Id="rId10" Type="http://schemas.openxmlformats.org/officeDocument/2006/relationships/oleObject" Target="../embeddings/oleObject50.bin"/><Relationship Id="rId11" Type="http://schemas.openxmlformats.org/officeDocument/2006/relationships/image" Target="../media/37.wmf"/><Relationship Id="rId12" Type="http://schemas.openxmlformats.org/officeDocument/2006/relationships/oleObject" Target="../embeddings/oleObject51.bin"/><Relationship Id="rId13" Type="http://schemas.openxmlformats.org/officeDocument/2006/relationships/image" Target="../media/38.wmf"/><Relationship Id="rId14" Type="http://schemas.openxmlformats.org/officeDocument/2006/relationships/oleObject" Target="../embeddings/oleObject52.bin"/><Relationship Id="rId15" Type="http://schemas.openxmlformats.org/officeDocument/2006/relationships/image" Target="../media/39.wmf"/><Relationship Id="rId16" Type="http://schemas.openxmlformats.org/officeDocument/2006/relationships/slideLayout" Target="../slideLayouts/slideLayout7.xml"/><Relationship Id="rId1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3.bin"/><Relationship Id="rId2" Type="http://schemas.openxmlformats.org/officeDocument/2006/relationships/image" Target="../media/8.emf"/><Relationship Id="rId3" Type="http://schemas.openxmlformats.org/officeDocument/2006/relationships/oleObject" Target="../embeddings/oleObject54.bin"/><Relationship Id="rId4" Type="http://schemas.openxmlformats.org/officeDocument/2006/relationships/image" Target="../media/40.emf"/><Relationship Id="rId5" Type="http://schemas.openxmlformats.org/officeDocument/2006/relationships/oleObject" Target="../embeddings/oleObject55.bin"/><Relationship Id="rId6" Type="http://schemas.openxmlformats.org/officeDocument/2006/relationships/image" Target="../media/41.emf"/><Relationship Id="rId7" Type="http://schemas.openxmlformats.org/officeDocument/2006/relationships/oleObject" Target="../embeddings/oleObject56.bin"/><Relationship Id="rId8" Type="http://schemas.openxmlformats.org/officeDocument/2006/relationships/image" Target="../media/42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"/>
          <p:cNvGraphicFramePr>
            <a:graphicFrameLocks noChangeAspect="1"/>
          </p:cNvGraphicFramePr>
          <p:nvPr/>
        </p:nvGraphicFramePr>
        <p:xfrm>
          <a:off x="1788926" y="764663"/>
          <a:ext cx="8289924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788926" y="764663"/>
                        <a:ext cx="8289924" cy="8286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"/>
          <p:cNvGraphicFramePr>
            <a:graphicFrameLocks noChangeAspect="1"/>
          </p:cNvGraphicFramePr>
          <p:nvPr/>
        </p:nvGraphicFramePr>
        <p:xfrm>
          <a:off x="2724150" y="3267075"/>
          <a:ext cx="8483599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6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2724150" y="3267075"/>
                        <a:ext cx="8483599" cy="7794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"/>
          <p:cNvGraphicFramePr>
            <a:graphicFrameLocks noChangeAspect="1"/>
          </p:cNvGraphicFramePr>
          <p:nvPr/>
        </p:nvGraphicFramePr>
        <p:xfrm>
          <a:off x="1736820" y="1488561"/>
          <a:ext cx="6695462" cy="7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736820" y="1488561"/>
                        <a:ext cx="6695462" cy="7291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"/>
          <p:cNvGraphicFramePr>
            <a:graphicFrameLocks noChangeAspect="1"/>
          </p:cNvGraphicFramePr>
          <p:nvPr/>
        </p:nvGraphicFramePr>
        <p:xfrm>
          <a:off x="2659065" y="2247900"/>
          <a:ext cx="6861454" cy="70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2659065" y="2247900"/>
                        <a:ext cx="6861454" cy="70860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"/>
          <p:cNvGraphicFramePr>
            <a:graphicFrameLocks noChangeAspect="1"/>
          </p:cNvGraphicFramePr>
          <p:nvPr/>
        </p:nvGraphicFramePr>
        <p:xfrm>
          <a:off x="2724151" y="3944938"/>
          <a:ext cx="8247063" cy="66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7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2724151" y="3944938"/>
                        <a:ext cx="8247063" cy="6603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"/>
          <p:cNvGraphicFramePr>
            <a:graphicFrameLocks noChangeAspect="1"/>
          </p:cNvGraphicFramePr>
          <p:nvPr/>
        </p:nvGraphicFramePr>
        <p:xfrm>
          <a:off x="2724151" y="4665663"/>
          <a:ext cx="8653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2724151" y="4665663"/>
                        <a:ext cx="8653463" cy="660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2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对象"/>
          <p:cNvGraphicFramePr>
            <a:graphicFrameLocks noChangeAspect="1"/>
          </p:cNvGraphicFramePr>
          <p:nvPr/>
        </p:nvGraphicFramePr>
        <p:xfrm>
          <a:off x="855663" y="585788"/>
          <a:ext cx="10731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55663" y="585788"/>
                        <a:ext cx="10731500" cy="9334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"/>
          <p:cNvGraphicFramePr>
            <a:graphicFrameLocks noChangeAspect="1"/>
          </p:cNvGraphicFramePr>
          <p:nvPr/>
        </p:nvGraphicFramePr>
        <p:xfrm>
          <a:off x="811307" y="4070259"/>
          <a:ext cx="1092993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4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11307" y="4070259"/>
                        <a:ext cx="10929938" cy="11509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"/>
          <p:cNvGraphicFramePr>
            <a:graphicFrameLocks noChangeAspect="1"/>
          </p:cNvGraphicFramePr>
          <p:nvPr/>
        </p:nvGraphicFramePr>
        <p:xfrm>
          <a:off x="1398588" y="5161012"/>
          <a:ext cx="10188575" cy="91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4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398588" y="5161012"/>
                        <a:ext cx="10188575" cy="9191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对象"/>
          <p:cNvGraphicFramePr>
            <a:graphicFrameLocks noChangeAspect="1"/>
          </p:cNvGraphicFramePr>
          <p:nvPr/>
        </p:nvGraphicFramePr>
        <p:xfrm>
          <a:off x="811307" y="1226764"/>
          <a:ext cx="1076483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4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11307" y="1226764"/>
                        <a:ext cx="10764837" cy="9667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"/>
          <p:cNvGraphicFramePr>
            <a:graphicFrameLocks noChangeAspect="1"/>
          </p:cNvGraphicFramePr>
          <p:nvPr/>
        </p:nvGraphicFramePr>
        <p:xfrm>
          <a:off x="875881" y="2029105"/>
          <a:ext cx="10764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4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875881" y="2029105"/>
                        <a:ext cx="10764837" cy="14366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"/>
          <p:cNvGraphicFramePr>
            <a:graphicFrameLocks noChangeAspect="1"/>
          </p:cNvGraphicFramePr>
          <p:nvPr/>
        </p:nvGraphicFramePr>
        <p:xfrm>
          <a:off x="838994" y="3211280"/>
          <a:ext cx="107648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4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838994" y="3211280"/>
                        <a:ext cx="10764837" cy="9921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9495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对象"/>
          <p:cNvGraphicFramePr>
            <a:graphicFrameLocks noChangeAspect="1"/>
          </p:cNvGraphicFramePr>
          <p:nvPr/>
        </p:nvGraphicFramePr>
        <p:xfrm>
          <a:off x="1230966" y="802994"/>
          <a:ext cx="10928351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4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30966" y="802994"/>
                        <a:ext cx="10928351" cy="12477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"/>
          <p:cNvGraphicFramePr>
            <a:graphicFrameLocks noChangeAspect="1"/>
          </p:cNvGraphicFramePr>
          <p:nvPr/>
        </p:nvGraphicFramePr>
        <p:xfrm>
          <a:off x="1778390" y="1688219"/>
          <a:ext cx="4968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4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778390" y="1688219"/>
                        <a:ext cx="4968875" cy="6635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矩形"/>
          <p:cNvSpPr>
            <a:spLocks noChangeAspect="1"/>
          </p:cNvSpPr>
          <p:nvPr/>
        </p:nvSpPr>
        <p:spPr>
          <a:xfrm rot="0">
            <a:off x="8199254" y="2008050"/>
            <a:ext cx="2825233" cy="2028543"/>
          </a:xfrm>
          <a:prstGeom prst="rect"/>
          <a:noFill/>
          <a:ln w="12700" cmpd="sng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8" name="直线"/>
          <p:cNvSpPr>
            <a:spLocks/>
          </p:cNvSpPr>
          <p:nvPr/>
        </p:nvSpPr>
        <p:spPr>
          <a:xfrm rot="0">
            <a:off x="7946323" y="3456773"/>
            <a:ext cx="0" cy="0"/>
          </a:xfrm>
          <a:prstGeom prst="line"/>
          <a:noFill/>
          <a:ln w="9525" cmpd="sng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49" name="对象"/>
          <p:cNvGraphicFramePr>
            <a:graphicFrameLocks noChangeAspect="1"/>
          </p:cNvGraphicFramePr>
          <p:nvPr/>
        </p:nvGraphicFramePr>
        <p:xfrm>
          <a:off x="8655135" y="3606613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4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655135" y="3606613"/>
                        <a:ext cx="247424" cy="28660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对象"/>
          <p:cNvGraphicFramePr>
            <a:graphicFrameLocks noChangeAspect="1"/>
          </p:cNvGraphicFramePr>
          <p:nvPr/>
        </p:nvGraphicFramePr>
        <p:xfrm>
          <a:off x="10449191" y="3651699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5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0449191" y="3651699"/>
                        <a:ext cx="368652" cy="3634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直线"/>
          <p:cNvSpPr>
            <a:spLocks/>
          </p:cNvSpPr>
          <p:nvPr/>
        </p:nvSpPr>
        <p:spPr>
          <a:xfrm flipV="1" rot="0">
            <a:off x="8941519" y="2051000"/>
            <a:ext cx="1652" cy="1985593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" name="直线"/>
          <p:cNvSpPr>
            <a:spLocks/>
          </p:cNvSpPr>
          <p:nvPr/>
        </p:nvSpPr>
        <p:spPr>
          <a:xfrm rot="0">
            <a:off x="8199254" y="3598837"/>
            <a:ext cx="2380536" cy="1651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53" name="对象"/>
          <p:cNvGraphicFramePr>
            <a:graphicFrameLocks noChangeAspect="1"/>
          </p:cNvGraphicFramePr>
          <p:nvPr/>
        </p:nvGraphicFramePr>
        <p:xfrm>
          <a:off x="8637340" y="2044392"/>
          <a:ext cx="319058" cy="34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5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8637340" y="2044392"/>
                        <a:ext cx="319058" cy="34029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直线"/>
          <p:cNvSpPr>
            <a:spLocks/>
          </p:cNvSpPr>
          <p:nvPr/>
        </p:nvSpPr>
        <p:spPr>
          <a:xfrm rot="0">
            <a:off x="9749909" y="2103243"/>
            <a:ext cx="0" cy="1907999"/>
          </a:xfrm>
          <a:prstGeom prst="line"/>
          <a:noFill/>
          <a:ln w="25400" cmpd="sng" cap="flat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55" name="对象"/>
          <p:cNvGraphicFramePr>
            <a:graphicFrameLocks noChangeAspect="1"/>
          </p:cNvGraphicFramePr>
          <p:nvPr/>
        </p:nvGraphicFramePr>
        <p:xfrm>
          <a:off x="9802809" y="3640136"/>
          <a:ext cx="160356" cy="26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5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9802809" y="3640136"/>
                        <a:ext cx="160356" cy="26760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对象"/>
          <p:cNvGraphicFramePr>
            <a:graphicFrameLocks noChangeAspect="1"/>
          </p:cNvGraphicFramePr>
          <p:nvPr/>
        </p:nvGraphicFramePr>
        <p:xfrm>
          <a:off x="8677841" y="2963679"/>
          <a:ext cx="322363" cy="31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5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8677841" y="2963679"/>
                        <a:ext cx="322363" cy="31881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"/>
          <p:cNvGraphicFramePr>
            <a:graphicFrameLocks noChangeAspect="1"/>
          </p:cNvGraphicFramePr>
          <p:nvPr/>
        </p:nvGraphicFramePr>
        <p:xfrm>
          <a:off x="9114444" y="3588540"/>
          <a:ext cx="374920" cy="37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15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9114444" y="3588540"/>
                        <a:ext cx="374920" cy="37079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直线连接线"/>
          <p:cNvCxnSpPr>
            <a:cxnSpLocks/>
          </p:cNvCxnSpPr>
          <p:nvPr/>
        </p:nvCxnSpPr>
        <p:spPr>
          <a:xfrm rot="0">
            <a:off x="8969927" y="3116247"/>
            <a:ext cx="424859" cy="1652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159" name="直线连接线"/>
          <p:cNvCxnSpPr>
            <a:cxnSpLocks/>
          </p:cNvCxnSpPr>
          <p:nvPr/>
        </p:nvCxnSpPr>
        <p:spPr>
          <a:xfrm flipV="1" rot="21600000">
            <a:off x="10062356" y="2291207"/>
            <a:ext cx="1653" cy="1485066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160" name="直线连接线"/>
          <p:cNvCxnSpPr>
            <a:cxnSpLocks/>
          </p:cNvCxnSpPr>
          <p:nvPr/>
        </p:nvCxnSpPr>
        <p:spPr>
          <a:xfrm flipV="1" rot="21600000">
            <a:off x="8579479" y="2315305"/>
            <a:ext cx="1652" cy="1485066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161" name="对象"/>
          <p:cNvGraphicFramePr>
            <a:graphicFrameLocks noChangeAspect="1"/>
          </p:cNvGraphicFramePr>
          <p:nvPr/>
        </p:nvGraphicFramePr>
        <p:xfrm>
          <a:off x="10064008" y="3576481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16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10064008" y="3576481"/>
                        <a:ext cx="368652" cy="3634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对象"/>
          <p:cNvGraphicFramePr>
            <a:graphicFrameLocks noChangeAspect="1"/>
          </p:cNvGraphicFramePr>
          <p:nvPr/>
        </p:nvGraphicFramePr>
        <p:xfrm>
          <a:off x="8269356" y="3576481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16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8269356" y="3576481"/>
                        <a:ext cx="368652" cy="3634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对象"/>
          <p:cNvGraphicFramePr>
            <a:graphicFrameLocks noChangeAspect="1"/>
          </p:cNvGraphicFramePr>
          <p:nvPr/>
        </p:nvGraphicFramePr>
        <p:xfrm>
          <a:off x="617606" y="2313968"/>
          <a:ext cx="6396037" cy="78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1" imgW="0" imgH="0" progId="package">
                  <p:embed/>
                </p:oleObj>
              </mc:Choice>
              <mc:Fallback>
                <p:oleObj name="package" r:id="rId21" imgW="0" imgH="0" progId="package">
                  <p:embed/>
                  <p:pic>
                    <p:nvPicPr>
                      <p:cNvPr id="16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/>
                      <a:stretch>
                        <a:fillRect/>
                      </a:stretch>
                    </p:blipFill>
                    <p:spPr>
                      <a:xfrm rot="0">
                        <a:off x="617606" y="2313968"/>
                        <a:ext cx="6396037" cy="7842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对象"/>
          <p:cNvGraphicFramePr>
            <a:graphicFrameLocks noChangeAspect="1"/>
          </p:cNvGraphicFramePr>
          <p:nvPr/>
        </p:nvGraphicFramePr>
        <p:xfrm>
          <a:off x="598095" y="3010641"/>
          <a:ext cx="5321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3" imgW="0" imgH="0" progId="package">
                  <p:embed/>
                </p:oleObj>
              </mc:Choice>
              <mc:Fallback>
                <p:oleObj name="package" r:id="rId23" imgW="0" imgH="0" progId="package">
                  <p:embed/>
                  <p:pic>
                    <p:nvPicPr>
                      <p:cNvPr id="16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/>
                      <a:stretch>
                        <a:fillRect/>
                      </a:stretch>
                    </p:blipFill>
                    <p:spPr>
                      <a:xfrm rot="0">
                        <a:off x="598095" y="3010641"/>
                        <a:ext cx="5321300" cy="11509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对象"/>
          <p:cNvGraphicFramePr>
            <a:graphicFrameLocks noChangeAspect="1"/>
          </p:cNvGraphicFramePr>
          <p:nvPr/>
        </p:nvGraphicFramePr>
        <p:xfrm>
          <a:off x="1220466" y="1726045"/>
          <a:ext cx="9874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5" imgW="0" imgH="0" progId="package">
                  <p:embed/>
                </p:oleObj>
              </mc:Choice>
              <mc:Fallback>
                <p:oleObj name="package" r:id="rId25" imgW="0" imgH="0" progId="package">
                  <p:embed/>
                  <p:pic>
                    <p:nvPicPr>
                      <p:cNvPr id="16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/>
                      <a:stretch>
                        <a:fillRect/>
                      </a:stretch>
                    </p:blipFill>
                    <p:spPr>
                      <a:xfrm rot="0">
                        <a:off x="1220466" y="1726045"/>
                        <a:ext cx="987425" cy="6619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" name="右三角"/>
          <p:cNvSpPr>
            <a:spLocks/>
          </p:cNvSpPr>
          <p:nvPr/>
        </p:nvSpPr>
        <p:spPr>
          <a:xfrm flipH="1" rot="0">
            <a:off x="8960501" y="2824726"/>
            <a:ext cx="785866" cy="768963"/>
          </a:xfrm>
          <a:prstGeom prst="rtTriangle"/>
          <a:solidFill>
            <a:srgbClr val="00CCFF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" name="直线"/>
          <p:cNvSpPr>
            <a:spLocks/>
          </p:cNvSpPr>
          <p:nvPr/>
        </p:nvSpPr>
        <p:spPr>
          <a:xfrm rot="0">
            <a:off x="8939343" y="2146539"/>
            <a:ext cx="0" cy="1872000"/>
          </a:xfrm>
          <a:prstGeom prst="line"/>
          <a:noFill/>
          <a:ln w="25400" cmpd="sng" cap="flat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68" name="对象"/>
          <p:cNvGraphicFramePr>
            <a:graphicFrameLocks noChangeAspect="1"/>
          </p:cNvGraphicFramePr>
          <p:nvPr/>
        </p:nvGraphicFramePr>
        <p:xfrm>
          <a:off x="9346271" y="3128314"/>
          <a:ext cx="360387" cy="3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7" imgW="0" imgH="0" progId="package">
                  <p:embed/>
                </p:oleObj>
              </mc:Choice>
              <mc:Fallback>
                <p:oleObj name="package" r:id="rId27" imgW="0" imgH="0" progId="package">
                  <p:embed/>
                  <p:pic>
                    <p:nvPicPr>
                      <p:cNvPr id="16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/>
                      <a:stretch>
                        <a:fillRect/>
                      </a:stretch>
                    </p:blipFill>
                    <p:spPr>
                      <a:xfrm rot="0">
                        <a:off x="9346271" y="3128314"/>
                        <a:ext cx="360387" cy="32542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9" name="直线连接线"/>
          <p:cNvCxnSpPr>
            <a:cxnSpLocks/>
          </p:cNvCxnSpPr>
          <p:nvPr/>
        </p:nvCxnSpPr>
        <p:spPr>
          <a:xfrm flipV="1" rot="21600000">
            <a:off x="9425371" y="2306399"/>
            <a:ext cx="1652" cy="1485066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170" name="直线连接线"/>
          <p:cNvCxnSpPr>
            <a:cxnSpLocks/>
          </p:cNvCxnSpPr>
          <p:nvPr/>
        </p:nvCxnSpPr>
        <p:spPr>
          <a:xfrm flipV="1" rot="21600000">
            <a:off x="9430852" y="3120674"/>
            <a:ext cx="1587" cy="468000"/>
          </a:xfrm>
          <a:prstGeom prst="straightConnector1"/>
          <a:noFill/>
          <a:ln w="25400" cmpd="sng" cap="flat">
            <a:solidFill>
              <a:srgbClr val="FF0000"/>
            </a:solidFill>
            <a:prstDash val="solid"/>
            <a:round/>
          </a:ln>
        </p:spPr>
      </p:cxnSp>
      <p:sp>
        <p:nvSpPr>
          <p:cNvPr id="171" name="矩形"/>
          <p:cNvSpPr>
            <a:spLocks noChangeAspect="1"/>
          </p:cNvSpPr>
          <p:nvPr/>
        </p:nvSpPr>
        <p:spPr>
          <a:xfrm rot="0">
            <a:off x="8199254" y="4079861"/>
            <a:ext cx="2825233" cy="2028544"/>
          </a:xfrm>
          <a:prstGeom prst="rect"/>
          <a:noFill/>
          <a:ln w="12700" cmpd="sng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" name="直线"/>
          <p:cNvSpPr>
            <a:spLocks/>
          </p:cNvSpPr>
          <p:nvPr/>
        </p:nvSpPr>
        <p:spPr>
          <a:xfrm rot="0">
            <a:off x="7946323" y="5528585"/>
            <a:ext cx="0" cy="0"/>
          </a:xfrm>
          <a:prstGeom prst="line"/>
          <a:noFill/>
          <a:ln w="9525" cmpd="sng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73" name="对象"/>
          <p:cNvGraphicFramePr>
            <a:graphicFrameLocks noChangeAspect="1"/>
          </p:cNvGraphicFramePr>
          <p:nvPr/>
        </p:nvGraphicFramePr>
        <p:xfrm>
          <a:off x="8680930" y="5648384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9" imgW="0" imgH="0" progId="package">
                  <p:embed/>
                </p:oleObj>
              </mc:Choice>
              <mc:Fallback>
                <p:oleObj name="package" r:id="rId29" imgW="0" imgH="0" progId="package">
                  <p:embed/>
                  <p:pic>
                    <p:nvPicPr>
                      <p:cNvPr id="1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/>
                      <a:stretch>
                        <a:fillRect/>
                      </a:stretch>
                    </p:blipFill>
                    <p:spPr>
                      <a:xfrm rot="0">
                        <a:off x="8680930" y="5648384"/>
                        <a:ext cx="247424" cy="28660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对象"/>
          <p:cNvGraphicFramePr>
            <a:graphicFrameLocks noChangeAspect="1"/>
          </p:cNvGraphicFramePr>
          <p:nvPr/>
        </p:nvGraphicFramePr>
        <p:xfrm>
          <a:off x="10449191" y="5723510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1" imgW="0" imgH="0" progId="package">
                  <p:embed/>
                </p:oleObj>
              </mc:Choice>
              <mc:Fallback>
                <p:oleObj name="package" r:id="rId31" imgW="0" imgH="0" progId="package">
                  <p:embed/>
                  <p:pic>
                    <p:nvPicPr>
                      <p:cNvPr id="1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/>
                      <a:stretch>
                        <a:fillRect/>
                      </a:stretch>
                    </p:blipFill>
                    <p:spPr>
                      <a:xfrm rot="0">
                        <a:off x="10449191" y="5723510"/>
                        <a:ext cx="368652" cy="3634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直线"/>
          <p:cNvSpPr>
            <a:spLocks/>
          </p:cNvSpPr>
          <p:nvPr/>
        </p:nvSpPr>
        <p:spPr>
          <a:xfrm flipV="1" rot="0">
            <a:off x="8941519" y="4122811"/>
            <a:ext cx="1652" cy="1985594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" name="直线"/>
          <p:cNvSpPr>
            <a:spLocks/>
          </p:cNvSpPr>
          <p:nvPr/>
        </p:nvSpPr>
        <p:spPr>
          <a:xfrm rot="0">
            <a:off x="8199254" y="5670649"/>
            <a:ext cx="2380536" cy="1652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77" name="对象"/>
          <p:cNvGraphicFramePr>
            <a:graphicFrameLocks noChangeAspect="1"/>
          </p:cNvGraphicFramePr>
          <p:nvPr/>
        </p:nvGraphicFramePr>
        <p:xfrm>
          <a:off x="8637340" y="4116202"/>
          <a:ext cx="319058" cy="34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3" imgW="0" imgH="0" progId="package">
                  <p:embed/>
                </p:oleObj>
              </mc:Choice>
              <mc:Fallback>
                <p:oleObj name="package" r:id="rId33" imgW="0" imgH="0" progId="package">
                  <p:embed/>
                  <p:pic>
                    <p:nvPicPr>
                      <p:cNvPr id="17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4" cstate="print"/>
                      <a:stretch>
                        <a:fillRect/>
                      </a:stretch>
                    </p:blipFill>
                    <p:spPr>
                      <a:xfrm rot="0">
                        <a:off x="8637340" y="4116202"/>
                        <a:ext cx="319058" cy="34029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直线"/>
          <p:cNvSpPr>
            <a:spLocks/>
          </p:cNvSpPr>
          <p:nvPr/>
        </p:nvSpPr>
        <p:spPr>
          <a:xfrm rot="0">
            <a:off x="8154500" y="5666408"/>
            <a:ext cx="2343599" cy="5153"/>
          </a:xfrm>
          <a:prstGeom prst="line"/>
          <a:noFill/>
          <a:ln w="25400" cmpd="sng" cap="flat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79" name="对象"/>
          <p:cNvGraphicFramePr>
            <a:graphicFrameLocks noChangeAspect="1"/>
          </p:cNvGraphicFramePr>
          <p:nvPr/>
        </p:nvGraphicFramePr>
        <p:xfrm>
          <a:off x="9802809" y="5711947"/>
          <a:ext cx="160356" cy="26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5" imgW="0" imgH="0" progId="package">
                  <p:embed/>
                </p:oleObj>
              </mc:Choice>
              <mc:Fallback>
                <p:oleObj name="package" r:id="rId35" imgW="0" imgH="0" progId="package">
                  <p:embed/>
                  <p:pic>
                    <p:nvPicPr>
                      <p:cNvPr id="1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6" cstate="print"/>
                      <a:stretch>
                        <a:fillRect/>
                      </a:stretch>
                    </p:blipFill>
                    <p:spPr>
                      <a:xfrm rot="0">
                        <a:off x="9802809" y="5711947"/>
                        <a:ext cx="160356" cy="26760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"/>
          <p:cNvGraphicFramePr>
            <a:graphicFrameLocks noChangeAspect="1"/>
          </p:cNvGraphicFramePr>
          <p:nvPr/>
        </p:nvGraphicFramePr>
        <p:xfrm>
          <a:off x="9098499" y="5670275"/>
          <a:ext cx="297702" cy="31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7" imgW="0" imgH="0" progId="package">
                  <p:embed/>
                </p:oleObj>
              </mc:Choice>
              <mc:Fallback>
                <p:oleObj name="package" r:id="rId37" imgW="0" imgH="0" progId="package">
                  <p:embed/>
                  <p:pic>
                    <p:nvPicPr>
                      <p:cNvPr id="1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8" cstate="print"/>
                      <a:stretch>
                        <a:fillRect/>
                      </a:stretch>
                    </p:blipFill>
                    <p:spPr>
                      <a:xfrm rot="0">
                        <a:off x="9098499" y="5670275"/>
                        <a:ext cx="297702" cy="31772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"/>
          <p:cNvGraphicFramePr>
            <a:graphicFrameLocks noChangeAspect="1"/>
          </p:cNvGraphicFramePr>
          <p:nvPr/>
        </p:nvGraphicFramePr>
        <p:xfrm>
          <a:off x="8634150" y="5133940"/>
          <a:ext cx="325436" cy="34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9" imgW="0" imgH="0" progId="package">
                  <p:embed/>
                </p:oleObj>
              </mc:Choice>
              <mc:Fallback>
                <p:oleObj name="package" r:id="rId39" imgW="0" imgH="0" progId="package">
                  <p:embed/>
                  <p:pic>
                    <p:nvPicPr>
                      <p:cNvPr id="1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/>
                      <a:stretch>
                        <a:fillRect/>
                      </a:stretch>
                    </p:blipFill>
                    <p:spPr>
                      <a:xfrm rot="0">
                        <a:off x="8634150" y="5133940"/>
                        <a:ext cx="325436" cy="34554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2" name="直线连接线"/>
          <p:cNvCxnSpPr>
            <a:cxnSpLocks/>
          </p:cNvCxnSpPr>
          <p:nvPr/>
        </p:nvCxnSpPr>
        <p:spPr>
          <a:xfrm flipH="1" rot="21600000">
            <a:off x="8239791" y="4620816"/>
            <a:ext cx="2340000" cy="1587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183" name="直线连接线"/>
          <p:cNvCxnSpPr>
            <a:cxnSpLocks/>
          </p:cNvCxnSpPr>
          <p:nvPr/>
        </p:nvCxnSpPr>
        <p:spPr>
          <a:xfrm flipH="1" rot="21600000">
            <a:off x="8166315" y="5979556"/>
            <a:ext cx="2343598" cy="1587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184" name="对象"/>
          <p:cNvGraphicFramePr>
            <a:graphicFrameLocks noChangeAspect="1"/>
          </p:cNvGraphicFramePr>
          <p:nvPr/>
        </p:nvGraphicFramePr>
        <p:xfrm>
          <a:off x="8559567" y="4428320"/>
          <a:ext cx="323932" cy="34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1" imgW="0" imgH="0" progId="package">
                  <p:embed/>
                </p:oleObj>
              </mc:Choice>
              <mc:Fallback>
                <p:oleObj name="package" r:id="rId41" imgW="0" imgH="0" progId="package">
                  <p:embed/>
                  <p:pic>
                    <p:nvPicPr>
                      <p:cNvPr id="1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2" cstate="print"/>
                      <a:stretch>
                        <a:fillRect/>
                      </a:stretch>
                    </p:blipFill>
                    <p:spPr>
                      <a:xfrm rot="0">
                        <a:off x="8559567" y="4428320"/>
                        <a:ext cx="323932" cy="34425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"/>
          <p:cNvGraphicFramePr>
            <a:graphicFrameLocks noChangeAspect="1"/>
          </p:cNvGraphicFramePr>
          <p:nvPr/>
        </p:nvGraphicFramePr>
        <p:xfrm>
          <a:off x="8648930" y="5814103"/>
          <a:ext cx="351274" cy="3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3" imgW="0" imgH="0" progId="package">
                  <p:embed/>
                </p:oleObj>
              </mc:Choice>
              <mc:Fallback>
                <p:oleObj name="package" r:id="rId43" imgW="0" imgH="0" progId="package">
                  <p:embed/>
                  <p:pic>
                    <p:nvPicPr>
                      <p:cNvPr id="18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4" cstate="print"/>
                      <a:stretch>
                        <a:fillRect/>
                      </a:stretch>
                    </p:blipFill>
                    <p:spPr>
                      <a:xfrm rot="0">
                        <a:off x="8648930" y="5814103"/>
                        <a:ext cx="351274" cy="3719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右三角"/>
          <p:cNvSpPr>
            <a:spLocks/>
          </p:cNvSpPr>
          <p:nvPr/>
        </p:nvSpPr>
        <p:spPr>
          <a:xfrm flipH="1" rot="0">
            <a:off x="8960501" y="4896537"/>
            <a:ext cx="785866" cy="768962"/>
          </a:xfrm>
          <a:prstGeom prst="rtTriangle"/>
          <a:solidFill>
            <a:srgbClr val="00CCFF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" name="直线"/>
          <p:cNvSpPr>
            <a:spLocks/>
          </p:cNvSpPr>
          <p:nvPr/>
        </p:nvSpPr>
        <p:spPr>
          <a:xfrm flipH="1" flipV="1" rot="0">
            <a:off x="8218145" y="4881191"/>
            <a:ext cx="2342756" cy="3467"/>
          </a:xfrm>
          <a:prstGeom prst="line"/>
          <a:noFill/>
          <a:ln w="25400" cmpd="sng" cap="flat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88" name="对象"/>
          <p:cNvGraphicFramePr>
            <a:graphicFrameLocks noChangeAspect="1"/>
          </p:cNvGraphicFramePr>
          <p:nvPr/>
        </p:nvGraphicFramePr>
        <p:xfrm>
          <a:off x="9346271" y="5200125"/>
          <a:ext cx="360387" cy="3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5" imgW="0" imgH="0" progId="package">
                  <p:embed/>
                </p:oleObj>
              </mc:Choice>
              <mc:Fallback>
                <p:oleObj name="package" r:id="rId45" imgW="0" imgH="0" progId="package">
                  <p:embed/>
                  <p:pic>
                    <p:nvPicPr>
                      <p:cNvPr id="18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6" cstate="print"/>
                      <a:stretch>
                        <a:fillRect/>
                      </a:stretch>
                    </p:blipFill>
                    <p:spPr>
                      <a:xfrm rot="0">
                        <a:off x="9346271" y="5200125"/>
                        <a:ext cx="360387" cy="3254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9" name="直线连接线"/>
          <p:cNvCxnSpPr>
            <a:cxnSpLocks/>
          </p:cNvCxnSpPr>
          <p:nvPr/>
        </p:nvCxnSpPr>
        <p:spPr>
          <a:xfrm flipH="1" flipV="1" rot="0">
            <a:off x="8208199" y="5374516"/>
            <a:ext cx="2340000" cy="14286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190" name="直线连接线"/>
          <p:cNvCxnSpPr>
            <a:cxnSpLocks/>
          </p:cNvCxnSpPr>
          <p:nvPr/>
        </p:nvCxnSpPr>
        <p:spPr>
          <a:xfrm flipH="1" flipV="1" rot="0">
            <a:off x="9251312" y="5385202"/>
            <a:ext cx="504000" cy="7466"/>
          </a:xfrm>
          <a:prstGeom prst="straightConnector1"/>
          <a:noFill/>
          <a:ln w="25400" cmpd="sng" cap="flat">
            <a:solidFill>
              <a:srgbClr val="FF0000"/>
            </a:solidFill>
            <a:prstDash val="solid"/>
            <a:round/>
          </a:ln>
        </p:spPr>
      </p:cxnSp>
      <p:cxnSp>
        <p:nvCxnSpPr>
          <p:cNvPr id="191" name="直线连接线"/>
          <p:cNvCxnSpPr>
            <a:cxnSpLocks/>
          </p:cNvCxnSpPr>
          <p:nvPr/>
        </p:nvCxnSpPr>
        <p:spPr>
          <a:xfrm flipH="1" rot="21600000">
            <a:off x="9251487" y="5395187"/>
            <a:ext cx="1587" cy="288000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192" name="对象"/>
          <p:cNvGraphicFramePr>
            <a:graphicFrameLocks noChangeAspect="1"/>
          </p:cNvGraphicFramePr>
          <p:nvPr/>
        </p:nvGraphicFramePr>
        <p:xfrm>
          <a:off x="634606" y="4079861"/>
          <a:ext cx="52847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7" imgW="0" imgH="0" progId="package">
                  <p:embed/>
                </p:oleObj>
              </mc:Choice>
              <mc:Fallback>
                <p:oleObj name="package" r:id="rId47" imgW="0" imgH="0" progId="package">
                  <p:embed/>
                  <p:pic>
                    <p:nvPicPr>
                      <p:cNvPr id="19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8" cstate="print"/>
                      <a:stretch>
                        <a:fillRect/>
                      </a:stretch>
                    </p:blipFill>
                    <p:spPr>
                      <a:xfrm rot="0">
                        <a:off x="634606" y="4079861"/>
                        <a:ext cx="5284788" cy="6810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对象"/>
          <p:cNvGraphicFramePr>
            <a:graphicFrameLocks noChangeAspect="1"/>
          </p:cNvGraphicFramePr>
          <p:nvPr/>
        </p:nvGraphicFramePr>
        <p:xfrm>
          <a:off x="617606" y="4594520"/>
          <a:ext cx="6265863" cy="788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9" imgW="0" imgH="0" progId="package">
                  <p:embed/>
                </p:oleObj>
              </mc:Choice>
              <mc:Fallback>
                <p:oleObj name="package" r:id="rId49" imgW="0" imgH="0" progId="package">
                  <p:embed/>
                  <p:pic>
                    <p:nvPicPr>
                      <p:cNvPr id="19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50" cstate="print"/>
                      <a:stretch>
                        <a:fillRect/>
                      </a:stretch>
                    </p:blipFill>
                    <p:spPr>
                      <a:xfrm rot="0">
                        <a:off x="617606" y="4594520"/>
                        <a:ext cx="6265863" cy="78898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对象"/>
          <p:cNvGraphicFramePr>
            <a:graphicFrameLocks noChangeAspect="1"/>
          </p:cNvGraphicFramePr>
          <p:nvPr/>
        </p:nvGraphicFramePr>
        <p:xfrm>
          <a:off x="581787" y="5351158"/>
          <a:ext cx="5638800" cy="112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1" imgW="0" imgH="0" progId="package">
                  <p:embed/>
                </p:oleObj>
              </mc:Choice>
              <mc:Fallback>
                <p:oleObj name="package" r:id="rId51" imgW="0" imgH="0" progId="package">
                  <p:embed/>
                  <p:pic>
                    <p:nvPicPr>
                      <p:cNvPr id="19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52" cstate="print"/>
                      <a:stretch>
                        <a:fillRect/>
                      </a:stretch>
                    </p:blipFill>
                    <p:spPr>
                      <a:xfrm rot="0">
                        <a:off x="581787" y="5351158"/>
                        <a:ext cx="5638800" cy="11255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6860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1" grpId="0" animBg="1"/>
      <p:bldP spid="166" grpId="0" animBg="1"/>
      <p:bldP spid="154" grpId="0" animBg="1"/>
      <p:bldP spid="167" grpId="0" animBg="1"/>
      <p:bldP spid="160" grpId="0" animBg="1"/>
      <p:bldP spid="159" grpId="0" animBg="1"/>
      <p:bldP spid="169" grpId="0" animBg="1"/>
      <p:bldP spid="170" grpId="0" animBg="1"/>
      <p:bldP spid="158" grpId="0" animBg="1"/>
      <p:bldP spid="176" grpId="0" animBg="1"/>
      <p:bldP spid="175" grpId="0" animBg="1"/>
      <p:bldP spid="186" grpId="0" animBg="1"/>
      <p:bldP spid="178" grpId="0" animBg="1"/>
      <p:bldP spid="187" grpId="0" animBg="1"/>
      <p:bldP spid="183" grpId="0" animBg="1"/>
      <p:bldP spid="182" grpId="0" animBg="1"/>
      <p:bldP spid="189" grpId="0" animBg="1"/>
      <p:bldP spid="190" grpId="0" animBg="1"/>
      <p:bldP spid="191" grpId="0" animBg="1"/>
    </p:bld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右三角"/>
          <p:cNvSpPr>
            <a:spLocks/>
          </p:cNvSpPr>
          <p:nvPr/>
        </p:nvSpPr>
        <p:spPr>
          <a:xfrm flipH="1" rot="0">
            <a:off x="8949537" y="4134258"/>
            <a:ext cx="1548313" cy="1527370"/>
          </a:xfrm>
          <a:prstGeom prst="rtTriangle"/>
          <a:solidFill>
            <a:srgbClr val="00CCFF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96" name="对象"/>
          <p:cNvGraphicFramePr>
            <a:graphicFrameLocks noChangeAspect="1"/>
          </p:cNvGraphicFramePr>
          <p:nvPr/>
        </p:nvGraphicFramePr>
        <p:xfrm>
          <a:off x="1462928" y="745615"/>
          <a:ext cx="105219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9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462928" y="745615"/>
                        <a:ext cx="10521950" cy="11033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矩形"/>
          <p:cNvSpPr>
            <a:spLocks noChangeAspect="1"/>
          </p:cNvSpPr>
          <p:nvPr/>
        </p:nvSpPr>
        <p:spPr>
          <a:xfrm rot="0">
            <a:off x="8199254" y="2008050"/>
            <a:ext cx="2825233" cy="2028543"/>
          </a:xfrm>
          <a:prstGeom prst="rect"/>
          <a:noFill/>
          <a:ln w="12700" cmpd="sng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" name="直线"/>
          <p:cNvSpPr>
            <a:spLocks/>
          </p:cNvSpPr>
          <p:nvPr/>
        </p:nvSpPr>
        <p:spPr>
          <a:xfrm rot="0">
            <a:off x="7946323" y="3456773"/>
            <a:ext cx="0" cy="0"/>
          </a:xfrm>
          <a:prstGeom prst="line"/>
          <a:noFill/>
          <a:ln w="9525" cmpd="sng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199" name="对象"/>
          <p:cNvGraphicFramePr>
            <a:graphicFrameLocks noChangeAspect="1"/>
          </p:cNvGraphicFramePr>
          <p:nvPr/>
        </p:nvGraphicFramePr>
        <p:xfrm>
          <a:off x="8655135" y="3606613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9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655135" y="3606613"/>
                        <a:ext cx="247424" cy="28660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" name="对象"/>
          <p:cNvGraphicFramePr>
            <a:graphicFrameLocks noChangeAspect="1"/>
          </p:cNvGraphicFramePr>
          <p:nvPr/>
        </p:nvGraphicFramePr>
        <p:xfrm>
          <a:off x="10449191" y="3651699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20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0449191" y="3651699"/>
                        <a:ext cx="368652" cy="3634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直线"/>
          <p:cNvSpPr>
            <a:spLocks/>
          </p:cNvSpPr>
          <p:nvPr/>
        </p:nvSpPr>
        <p:spPr>
          <a:xfrm flipV="1" rot="0">
            <a:off x="8941519" y="2051000"/>
            <a:ext cx="1652" cy="1985593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2" name="直线"/>
          <p:cNvSpPr>
            <a:spLocks/>
          </p:cNvSpPr>
          <p:nvPr/>
        </p:nvSpPr>
        <p:spPr>
          <a:xfrm rot="0">
            <a:off x="8199254" y="3598837"/>
            <a:ext cx="2380536" cy="1651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203" name="对象"/>
          <p:cNvGraphicFramePr>
            <a:graphicFrameLocks noChangeAspect="1"/>
          </p:cNvGraphicFramePr>
          <p:nvPr/>
        </p:nvGraphicFramePr>
        <p:xfrm>
          <a:off x="8637340" y="2044392"/>
          <a:ext cx="319058" cy="34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20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8637340" y="2044392"/>
                        <a:ext cx="319058" cy="34029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" name="对象"/>
          <p:cNvGraphicFramePr>
            <a:graphicFrameLocks noChangeAspect="1"/>
          </p:cNvGraphicFramePr>
          <p:nvPr/>
        </p:nvGraphicFramePr>
        <p:xfrm>
          <a:off x="8663385" y="2613686"/>
          <a:ext cx="322363" cy="31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20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8663385" y="2613686"/>
                        <a:ext cx="322363" cy="31881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对象"/>
          <p:cNvGraphicFramePr>
            <a:graphicFrameLocks noChangeAspect="1"/>
          </p:cNvGraphicFramePr>
          <p:nvPr/>
        </p:nvGraphicFramePr>
        <p:xfrm>
          <a:off x="9444352" y="3576182"/>
          <a:ext cx="374921" cy="37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20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9444352" y="3576182"/>
                        <a:ext cx="374921" cy="37079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6" name="直线连接线"/>
          <p:cNvCxnSpPr>
            <a:cxnSpLocks/>
          </p:cNvCxnSpPr>
          <p:nvPr/>
        </p:nvCxnSpPr>
        <p:spPr>
          <a:xfrm rot="0">
            <a:off x="8937168" y="2748584"/>
            <a:ext cx="935999" cy="1652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207" name="直线连接线"/>
          <p:cNvCxnSpPr>
            <a:cxnSpLocks/>
          </p:cNvCxnSpPr>
          <p:nvPr/>
        </p:nvCxnSpPr>
        <p:spPr>
          <a:xfrm flipV="1" rot="21600000">
            <a:off x="8579479" y="2315305"/>
            <a:ext cx="1652" cy="1485066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208" name="对象"/>
          <p:cNvGraphicFramePr>
            <a:graphicFrameLocks noChangeAspect="1"/>
          </p:cNvGraphicFramePr>
          <p:nvPr/>
        </p:nvGraphicFramePr>
        <p:xfrm>
          <a:off x="8269356" y="3576481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20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8269356" y="3576481"/>
                        <a:ext cx="368652" cy="3634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" name="右三角"/>
          <p:cNvSpPr>
            <a:spLocks/>
          </p:cNvSpPr>
          <p:nvPr/>
        </p:nvSpPr>
        <p:spPr>
          <a:xfrm flipH="1" rot="0">
            <a:off x="8960499" y="2146540"/>
            <a:ext cx="1526637" cy="1447150"/>
          </a:xfrm>
          <a:prstGeom prst="rtTriangle"/>
          <a:solidFill>
            <a:srgbClr val="00CCFF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0" name="直线"/>
          <p:cNvSpPr>
            <a:spLocks/>
          </p:cNvSpPr>
          <p:nvPr/>
        </p:nvSpPr>
        <p:spPr>
          <a:xfrm rot="0">
            <a:off x="8939343" y="2146539"/>
            <a:ext cx="0" cy="1872000"/>
          </a:xfrm>
          <a:prstGeom prst="line"/>
          <a:noFill/>
          <a:ln w="25400" cmpd="sng" cap="flat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211" name="对象"/>
          <p:cNvGraphicFramePr>
            <a:graphicFrameLocks noChangeAspect="1"/>
          </p:cNvGraphicFramePr>
          <p:nvPr/>
        </p:nvGraphicFramePr>
        <p:xfrm>
          <a:off x="9998364" y="3063386"/>
          <a:ext cx="360386" cy="3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21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9998364" y="3063386"/>
                        <a:ext cx="360386" cy="32542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2" name="直线连接线"/>
          <p:cNvCxnSpPr>
            <a:cxnSpLocks/>
          </p:cNvCxnSpPr>
          <p:nvPr/>
        </p:nvCxnSpPr>
        <p:spPr>
          <a:xfrm flipV="1" rot="21600000">
            <a:off x="9857002" y="2317853"/>
            <a:ext cx="1653" cy="1485066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213" name="直线连接线"/>
          <p:cNvCxnSpPr>
            <a:cxnSpLocks/>
          </p:cNvCxnSpPr>
          <p:nvPr/>
        </p:nvCxnSpPr>
        <p:spPr>
          <a:xfrm flipV="1" rot="21600000">
            <a:off x="9857002" y="2745413"/>
            <a:ext cx="1587" cy="864000"/>
          </a:xfrm>
          <a:prstGeom prst="straightConnector1"/>
          <a:noFill/>
          <a:ln w="25400" cmpd="sng" cap="flat">
            <a:solidFill>
              <a:srgbClr val="FF0000"/>
            </a:solidFill>
            <a:prstDash val="solid"/>
            <a:round/>
          </a:ln>
        </p:spPr>
      </p:cxnSp>
      <p:sp>
        <p:nvSpPr>
          <p:cNvPr id="214" name="直线"/>
          <p:cNvSpPr>
            <a:spLocks/>
          </p:cNvSpPr>
          <p:nvPr/>
        </p:nvSpPr>
        <p:spPr>
          <a:xfrm rot="0">
            <a:off x="7946323" y="5528585"/>
            <a:ext cx="0" cy="0"/>
          </a:xfrm>
          <a:prstGeom prst="line"/>
          <a:noFill/>
          <a:ln w="9525" cmpd="sng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215" name="对象"/>
          <p:cNvGraphicFramePr>
            <a:graphicFrameLocks noChangeAspect="1"/>
          </p:cNvGraphicFramePr>
          <p:nvPr/>
        </p:nvGraphicFramePr>
        <p:xfrm>
          <a:off x="8680930" y="5648384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21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8680930" y="5648384"/>
                        <a:ext cx="247424" cy="28660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" name="对象"/>
          <p:cNvGraphicFramePr>
            <a:graphicFrameLocks noChangeAspect="1"/>
          </p:cNvGraphicFramePr>
          <p:nvPr/>
        </p:nvGraphicFramePr>
        <p:xfrm>
          <a:off x="10449191" y="5723510"/>
          <a:ext cx="368652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21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10449191" y="5723510"/>
                        <a:ext cx="368652" cy="3634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" name="直线"/>
          <p:cNvSpPr>
            <a:spLocks/>
          </p:cNvSpPr>
          <p:nvPr/>
        </p:nvSpPr>
        <p:spPr>
          <a:xfrm flipV="1" rot="0">
            <a:off x="8941519" y="4122811"/>
            <a:ext cx="1652" cy="1985594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8" name="直线"/>
          <p:cNvSpPr>
            <a:spLocks/>
          </p:cNvSpPr>
          <p:nvPr/>
        </p:nvSpPr>
        <p:spPr>
          <a:xfrm rot="0">
            <a:off x="8199254" y="5670649"/>
            <a:ext cx="2380536" cy="1652"/>
          </a:xfrm>
          <a:prstGeom prst="line"/>
          <a:noFill/>
          <a:ln w="12700" cmpd="sng" cap="flat">
            <a:solidFill>
              <a:srgbClr val="000000"/>
            </a:solidFill>
            <a:prstDash val="solid"/>
            <a:round/>
            <a:tailEnd type="triangle" w="med" len="med"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219" name="对象"/>
          <p:cNvGraphicFramePr>
            <a:graphicFrameLocks noChangeAspect="1"/>
          </p:cNvGraphicFramePr>
          <p:nvPr/>
        </p:nvGraphicFramePr>
        <p:xfrm>
          <a:off x="8637340" y="4116202"/>
          <a:ext cx="319058" cy="34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1" imgW="0" imgH="0" progId="package">
                  <p:embed/>
                </p:oleObj>
              </mc:Choice>
              <mc:Fallback>
                <p:oleObj name="package" r:id="rId21" imgW="0" imgH="0" progId="package">
                  <p:embed/>
                  <p:pic>
                    <p:nvPicPr>
                      <p:cNvPr id="2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/>
                      <a:stretch>
                        <a:fillRect/>
                      </a:stretch>
                    </p:blipFill>
                    <p:spPr>
                      <a:xfrm rot="0">
                        <a:off x="8637340" y="4116202"/>
                        <a:ext cx="319058" cy="34029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直线"/>
          <p:cNvSpPr>
            <a:spLocks/>
          </p:cNvSpPr>
          <p:nvPr/>
        </p:nvSpPr>
        <p:spPr>
          <a:xfrm rot="0">
            <a:off x="8154500" y="5666408"/>
            <a:ext cx="2343599" cy="5153"/>
          </a:xfrm>
          <a:prstGeom prst="line"/>
          <a:noFill/>
          <a:ln w="25400" cmpd="sng" cap="flat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graphicFrame>
        <p:nvGraphicFramePr>
          <p:cNvPr id="221" name="对象"/>
          <p:cNvGraphicFramePr>
            <a:graphicFrameLocks noChangeAspect="1"/>
          </p:cNvGraphicFramePr>
          <p:nvPr/>
        </p:nvGraphicFramePr>
        <p:xfrm>
          <a:off x="9390546" y="5665967"/>
          <a:ext cx="297702" cy="31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3" imgW="0" imgH="0" progId="package">
                  <p:embed/>
                </p:oleObj>
              </mc:Choice>
              <mc:Fallback>
                <p:oleObj name="package" r:id="rId23" imgW="0" imgH="0" progId="package">
                  <p:embed/>
                  <p:pic>
                    <p:nvPicPr>
                      <p:cNvPr id="2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/>
                      <a:stretch>
                        <a:fillRect/>
                      </a:stretch>
                    </p:blipFill>
                    <p:spPr>
                      <a:xfrm rot="0">
                        <a:off x="9390546" y="5665967"/>
                        <a:ext cx="297702" cy="31772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对象"/>
          <p:cNvGraphicFramePr>
            <a:graphicFrameLocks noChangeAspect="1"/>
          </p:cNvGraphicFramePr>
          <p:nvPr/>
        </p:nvGraphicFramePr>
        <p:xfrm>
          <a:off x="8688360" y="4798289"/>
          <a:ext cx="325436" cy="34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5" imgW="0" imgH="0" progId="package">
                  <p:embed/>
                </p:oleObj>
              </mc:Choice>
              <mc:Fallback>
                <p:oleObj name="package" r:id="rId25" imgW="0" imgH="0" progId="package">
                  <p:embed/>
                  <p:pic>
                    <p:nvPicPr>
                      <p:cNvPr id="2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/>
                      <a:stretch>
                        <a:fillRect/>
                      </a:stretch>
                    </p:blipFill>
                    <p:spPr>
                      <a:xfrm rot="0">
                        <a:off x="8688360" y="4798289"/>
                        <a:ext cx="325436" cy="34554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3" name="直线连接线"/>
          <p:cNvCxnSpPr>
            <a:cxnSpLocks/>
          </p:cNvCxnSpPr>
          <p:nvPr/>
        </p:nvCxnSpPr>
        <p:spPr>
          <a:xfrm flipH="1" rot="21600000">
            <a:off x="8166315" y="5979556"/>
            <a:ext cx="2343598" cy="1587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224" name="对象"/>
          <p:cNvGraphicFramePr>
            <a:graphicFrameLocks noChangeAspect="1"/>
          </p:cNvGraphicFramePr>
          <p:nvPr/>
        </p:nvGraphicFramePr>
        <p:xfrm>
          <a:off x="8648930" y="5814103"/>
          <a:ext cx="351274" cy="3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7" imgW="0" imgH="0" progId="package">
                  <p:embed/>
                </p:oleObj>
              </mc:Choice>
              <mc:Fallback>
                <p:oleObj name="package" r:id="rId27" imgW="0" imgH="0" progId="package">
                  <p:embed/>
                  <p:pic>
                    <p:nvPicPr>
                      <p:cNvPr id="2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/>
                      <a:stretch>
                        <a:fillRect/>
                      </a:stretch>
                    </p:blipFill>
                    <p:spPr>
                      <a:xfrm rot="0">
                        <a:off x="8648930" y="5814103"/>
                        <a:ext cx="351274" cy="3719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对象"/>
          <p:cNvGraphicFramePr>
            <a:graphicFrameLocks noChangeAspect="1"/>
          </p:cNvGraphicFramePr>
          <p:nvPr/>
        </p:nvGraphicFramePr>
        <p:xfrm>
          <a:off x="10004178" y="5069761"/>
          <a:ext cx="360386" cy="3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9" imgW="0" imgH="0" progId="package">
                  <p:embed/>
                </p:oleObj>
              </mc:Choice>
              <mc:Fallback>
                <p:oleObj name="package" r:id="rId29" imgW="0" imgH="0" progId="package">
                  <p:embed/>
                  <p:pic>
                    <p:nvPicPr>
                      <p:cNvPr id="22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/>
                      <a:stretch>
                        <a:fillRect/>
                      </a:stretch>
                    </p:blipFill>
                    <p:spPr>
                      <a:xfrm rot="0">
                        <a:off x="10004178" y="5069761"/>
                        <a:ext cx="360386" cy="3254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6" name="直线连接线"/>
          <p:cNvCxnSpPr>
            <a:cxnSpLocks/>
          </p:cNvCxnSpPr>
          <p:nvPr/>
        </p:nvCxnSpPr>
        <p:spPr>
          <a:xfrm flipH="1" flipV="1" rot="0">
            <a:off x="8172228" y="5068050"/>
            <a:ext cx="2303999" cy="14286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cxnSp>
        <p:nvCxnSpPr>
          <p:cNvPr id="227" name="直线连接线"/>
          <p:cNvCxnSpPr>
            <a:cxnSpLocks/>
          </p:cNvCxnSpPr>
          <p:nvPr/>
        </p:nvCxnSpPr>
        <p:spPr>
          <a:xfrm flipH="1" flipV="1" rot="0">
            <a:off x="9539835" y="5074435"/>
            <a:ext cx="954000" cy="7466"/>
          </a:xfrm>
          <a:prstGeom prst="straightConnector1"/>
          <a:noFill/>
          <a:ln w="25400" cmpd="sng" cap="flat">
            <a:solidFill>
              <a:srgbClr val="FF0000"/>
            </a:solidFill>
            <a:prstDash val="solid"/>
            <a:round/>
          </a:ln>
        </p:spPr>
      </p:cxnSp>
      <p:cxnSp>
        <p:nvCxnSpPr>
          <p:cNvPr id="228" name="直线连接线"/>
          <p:cNvCxnSpPr>
            <a:cxnSpLocks/>
          </p:cNvCxnSpPr>
          <p:nvPr/>
        </p:nvCxnSpPr>
        <p:spPr>
          <a:xfrm flipH="1" rot="21600000">
            <a:off x="9539398" y="5094649"/>
            <a:ext cx="1587" cy="576000"/>
          </a:xfrm>
          <a:prstGeom prst="straightConnector1"/>
          <a:noFill/>
          <a:ln w="12700" cmpd="sng" cap="rnd">
            <a:solidFill>
              <a:srgbClr val="000000"/>
            </a:solidFill>
            <a:prstDash val="sysDot"/>
            <a:round/>
          </a:ln>
        </p:spPr>
      </p:cxnSp>
      <p:graphicFrame>
        <p:nvGraphicFramePr>
          <p:cNvPr id="229" name="对象"/>
          <p:cNvGraphicFramePr>
            <a:graphicFrameLocks noChangeAspect="1"/>
          </p:cNvGraphicFramePr>
          <p:nvPr/>
        </p:nvGraphicFramePr>
        <p:xfrm>
          <a:off x="1439420" y="1727972"/>
          <a:ext cx="9874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1" imgW="0" imgH="0" progId="package">
                  <p:embed/>
                </p:oleObj>
              </mc:Choice>
              <mc:Fallback>
                <p:oleObj name="package" r:id="rId31" imgW="0" imgH="0" progId="package">
                  <p:embed/>
                  <p:pic>
                    <p:nvPicPr>
                      <p:cNvPr id="22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/>
                      <a:stretch>
                        <a:fillRect/>
                      </a:stretch>
                    </p:blipFill>
                    <p:spPr>
                      <a:xfrm rot="0">
                        <a:off x="1439420" y="1727972"/>
                        <a:ext cx="987425" cy="6619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对象"/>
          <p:cNvGraphicFramePr>
            <a:graphicFrameLocks noChangeAspect="1"/>
          </p:cNvGraphicFramePr>
          <p:nvPr/>
        </p:nvGraphicFramePr>
        <p:xfrm>
          <a:off x="1933131" y="1723209"/>
          <a:ext cx="3365967" cy="63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3" imgW="0" imgH="0" progId="package">
                  <p:embed/>
                </p:oleObj>
              </mc:Choice>
              <mc:Fallback>
                <p:oleObj name="package" r:id="rId33" imgW="0" imgH="0" progId="package">
                  <p:embed/>
                  <p:pic>
                    <p:nvPicPr>
                      <p:cNvPr id="23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4" cstate="print"/>
                      <a:stretch>
                        <a:fillRect/>
                      </a:stretch>
                    </p:blipFill>
                    <p:spPr>
                      <a:xfrm rot="0">
                        <a:off x="1933131" y="1723209"/>
                        <a:ext cx="3365967" cy="63233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对象"/>
          <p:cNvGraphicFramePr>
            <a:graphicFrameLocks noChangeAspect="1"/>
          </p:cNvGraphicFramePr>
          <p:nvPr/>
        </p:nvGraphicFramePr>
        <p:xfrm>
          <a:off x="1350963" y="2214563"/>
          <a:ext cx="53752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5" imgW="0" imgH="0" progId="package">
                  <p:embed/>
                </p:oleObj>
              </mc:Choice>
              <mc:Fallback>
                <p:oleObj name="package" r:id="rId35" imgW="0" imgH="0" progId="package">
                  <p:embed/>
                  <p:pic>
                    <p:nvPicPr>
                      <p:cNvPr id="23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6" cstate="print"/>
                      <a:stretch>
                        <a:fillRect/>
                      </a:stretch>
                    </p:blipFill>
                    <p:spPr>
                      <a:xfrm rot="0">
                        <a:off x="1350963" y="2214563"/>
                        <a:ext cx="5375275" cy="7778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对象"/>
          <p:cNvGraphicFramePr>
            <a:graphicFrameLocks noChangeAspect="1"/>
          </p:cNvGraphicFramePr>
          <p:nvPr/>
        </p:nvGraphicFramePr>
        <p:xfrm>
          <a:off x="885740" y="2861780"/>
          <a:ext cx="5064421" cy="101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7" imgW="0" imgH="0" progId="package">
                  <p:embed/>
                </p:oleObj>
              </mc:Choice>
              <mc:Fallback>
                <p:oleObj name="package" r:id="rId37" imgW="0" imgH="0" progId="package">
                  <p:embed/>
                  <p:pic>
                    <p:nvPicPr>
                      <p:cNvPr id="23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8" cstate="print"/>
                      <a:stretch>
                        <a:fillRect/>
                      </a:stretch>
                    </p:blipFill>
                    <p:spPr>
                      <a:xfrm rot="0">
                        <a:off x="885740" y="2861780"/>
                        <a:ext cx="5064421" cy="10178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对象"/>
          <p:cNvGraphicFramePr>
            <a:graphicFrameLocks noChangeAspect="1"/>
          </p:cNvGraphicFramePr>
          <p:nvPr/>
        </p:nvGraphicFramePr>
        <p:xfrm>
          <a:off x="1386920" y="3946979"/>
          <a:ext cx="35179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9" imgW="0" imgH="0" progId="package">
                  <p:embed/>
                </p:oleObj>
              </mc:Choice>
              <mc:Fallback>
                <p:oleObj name="package" r:id="rId39" imgW="0" imgH="0" progId="package">
                  <p:embed/>
                  <p:pic>
                    <p:nvPicPr>
                      <p:cNvPr id="2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/>
                      <a:stretch>
                        <a:fillRect/>
                      </a:stretch>
                    </p:blipFill>
                    <p:spPr>
                      <a:xfrm rot="0">
                        <a:off x="1386920" y="3946979"/>
                        <a:ext cx="3517900" cy="5508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对象"/>
          <p:cNvGraphicFramePr>
            <a:graphicFrameLocks noChangeAspect="1"/>
          </p:cNvGraphicFramePr>
          <p:nvPr/>
        </p:nvGraphicFramePr>
        <p:xfrm>
          <a:off x="1361013" y="4449260"/>
          <a:ext cx="52308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1" imgW="0" imgH="0" progId="package">
                  <p:embed/>
                </p:oleObj>
              </mc:Choice>
              <mc:Fallback>
                <p:oleObj name="package" r:id="rId41" imgW="0" imgH="0" progId="package">
                  <p:embed/>
                  <p:pic>
                    <p:nvPicPr>
                      <p:cNvPr id="23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2" cstate="print"/>
                      <a:stretch>
                        <a:fillRect/>
                      </a:stretch>
                    </p:blipFill>
                    <p:spPr>
                      <a:xfrm rot="0">
                        <a:off x="1361013" y="4449260"/>
                        <a:ext cx="5230812" cy="7921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对象"/>
          <p:cNvGraphicFramePr>
            <a:graphicFrameLocks noChangeAspect="1"/>
          </p:cNvGraphicFramePr>
          <p:nvPr/>
        </p:nvGraphicFramePr>
        <p:xfrm>
          <a:off x="880807" y="5150030"/>
          <a:ext cx="4697412" cy="103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43" imgW="0" imgH="0" progId="package">
                  <p:embed/>
                </p:oleObj>
              </mc:Choice>
              <mc:Fallback>
                <p:oleObj name="package" r:id="rId43" imgW="0" imgH="0" progId="package">
                  <p:embed/>
                  <p:pic>
                    <p:nvPicPr>
                      <p:cNvPr id="2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4" cstate="print"/>
                      <a:stretch>
                        <a:fillRect/>
                      </a:stretch>
                    </p:blipFill>
                    <p:spPr>
                      <a:xfrm rot="0">
                        <a:off x="880807" y="5150030"/>
                        <a:ext cx="4697412" cy="10318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64482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1" grpId="0" animBg="1"/>
      <p:bldP spid="209" grpId="0" animBg="1"/>
      <p:bldP spid="210" grpId="0" animBg="1"/>
      <p:bldP spid="207" grpId="0" animBg="1"/>
      <p:bldP spid="212" grpId="0" animBg="1"/>
      <p:bldP spid="213" grpId="0" animBg="1"/>
      <p:bldP spid="206" grpId="0" animBg="1"/>
      <p:bldP spid="218" grpId="0" animBg="1"/>
      <p:bldP spid="217" grpId="0" animBg="1"/>
      <p:bldP spid="195" grpId="0" animBg="1"/>
      <p:bldP spid="220" grpId="0" animBg="1"/>
      <p:bldP spid="223" grpId="0" animBg="1"/>
      <p:bldP spid="226" grpId="0" animBg="1"/>
      <p:bldP spid="227" grpId="0" animBg="1"/>
      <p:bldP spid="228" grpId="0" animBg="1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对象"/>
          <p:cNvGraphicFramePr>
            <a:graphicFrameLocks noChangeAspect="1"/>
          </p:cNvGraphicFramePr>
          <p:nvPr/>
        </p:nvGraphicFramePr>
        <p:xfrm>
          <a:off x="1270748" y="3960579"/>
          <a:ext cx="10841487" cy="131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70748" y="3960579"/>
                        <a:ext cx="10841487" cy="131963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"/>
          <p:cNvGraphicFramePr>
            <a:graphicFrameLocks noChangeAspect="1"/>
          </p:cNvGraphicFramePr>
          <p:nvPr/>
        </p:nvGraphicFramePr>
        <p:xfrm>
          <a:off x="1416892" y="804070"/>
          <a:ext cx="8483601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16892" y="804070"/>
                        <a:ext cx="8483601" cy="7794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"/>
          <p:cNvGraphicFramePr>
            <a:graphicFrameLocks noChangeAspect="1"/>
          </p:cNvGraphicFramePr>
          <p:nvPr/>
        </p:nvGraphicFramePr>
        <p:xfrm>
          <a:off x="712881" y="2312055"/>
          <a:ext cx="1100137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712881" y="2312055"/>
                        <a:ext cx="11001375" cy="18526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"/>
          <p:cNvGraphicFramePr>
            <a:graphicFrameLocks noChangeAspect="1"/>
          </p:cNvGraphicFramePr>
          <p:nvPr/>
        </p:nvGraphicFramePr>
        <p:xfrm>
          <a:off x="712881" y="1464470"/>
          <a:ext cx="10826750" cy="107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12881" y="1464470"/>
                        <a:ext cx="10826750" cy="10794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"/>
          <p:cNvGraphicFramePr>
            <a:graphicFrameLocks noChangeAspect="1"/>
          </p:cNvGraphicFramePr>
          <p:nvPr/>
        </p:nvGraphicFramePr>
        <p:xfrm>
          <a:off x="1083331" y="5566517"/>
          <a:ext cx="9144892" cy="42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7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083331" y="5566517"/>
                        <a:ext cx="9144892" cy="4236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7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对象"/>
          <p:cNvGraphicFramePr>
            <a:graphicFrameLocks noChangeAspect="1"/>
          </p:cNvGraphicFramePr>
          <p:nvPr/>
        </p:nvGraphicFramePr>
        <p:xfrm>
          <a:off x="758546" y="927100"/>
          <a:ext cx="10764838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58546" y="927100"/>
                        <a:ext cx="10764838" cy="26987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"/>
          <p:cNvGraphicFramePr>
            <a:graphicFrameLocks noChangeAspect="1"/>
          </p:cNvGraphicFramePr>
          <p:nvPr/>
        </p:nvGraphicFramePr>
        <p:xfrm>
          <a:off x="1490662" y="3086100"/>
          <a:ext cx="8423275" cy="107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90662" y="3086100"/>
                        <a:ext cx="8423275" cy="10794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"/>
          <p:cNvGraphicFramePr>
            <a:graphicFrameLocks noChangeAspect="1"/>
          </p:cNvGraphicFramePr>
          <p:nvPr/>
        </p:nvGraphicFramePr>
        <p:xfrm>
          <a:off x="1727201" y="4059238"/>
          <a:ext cx="8450264" cy="100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727201" y="4059238"/>
                        <a:ext cx="8450264" cy="10001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"/>
          <p:cNvGraphicFramePr>
            <a:graphicFrameLocks noChangeAspect="1"/>
          </p:cNvGraphicFramePr>
          <p:nvPr/>
        </p:nvGraphicFramePr>
        <p:xfrm>
          <a:off x="758546" y="5051029"/>
          <a:ext cx="10760075" cy="74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58546" y="5051029"/>
                        <a:ext cx="10760075" cy="7445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3718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对象"/>
          <p:cNvGraphicFramePr>
            <a:graphicFrameLocks noChangeAspect="1"/>
          </p:cNvGraphicFramePr>
          <p:nvPr/>
        </p:nvGraphicFramePr>
        <p:xfrm>
          <a:off x="1159808" y="631776"/>
          <a:ext cx="82470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159808" y="631776"/>
                        <a:ext cx="8247062" cy="660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"/>
          <p:cNvGraphicFramePr>
            <a:graphicFrameLocks noChangeAspect="1"/>
          </p:cNvGraphicFramePr>
          <p:nvPr/>
        </p:nvGraphicFramePr>
        <p:xfrm>
          <a:off x="592604" y="2341002"/>
          <a:ext cx="10948988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592604" y="2341002"/>
                        <a:ext cx="10948988" cy="25304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"/>
          <p:cNvGraphicFramePr>
            <a:graphicFrameLocks noChangeAspect="1"/>
          </p:cNvGraphicFramePr>
          <p:nvPr/>
        </p:nvGraphicFramePr>
        <p:xfrm>
          <a:off x="590550" y="4829175"/>
          <a:ext cx="11069638" cy="88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590550" y="4829175"/>
                        <a:ext cx="11069638" cy="8889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"/>
          <p:cNvGraphicFramePr>
            <a:graphicFrameLocks noChangeAspect="1"/>
          </p:cNvGraphicFramePr>
          <p:nvPr/>
        </p:nvGraphicFramePr>
        <p:xfrm>
          <a:off x="590550" y="1247727"/>
          <a:ext cx="11048999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590550" y="1247727"/>
                        <a:ext cx="11048999" cy="11223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"/>
          <p:cNvGraphicFramePr>
            <a:graphicFrameLocks noChangeAspect="1"/>
          </p:cNvGraphicFramePr>
          <p:nvPr/>
        </p:nvGraphicFramePr>
        <p:xfrm>
          <a:off x="1159808" y="5537201"/>
          <a:ext cx="6086474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159808" y="5537201"/>
                        <a:ext cx="6086474" cy="7969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1936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对象"/>
          <p:cNvGraphicFramePr>
            <a:graphicFrameLocks noChangeAspect="1"/>
          </p:cNvGraphicFramePr>
          <p:nvPr/>
        </p:nvGraphicFramePr>
        <p:xfrm>
          <a:off x="1818715" y="735322"/>
          <a:ext cx="8147049" cy="1160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818715" y="735322"/>
                        <a:ext cx="8147049" cy="11604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"/>
          <p:cNvGraphicFramePr>
            <a:graphicFrameLocks noChangeAspect="1"/>
          </p:cNvGraphicFramePr>
          <p:nvPr/>
        </p:nvGraphicFramePr>
        <p:xfrm>
          <a:off x="7836180" y="2761129"/>
          <a:ext cx="2601911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836180" y="2761129"/>
                        <a:ext cx="2601911" cy="18002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"/>
          <p:cNvGraphicFramePr>
            <a:graphicFrameLocks noChangeAspect="1"/>
          </p:cNvGraphicFramePr>
          <p:nvPr/>
        </p:nvGraphicFramePr>
        <p:xfrm>
          <a:off x="1903040" y="1702829"/>
          <a:ext cx="7483475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9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903040" y="1702829"/>
                        <a:ext cx="7483475" cy="48593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"/>
          <p:cNvGraphicFramePr>
            <a:graphicFrameLocks noChangeAspect="1"/>
          </p:cNvGraphicFramePr>
          <p:nvPr/>
        </p:nvGraphicFramePr>
        <p:xfrm>
          <a:off x="7858407" y="4294935"/>
          <a:ext cx="2679605" cy="171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9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858407" y="4294935"/>
                        <a:ext cx="2679605" cy="171199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直线连接线"/>
          <p:cNvCxnSpPr>
            <a:cxnSpLocks/>
          </p:cNvCxnSpPr>
          <p:nvPr/>
        </p:nvCxnSpPr>
        <p:spPr>
          <a:xfrm rot="0">
            <a:off x="3250825" y="3345890"/>
            <a:ext cx="1587" cy="2179638"/>
          </a:xfrm>
          <a:prstGeom prst="straightConnector1"/>
          <a:noFill/>
          <a:ln w="38100" cmpd="sng" cap="flat">
            <a:solidFill>
              <a:srgbClr val="FF33CC"/>
            </a:solidFill>
            <a:prstDash val="solid"/>
            <a:round/>
            <a:tailEnd type="arrow" w="med" len="med"/>
          </a:ln>
        </p:spPr>
      </p:cxnSp>
      <p:cxnSp>
        <p:nvCxnSpPr>
          <p:cNvPr id="93" name="直线连接线"/>
          <p:cNvCxnSpPr>
            <a:cxnSpLocks/>
          </p:cNvCxnSpPr>
          <p:nvPr/>
        </p:nvCxnSpPr>
        <p:spPr>
          <a:xfrm rot="0">
            <a:off x="4009651" y="3361765"/>
            <a:ext cx="1587" cy="2179638"/>
          </a:xfrm>
          <a:prstGeom prst="straightConnector1"/>
          <a:noFill/>
          <a:ln w="38100" cmpd="sng" cap="flat">
            <a:solidFill>
              <a:srgbClr val="FF33CC"/>
            </a:solidFill>
            <a:prstDash val="solid"/>
            <a:round/>
            <a:tailEnd type="arrow" w="med" len="med"/>
          </a:ln>
        </p:spPr>
      </p:cxnSp>
      <p:cxnSp>
        <p:nvCxnSpPr>
          <p:cNvPr id="94" name="直线连接线"/>
          <p:cNvCxnSpPr>
            <a:cxnSpLocks/>
          </p:cNvCxnSpPr>
          <p:nvPr/>
        </p:nvCxnSpPr>
        <p:spPr>
          <a:xfrm rot="0">
            <a:off x="5373314" y="3345890"/>
            <a:ext cx="1587" cy="2179638"/>
          </a:xfrm>
          <a:prstGeom prst="straightConnector1"/>
          <a:noFill/>
          <a:ln w="38100" cmpd="sng" cap="flat">
            <a:solidFill>
              <a:srgbClr val="FF33CC"/>
            </a:solidFill>
            <a:prstDash val="solid"/>
            <a:round/>
            <a:tailEnd type="arrow" w="med" len="med"/>
          </a:ln>
        </p:spPr>
      </p:cxnSp>
      <p:cxnSp>
        <p:nvCxnSpPr>
          <p:cNvPr id="95" name="直线连接线"/>
          <p:cNvCxnSpPr>
            <a:cxnSpLocks/>
          </p:cNvCxnSpPr>
          <p:nvPr/>
        </p:nvCxnSpPr>
        <p:spPr>
          <a:xfrm rot="0">
            <a:off x="3125414" y="3377640"/>
            <a:ext cx="3306762" cy="14287"/>
          </a:xfrm>
          <a:prstGeom prst="straightConnector1"/>
          <a:noFill/>
          <a:ln w="38100" cmpd="sng" cap="flat">
            <a:solidFill>
              <a:srgbClr val="00B050"/>
            </a:solidFill>
            <a:prstDash val="solid"/>
            <a:round/>
            <a:tailEnd type="arrow" w="med" len="med"/>
          </a:ln>
        </p:spPr>
      </p:cxnSp>
      <p:cxnSp>
        <p:nvCxnSpPr>
          <p:cNvPr id="96" name="直线连接线"/>
          <p:cNvCxnSpPr>
            <a:cxnSpLocks/>
          </p:cNvCxnSpPr>
          <p:nvPr/>
        </p:nvCxnSpPr>
        <p:spPr>
          <a:xfrm rot="0">
            <a:off x="3125414" y="3849129"/>
            <a:ext cx="3306762" cy="15874"/>
          </a:xfrm>
          <a:prstGeom prst="straightConnector1"/>
          <a:noFill/>
          <a:ln w="38100" cmpd="sng" cap="flat">
            <a:solidFill>
              <a:srgbClr val="00B050"/>
            </a:solidFill>
            <a:prstDash val="solid"/>
            <a:round/>
            <a:tailEnd type="arrow" w="med" len="med"/>
          </a:ln>
        </p:spPr>
      </p:cxnSp>
      <p:cxnSp>
        <p:nvCxnSpPr>
          <p:cNvPr id="97" name="直线连接线"/>
          <p:cNvCxnSpPr>
            <a:cxnSpLocks/>
          </p:cNvCxnSpPr>
          <p:nvPr/>
        </p:nvCxnSpPr>
        <p:spPr>
          <a:xfrm rot="0">
            <a:off x="3139701" y="4825440"/>
            <a:ext cx="3308350" cy="14287"/>
          </a:xfrm>
          <a:prstGeom prst="straightConnector1"/>
          <a:noFill/>
          <a:ln w="38100" cmpd="sng" cap="flat">
            <a:solidFill>
              <a:srgbClr val="00B050"/>
            </a:solidFill>
            <a:prstDash val="solid"/>
            <a:rou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300513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对象"/>
          <p:cNvGraphicFramePr>
            <a:graphicFrameLocks noChangeAspect="1"/>
          </p:cNvGraphicFramePr>
          <p:nvPr/>
        </p:nvGraphicFramePr>
        <p:xfrm>
          <a:off x="1190625" y="1751013"/>
          <a:ext cx="1034891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9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190625" y="1751013"/>
                        <a:ext cx="10348913" cy="50514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"/>
          <p:cNvGraphicFramePr>
            <a:graphicFrameLocks noChangeAspect="1"/>
          </p:cNvGraphicFramePr>
          <p:nvPr/>
        </p:nvGraphicFramePr>
        <p:xfrm>
          <a:off x="790337" y="834140"/>
          <a:ext cx="10455275" cy="124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9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790337" y="834140"/>
                        <a:ext cx="10455275" cy="124559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直线连接线"/>
          <p:cNvCxnSpPr>
            <a:cxnSpLocks/>
          </p:cNvCxnSpPr>
          <p:nvPr/>
        </p:nvCxnSpPr>
        <p:spPr>
          <a:xfrm rot="0">
            <a:off x="3831196" y="3799338"/>
            <a:ext cx="1587" cy="1655762"/>
          </a:xfrm>
          <a:prstGeom prst="straightConnector1"/>
          <a:noFill/>
          <a:ln w="38100" cmpd="sng" cap="flat">
            <a:solidFill>
              <a:srgbClr val="FF33CC"/>
            </a:solidFill>
            <a:prstDash val="solid"/>
            <a:round/>
            <a:tailEnd type="arrow" w="med" len="med"/>
          </a:ln>
        </p:spPr>
      </p:cxnSp>
      <p:graphicFrame>
        <p:nvGraphicFramePr>
          <p:cNvPr id="101" name="对象"/>
          <p:cNvGraphicFramePr>
            <a:graphicFrameLocks noChangeAspect="1"/>
          </p:cNvGraphicFramePr>
          <p:nvPr/>
        </p:nvGraphicFramePr>
        <p:xfrm>
          <a:off x="3656300" y="5382077"/>
          <a:ext cx="509587" cy="10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0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656300" y="5382077"/>
                        <a:ext cx="509587" cy="1025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"/>
          <p:cNvGraphicFramePr>
            <a:graphicFrameLocks noChangeAspect="1"/>
          </p:cNvGraphicFramePr>
          <p:nvPr/>
        </p:nvGraphicFramePr>
        <p:xfrm>
          <a:off x="4647963" y="5382077"/>
          <a:ext cx="523875" cy="10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0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647963" y="5382077"/>
                        <a:ext cx="523875" cy="1025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线连接线"/>
          <p:cNvCxnSpPr>
            <a:cxnSpLocks/>
          </p:cNvCxnSpPr>
          <p:nvPr/>
        </p:nvCxnSpPr>
        <p:spPr>
          <a:xfrm rot="0">
            <a:off x="4819937" y="3799338"/>
            <a:ext cx="1587" cy="1655762"/>
          </a:xfrm>
          <a:prstGeom prst="straightConnector1"/>
          <a:noFill/>
          <a:ln w="38100" cmpd="sng" cap="flat">
            <a:solidFill>
              <a:srgbClr val="FF33CC"/>
            </a:solidFill>
            <a:prstDash val="solid"/>
            <a:round/>
            <a:tailEnd type="arrow" w="med" len="med"/>
          </a:ln>
        </p:spPr>
      </p:cxnSp>
      <p:cxnSp>
        <p:nvCxnSpPr>
          <p:cNvPr id="104" name="直线连接线"/>
          <p:cNvCxnSpPr>
            <a:cxnSpLocks/>
          </p:cNvCxnSpPr>
          <p:nvPr/>
        </p:nvCxnSpPr>
        <p:spPr>
          <a:xfrm rot="0">
            <a:off x="3566874" y="4202958"/>
            <a:ext cx="1692274" cy="14287"/>
          </a:xfrm>
          <a:prstGeom prst="straightConnector1"/>
          <a:noFill/>
          <a:ln w="38100" cmpd="sng" cap="flat">
            <a:solidFill>
              <a:srgbClr val="00B050"/>
            </a:solidFill>
            <a:prstDash val="solid"/>
            <a:round/>
            <a:tailEnd type="arrow" w="med" len="med"/>
          </a:ln>
        </p:spPr>
      </p:cxnSp>
      <p:graphicFrame>
        <p:nvGraphicFramePr>
          <p:cNvPr id="105" name="对象"/>
          <p:cNvGraphicFramePr>
            <a:graphicFrameLocks noChangeAspect="1"/>
          </p:cNvGraphicFramePr>
          <p:nvPr/>
        </p:nvGraphicFramePr>
        <p:xfrm>
          <a:off x="5488827" y="3642885"/>
          <a:ext cx="5095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0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5488827" y="3642885"/>
                        <a:ext cx="509587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线连接线"/>
          <p:cNvCxnSpPr>
            <a:cxnSpLocks/>
          </p:cNvCxnSpPr>
          <p:nvPr/>
        </p:nvCxnSpPr>
        <p:spPr>
          <a:xfrm rot="0">
            <a:off x="3566875" y="5075688"/>
            <a:ext cx="1692275" cy="14287"/>
          </a:xfrm>
          <a:prstGeom prst="straightConnector1"/>
          <a:noFill/>
          <a:ln w="38100" cmpd="sng" cap="flat">
            <a:solidFill>
              <a:srgbClr val="00B050"/>
            </a:solidFill>
            <a:prstDash val="solid"/>
            <a:round/>
            <a:tailEnd type="arrow" w="med" len="med"/>
          </a:ln>
        </p:spPr>
      </p:cxnSp>
      <p:graphicFrame>
        <p:nvGraphicFramePr>
          <p:cNvPr id="107" name="对象"/>
          <p:cNvGraphicFramePr>
            <a:graphicFrameLocks noChangeAspect="1"/>
          </p:cNvGraphicFramePr>
          <p:nvPr/>
        </p:nvGraphicFramePr>
        <p:xfrm>
          <a:off x="5495688" y="4510875"/>
          <a:ext cx="5222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0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5495688" y="4510875"/>
                        <a:ext cx="522288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直线连接线"/>
          <p:cNvCxnSpPr>
            <a:cxnSpLocks/>
          </p:cNvCxnSpPr>
          <p:nvPr/>
        </p:nvCxnSpPr>
        <p:spPr>
          <a:xfrm rot="0">
            <a:off x="8025522" y="3799337"/>
            <a:ext cx="1587" cy="1655762"/>
          </a:xfrm>
          <a:prstGeom prst="straightConnector1"/>
          <a:noFill/>
          <a:ln w="38100" cmpd="sng" cap="flat">
            <a:solidFill>
              <a:srgbClr val="FF33CC"/>
            </a:solidFill>
            <a:prstDash val="solid"/>
            <a:round/>
            <a:tailEnd type="arrow" w="med" len="med"/>
          </a:ln>
        </p:spPr>
      </p:cxnSp>
      <p:graphicFrame>
        <p:nvGraphicFramePr>
          <p:cNvPr id="109" name="对象"/>
          <p:cNvGraphicFramePr>
            <a:graphicFrameLocks noChangeAspect="1"/>
          </p:cNvGraphicFramePr>
          <p:nvPr/>
        </p:nvGraphicFramePr>
        <p:xfrm>
          <a:off x="7882410" y="5382076"/>
          <a:ext cx="509587" cy="10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0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7882410" y="5382076"/>
                        <a:ext cx="509587" cy="1025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"/>
          <p:cNvGraphicFramePr>
            <a:graphicFrameLocks noChangeAspect="1"/>
          </p:cNvGraphicFramePr>
          <p:nvPr/>
        </p:nvGraphicFramePr>
        <p:xfrm>
          <a:off x="8901307" y="5382077"/>
          <a:ext cx="522286" cy="10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11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8901307" y="5382077"/>
                        <a:ext cx="522286" cy="1025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直线连接线"/>
          <p:cNvCxnSpPr>
            <a:cxnSpLocks/>
          </p:cNvCxnSpPr>
          <p:nvPr/>
        </p:nvCxnSpPr>
        <p:spPr>
          <a:xfrm rot="0">
            <a:off x="9076359" y="3840529"/>
            <a:ext cx="1587" cy="1655762"/>
          </a:xfrm>
          <a:prstGeom prst="straightConnector1"/>
          <a:noFill/>
          <a:ln w="38100" cmpd="sng" cap="flat">
            <a:solidFill>
              <a:srgbClr val="FF33CC"/>
            </a:solidFill>
            <a:prstDash val="solid"/>
            <a:round/>
            <a:tailEnd type="arrow" w="med" len="med"/>
          </a:ln>
        </p:spPr>
      </p:cxnSp>
      <p:cxnSp>
        <p:nvCxnSpPr>
          <p:cNvPr id="112" name="直线连接线"/>
          <p:cNvCxnSpPr>
            <a:cxnSpLocks/>
          </p:cNvCxnSpPr>
          <p:nvPr/>
        </p:nvCxnSpPr>
        <p:spPr>
          <a:xfrm rot="0">
            <a:off x="7761482" y="4210102"/>
            <a:ext cx="1690686" cy="14286"/>
          </a:xfrm>
          <a:prstGeom prst="straightConnector1"/>
          <a:noFill/>
          <a:ln w="38100" cmpd="sng" cap="flat">
            <a:solidFill>
              <a:srgbClr val="00B050"/>
            </a:solidFill>
            <a:prstDash val="solid"/>
            <a:round/>
            <a:tailEnd type="arrow" w="med" len="med"/>
          </a:ln>
        </p:spPr>
      </p:cxnSp>
      <p:graphicFrame>
        <p:nvGraphicFramePr>
          <p:cNvPr id="113" name="对象"/>
          <p:cNvGraphicFramePr>
            <a:graphicFrameLocks noChangeAspect="1"/>
          </p:cNvGraphicFramePr>
          <p:nvPr/>
        </p:nvGraphicFramePr>
        <p:xfrm>
          <a:off x="9688707" y="3642885"/>
          <a:ext cx="50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11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9688707" y="3642885"/>
                        <a:ext cx="509588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直线连接线"/>
          <p:cNvCxnSpPr>
            <a:cxnSpLocks/>
          </p:cNvCxnSpPr>
          <p:nvPr/>
        </p:nvCxnSpPr>
        <p:spPr>
          <a:xfrm rot="0">
            <a:off x="7761482" y="5068544"/>
            <a:ext cx="1690686" cy="14287"/>
          </a:xfrm>
          <a:prstGeom prst="straightConnector1"/>
          <a:noFill/>
          <a:ln w="38100" cmpd="sng" cap="flat">
            <a:solidFill>
              <a:srgbClr val="00B050"/>
            </a:solidFill>
            <a:prstDash val="solid"/>
            <a:round/>
            <a:tailEnd type="arrow" w="med" len="med"/>
          </a:ln>
        </p:spPr>
      </p:cxnSp>
      <p:graphicFrame>
        <p:nvGraphicFramePr>
          <p:cNvPr id="115" name="对象"/>
          <p:cNvGraphicFramePr>
            <a:graphicFrameLocks noChangeAspect="1"/>
          </p:cNvGraphicFramePr>
          <p:nvPr/>
        </p:nvGraphicFramePr>
        <p:xfrm>
          <a:off x="9684739" y="4510875"/>
          <a:ext cx="5238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11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9684739" y="4510875"/>
                        <a:ext cx="523875" cy="10271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12131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3" grpId="0" animBg="1"/>
      <p:bldP spid="104" grpId="0" animBg="1"/>
      <p:bldP spid="106" grpId="0" animBg="1"/>
      <p:bldP spid="108" grpId="0" animBg="1"/>
      <p:bldP spid="111" grpId="0" animBg="1"/>
      <p:bldP spid="112" grpId="0" animBg="1"/>
      <p:bldP spid="114" grpId="0" animBg="1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对象"/>
          <p:cNvGraphicFramePr>
            <a:graphicFrameLocks noChangeAspect="1"/>
          </p:cNvGraphicFramePr>
          <p:nvPr/>
        </p:nvGraphicFramePr>
        <p:xfrm>
          <a:off x="1048921" y="1195616"/>
          <a:ext cx="10348912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1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048921" y="1195616"/>
                        <a:ext cx="10348912" cy="38322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"/>
          <p:cNvGraphicFramePr>
            <a:graphicFrameLocks noChangeAspect="1"/>
          </p:cNvGraphicFramePr>
          <p:nvPr/>
        </p:nvGraphicFramePr>
        <p:xfrm>
          <a:off x="823821" y="4739813"/>
          <a:ext cx="1031557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1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823821" y="4739813"/>
                        <a:ext cx="10315575" cy="15573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"/>
          <p:cNvGraphicFramePr>
            <a:graphicFrameLocks noChangeAspect="1"/>
          </p:cNvGraphicFramePr>
          <p:nvPr/>
        </p:nvGraphicFramePr>
        <p:xfrm>
          <a:off x="3551611" y="3732441"/>
          <a:ext cx="5095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1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551611" y="3732441"/>
                        <a:ext cx="509587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"/>
          <p:cNvGraphicFramePr>
            <a:graphicFrameLocks noChangeAspect="1"/>
          </p:cNvGraphicFramePr>
          <p:nvPr/>
        </p:nvGraphicFramePr>
        <p:xfrm>
          <a:off x="4583486" y="3732441"/>
          <a:ext cx="5238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583486" y="3732441"/>
                        <a:ext cx="523875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"/>
          <p:cNvGraphicFramePr>
            <a:graphicFrameLocks noChangeAspect="1"/>
          </p:cNvGraphicFramePr>
          <p:nvPr/>
        </p:nvGraphicFramePr>
        <p:xfrm>
          <a:off x="5388524" y="1986041"/>
          <a:ext cx="5095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12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5388524" y="1986041"/>
                        <a:ext cx="509587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"/>
          <p:cNvGraphicFramePr>
            <a:graphicFrameLocks noChangeAspect="1"/>
          </p:cNvGraphicFramePr>
          <p:nvPr/>
        </p:nvGraphicFramePr>
        <p:xfrm>
          <a:off x="5368505" y="2852461"/>
          <a:ext cx="5222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12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5368505" y="2852461"/>
                        <a:ext cx="522288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"/>
          <p:cNvGraphicFramePr>
            <a:graphicFrameLocks noChangeAspect="1"/>
          </p:cNvGraphicFramePr>
          <p:nvPr/>
        </p:nvGraphicFramePr>
        <p:xfrm>
          <a:off x="7775127" y="3732441"/>
          <a:ext cx="5095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12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7775127" y="3732441"/>
                        <a:ext cx="509587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"/>
          <p:cNvGraphicFramePr>
            <a:graphicFrameLocks noChangeAspect="1"/>
          </p:cNvGraphicFramePr>
          <p:nvPr/>
        </p:nvGraphicFramePr>
        <p:xfrm>
          <a:off x="8808591" y="3732441"/>
          <a:ext cx="522286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5" imgW="0" imgH="0" progId="package">
                  <p:embed/>
                </p:oleObj>
              </mc:Choice>
              <mc:Fallback>
                <p:oleObj name="package" r:id="rId15" imgW="0" imgH="0" progId="package">
                  <p:embed/>
                  <p:pic>
                    <p:nvPicPr>
                      <p:cNvPr id="12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/>
                      <a:stretch>
                        <a:fillRect/>
                      </a:stretch>
                    </p:blipFill>
                    <p:spPr>
                      <a:xfrm rot="0">
                        <a:off x="8808591" y="3732441"/>
                        <a:ext cx="522286" cy="10255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"/>
          <p:cNvGraphicFramePr>
            <a:graphicFrameLocks noChangeAspect="1"/>
          </p:cNvGraphicFramePr>
          <p:nvPr/>
        </p:nvGraphicFramePr>
        <p:xfrm>
          <a:off x="9584892" y="1969980"/>
          <a:ext cx="509587" cy="10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7" imgW="0" imgH="0" progId="package">
                  <p:embed/>
                </p:oleObj>
              </mc:Choice>
              <mc:Fallback>
                <p:oleObj name="package" r:id="rId17" imgW="0" imgH="0" progId="package">
                  <p:embed/>
                  <p:pic>
                    <p:nvPicPr>
                      <p:cNvPr id="12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/>
                      <a:stretch>
                        <a:fillRect/>
                      </a:stretch>
                    </p:blipFill>
                    <p:spPr>
                      <a:xfrm rot="0">
                        <a:off x="9584892" y="1969980"/>
                        <a:ext cx="509587" cy="1025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"/>
          <p:cNvGraphicFramePr>
            <a:graphicFrameLocks noChangeAspect="1"/>
          </p:cNvGraphicFramePr>
          <p:nvPr/>
        </p:nvGraphicFramePr>
        <p:xfrm>
          <a:off x="9578543" y="2846280"/>
          <a:ext cx="5238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9" imgW="0" imgH="0" progId="package">
                  <p:embed/>
                </p:oleObj>
              </mc:Choice>
              <mc:Fallback>
                <p:oleObj name="package" r:id="rId19" imgW="0" imgH="0" progId="package">
                  <p:embed/>
                  <p:pic>
                    <p:nvPicPr>
                      <p:cNvPr id="12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/>
                      <a:stretch>
                        <a:fillRect/>
                      </a:stretch>
                    </p:blipFill>
                    <p:spPr>
                      <a:xfrm rot="0">
                        <a:off x="9578543" y="2846280"/>
                        <a:ext cx="523875" cy="10271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"/>
          <p:cNvGraphicFramePr>
            <a:graphicFrameLocks noChangeAspect="1"/>
          </p:cNvGraphicFramePr>
          <p:nvPr/>
        </p:nvGraphicFramePr>
        <p:xfrm>
          <a:off x="1253379" y="716731"/>
          <a:ext cx="100091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1" imgW="0" imgH="0" progId="package">
                  <p:embed/>
                </p:oleObj>
              </mc:Choice>
              <mc:Fallback>
                <p:oleObj name="package" r:id="rId21" imgW="0" imgH="0" progId="package">
                  <p:embed/>
                  <p:pic>
                    <p:nvPicPr>
                      <p:cNvPr id="12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/>
                      <a:stretch>
                        <a:fillRect/>
                      </a:stretch>
                    </p:blipFill>
                    <p:spPr>
                      <a:xfrm rot="0">
                        <a:off x="1253379" y="716731"/>
                        <a:ext cx="10009188" cy="6238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8593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对象"/>
          <p:cNvGraphicFramePr>
            <a:graphicFrameLocks noChangeAspect="1"/>
          </p:cNvGraphicFramePr>
          <p:nvPr/>
        </p:nvGraphicFramePr>
        <p:xfrm>
          <a:off x="566738" y="735013"/>
          <a:ext cx="11464925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2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566738" y="735013"/>
                        <a:ext cx="11464925" cy="21288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"/>
          <p:cNvGraphicFramePr>
            <a:graphicFrameLocks noChangeAspect="1"/>
          </p:cNvGraphicFramePr>
          <p:nvPr/>
        </p:nvGraphicFramePr>
        <p:xfrm>
          <a:off x="1169802" y="2871450"/>
          <a:ext cx="6227761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2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169802" y="2871450"/>
                        <a:ext cx="6227761" cy="74453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"/>
          <p:cNvGraphicFramePr>
            <a:graphicFrameLocks noChangeAspect="1"/>
          </p:cNvGraphicFramePr>
          <p:nvPr/>
        </p:nvGraphicFramePr>
        <p:xfrm>
          <a:off x="511221" y="3484796"/>
          <a:ext cx="51673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2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511221" y="3484796"/>
                        <a:ext cx="5167312" cy="18002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"/>
          <p:cNvGraphicFramePr>
            <a:graphicFrameLocks noChangeAspect="1"/>
          </p:cNvGraphicFramePr>
          <p:nvPr/>
        </p:nvGraphicFramePr>
        <p:xfrm>
          <a:off x="790763" y="5074443"/>
          <a:ext cx="5099049" cy="87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3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90763" y="5074443"/>
                        <a:ext cx="5099049" cy="87412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" name="图片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7500565" y="2646597"/>
            <a:ext cx="4143374" cy="3390900"/>
          </a:xfrm>
          <a:prstGeom prst="rect"/>
          <a:noFill/>
          <a:ln w="9525" cmpd="sng" cap="flat">
            <a:noFill/>
            <a:prstDash val="solid"/>
            <a:round/>
          </a:ln>
        </p:spPr>
      </p:pic>
      <p:graphicFrame>
        <p:nvGraphicFramePr>
          <p:cNvPr id="132" name="对象"/>
          <p:cNvGraphicFramePr>
            <a:graphicFrameLocks noChangeAspect="1"/>
          </p:cNvGraphicFramePr>
          <p:nvPr/>
        </p:nvGraphicFramePr>
        <p:xfrm>
          <a:off x="8984411" y="4164387"/>
          <a:ext cx="1295399" cy="89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0" imgW="0" imgH="0" progId="package">
                  <p:embed/>
                </p:oleObj>
              </mc:Choice>
              <mc:Fallback>
                <p:oleObj name="package" r:id="rId10" imgW="0" imgH="0" progId="package">
                  <p:embed/>
                  <p:pic>
                    <p:nvPicPr>
                      <p:cNvPr id="13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/>
                      <a:stretch>
                        <a:fillRect/>
                      </a:stretch>
                    </p:blipFill>
                    <p:spPr>
                      <a:xfrm rot="0">
                        <a:off x="8984411" y="4164387"/>
                        <a:ext cx="1295399" cy="89534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"/>
          <p:cNvGraphicFramePr>
            <a:graphicFrameLocks noChangeAspect="1"/>
          </p:cNvGraphicFramePr>
          <p:nvPr/>
        </p:nvGraphicFramePr>
        <p:xfrm>
          <a:off x="8920911" y="3789737"/>
          <a:ext cx="14224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2" imgW="0" imgH="0" progId="package">
                  <p:embed/>
                </p:oleObj>
              </mc:Choice>
              <mc:Fallback>
                <p:oleObj name="package" r:id="rId12" imgW="0" imgH="0" progId="package">
                  <p:embed/>
                  <p:pic>
                    <p:nvPicPr>
                      <p:cNvPr id="1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/>
                      <a:stretch>
                        <a:fillRect/>
                      </a:stretch>
                    </p:blipFill>
                    <p:spPr>
                      <a:xfrm rot="0">
                        <a:off x="8920911" y="3789737"/>
                        <a:ext cx="1422400" cy="12715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"/>
          <p:cNvGraphicFramePr>
            <a:graphicFrameLocks noChangeAspect="1"/>
          </p:cNvGraphicFramePr>
          <p:nvPr/>
        </p:nvGraphicFramePr>
        <p:xfrm>
          <a:off x="8920911" y="3843478"/>
          <a:ext cx="1320799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4" imgW="0" imgH="0" progId="package">
                  <p:embed/>
                </p:oleObj>
              </mc:Choice>
              <mc:Fallback>
                <p:oleObj name="package" r:id="rId14" imgW="0" imgH="0" progId="package">
                  <p:embed/>
                  <p:pic>
                    <p:nvPicPr>
                      <p:cNvPr id="13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5" cstate="print"/>
                      <a:stretch>
                        <a:fillRect/>
                      </a:stretch>
                    </p:blipFill>
                    <p:spPr>
                      <a:xfrm rot="0">
                        <a:off x="8920911" y="3843478"/>
                        <a:ext cx="1320799" cy="12715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3161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对象"/>
          <p:cNvGraphicFramePr>
            <a:graphicFrameLocks noChangeAspect="1"/>
          </p:cNvGraphicFramePr>
          <p:nvPr/>
        </p:nvGraphicFramePr>
        <p:xfrm>
          <a:off x="1337235" y="749486"/>
          <a:ext cx="8653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337235" y="749486"/>
                        <a:ext cx="8653463" cy="6604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"/>
          <p:cNvGraphicFramePr>
            <a:graphicFrameLocks noChangeAspect="1"/>
          </p:cNvGraphicFramePr>
          <p:nvPr/>
        </p:nvGraphicFramePr>
        <p:xfrm>
          <a:off x="657225" y="2497138"/>
          <a:ext cx="10790704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657225" y="2497138"/>
                        <a:ext cx="10790704" cy="120332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"/>
          <p:cNvGraphicFramePr>
            <a:graphicFrameLocks noChangeAspect="1"/>
          </p:cNvGraphicFramePr>
          <p:nvPr/>
        </p:nvGraphicFramePr>
        <p:xfrm>
          <a:off x="638175" y="3700463"/>
          <a:ext cx="10847388" cy="202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3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38175" y="3700463"/>
                        <a:ext cx="10847388" cy="202247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"/>
          <p:cNvGraphicFramePr>
            <a:graphicFrameLocks noChangeAspect="1"/>
          </p:cNvGraphicFramePr>
          <p:nvPr/>
        </p:nvGraphicFramePr>
        <p:xfrm>
          <a:off x="654844" y="1350122"/>
          <a:ext cx="10852150" cy="153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3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654844" y="1350122"/>
                        <a:ext cx="10852150" cy="15335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20418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292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微软雅黑 54号(标题)</dc:title>
  <dc:creator>宁荣健</dc:creator>
  <cp:lastModifiedBy>lenovo</cp:lastModifiedBy>
  <cp:revision>70</cp:revision>
  <dcterms:created xsi:type="dcterms:W3CDTF">2019-06-19T02:08:00Z</dcterms:created>
  <dcterms:modified xsi:type="dcterms:W3CDTF">2022-09-21T02:54:49Z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2052-11.1.0.8894</vt:lpwstr>
  </property>
</Properties>
</file>