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7365" cy="9143365"/>
  <p:custDataLst>
    <p:tags r:id="rId22"/>
  </p:custDataLst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7" autoAdjust="0"/>
    <p:restoredTop sz="99500"/>
  </p:normalViewPr>
  <p:slideViewPr>
    <p:cSldViewPr snapToGrid="0">
      <p:cViewPr varScale="1">
        <p:scale>
          <a:sx n="87" d="100"/>
          <a:sy n="87" d="100"/>
        </p:scale>
        <p:origin x="0" y="0"/>
      </p:cViewPr>
      <p:guideLst>
        <p:guide orient="horz" pos="2152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5" Type="http://schemas.openxmlformats.org/officeDocument/2006/relationships/image" Target="../media/image68.emf"/><Relationship Id="rId14" Type="http://schemas.openxmlformats.org/officeDocument/2006/relationships/image" Target="../media/image67.emf"/><Relationship Id="rId13" Type="http://schemas.openxmlformats.org/officeDocument/2006/relationships/image" Target="../media/image66.e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1" name="文本占位符 60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457200" lvl="1" indent="0"/>
            <a:r>
              <a:rPr lang="zh-CN" altLang="en-US"/>
              <a:t>第二级</a:t>
            </a:r>
            <a:endParaRPr lang="en-US" altLang="zh-CN"/>
          </a:p>
          <a:p>
            <a:pPr marL="914400" lvl="2" indent="0"/>
            <a:r>
              <a:rPr lang="zh-CN" altLang="en-US"/>
              <a:t>第三级</a:t>
            </a:r>
            <a:endParaRPr lang="en-US" altLang="zh-CN"/>
          </a:p>
          <a:p>
            <a:pPr marL="1371600" lvl="3" indent="0"/>
            <a:r>
              <a:rPr lang="zh-CN" altLang="en-US"/>
              <a:t>第四级</a:t>
            </a:r>
            <a:endParaRPr lang="en-US" altLang="zh-CN"/>
          </a:p>
          <a:p>
            <a:pPr marL="18288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>
            <a:off x="669882" y="2588281"/>
            <a:ext cx="10852237" cy="89916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25400" bIns="38100" anchor="t" anchorCtr="0"/>
          <a:lstStyle>
            <a:lvl1pPr marL="0" indent="0" algn="ctr" defTabSz="914400" fontAlgn="auto" hangingPunct="1">
              <a:defRPr sz="5400" b="0" spc="600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>
            <a:off x="669882" y="3566160"/>
            <a:ext cx="10852237" cy="95098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>
            <a:off x="669930" y="952508"/>
            <a:ext cx="10852237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25400" bIns="38100" anchor="t" anchorCtr="0"/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单击此处编辑标题</a:t>
            </a:r>
            <a:endParaRPr lang="zh-CN" altLang="en-US">
              <a:sym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>
            <a:off x="669930" y="3808730"/>
            <a:ext cx="10852237" cy="6248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63500" bIns="38100" anchor="t" anchorCtr="0"/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>
            <a:off x="669930" y="1296000"/>
            <a:ext cx="5283241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>
            <a:off x="6238877" y="1296000"/>
            <a:ext cx="5283241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1" cy="3810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>
            <a:off x="669925" y="1789043"/>
            <a:ext cx="5283200" cy="45522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>
            <a:off x="6235750" y="1296000"/>
            <a:ext cx="5283241" cy="3810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单击此处编辑文本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>
            <a:off x="6235750" y="1789043"/>
            <a:ext cx="5283241" cy="45522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1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>
            <a:off x="6238925" y="1296000"/>
            <a:ext cx="5283242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eaVert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0" cy="53889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eaVert" wrap="square" lIns="91440" tIns="45720" rIns="91440" bIns="45720" anchor="t" anchorCtr="0"/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0"/>
            <a:r>
              <a:rPr lang="zh-CN" altLang="en-US"/>
              <a:t>第二级</a:t>
            </a:r>
            <a:endParaRPr lang="en-US" altLang="zh-CN"/>
          </a:p>
          <a:p>
            <a:pPr marL="1143000" lvl="2" indent="0"/>
            <a:r>
              <a:rPr lang="zh-CN" altLang="en-US"/>
              <a:t>第三级</a:t>
            </a:r>
            <a:endParaRPr lang="en-US" altLang="zh-CN"/>
          </a:p>
          <a:p>
            <a:pPr marL="1600200" lvl="3" indent="0"/>
            <a:r>
              <a:rPr lang="zh-CN" altLang="en-US"/>
              <a:t>第四级</a:t>
            </a:r>
            <a:endParaRPr lang="en-US" altLang="zh-CN"/>
          </a:p>
          <a:p>
            <a:pPr marL="20574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/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600216" y="243967"/>
              <a:ext cx="2821020" cy="4379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</p:pic>
        <p:sp>
          <p:nvSpPr>
            <p:cNvPr id="4" name="矩形"/>
            <p:cNvSpPr/>
            <p:nvPr userDrawn="1"/>
          </p:nvSpPr>
          <p:spPr>
            <a:xfrm>
              <a:off x="9401781" y="234834"/>
              <a:ext cx="2689696" cy="453390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1pPr>
    </p:titleStyle>
    <p:bodyStyle>
      <a:lvl1pPr marL="2286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1pPr>
      <a:lvl2pPr marL="6858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2pPr>
      <a:lvl3pPr marL="11430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3pPr>
      <a:lvl4pPr marL="16002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4pPr>
      <a:lvl5pPr marL="20574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emf"/><Relationship Id="rId17" Type="http://schemas.openxmlformats.org/officeDocument/2006/relationships/notesSlide" Target="../notesSlides/notesSlide10.xml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8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7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emf"/><Relationship Id="rId11" Type="http://schemas.openxmlformats.org/officeDocument/2006/relationships/notesSlide" Target="../notesSlides/notesSlide11.xml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9.emf"/><Relationship Id="rId18" Type="http://schemas.openxmlformats.org/officeDocument/2006/relationships/notesSlide" Target="../notesSlides/notesSlide12.xml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8.emf"/><Relationship Id="rId14" Type="http://schemas.openxmlformats.org/officeDocument/2006/relationships/oleObject" Target="../embeddings/oleObject50.bin"/><Relationship Id="rId13" Type="http://schemas.openxmlformats.org/officeDocument/2006/relationships/image" Target="../media/image47.emf"/><Relationship Id="rId12" Type="http://schemas.openxmlformats.org/officeDocument/2006/relationships/oleObject" Target="../embeddings/oleObject49.bin"/><Relationship Id="rId11" Type="http://schemas.openxmlformats.org/officeDocument/2006/relationships/image" Target="../media/image46.emf"/><Relationship Id="rId10" Type="http://schemas.openxmlformats.org/officeDocument/2006/relationships/oleObject" Target="../embeddings/oleObject48.bin"/><Relationship Id="rId1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9.emf"/><Relationship Id="rId15" Type="http://schemas.openxmlformats.org/officeDocument/2006/relationships/notesSlide" Target="../notesSlides/notesSlide13.xml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5.emf"/><Relationship Id="rId33" Type="http://schemas.openxmlformats.org/officeDocument/2006/relationships/notesSlide" Target="../notesSlides/notesSlide14.xml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68.emf"/><Relationship Id="rId3" Type="http://schemas.openxmlformats.org/officeDocument/2006/relationships/oleObject" Target="../embeddings/oleObject58.bin"/><Relationship Id="rId29" Type="http://schemas.openxmlformats.org/officeDocument/2006/relationships/oleObject" Target="../embeddings/oleObject71.bin"/><Relationship Id="rId28" Type="http://schemas.openxmlformats.org/officeDocument/2006/relationships/image" Target="../media/image67.emf"/><Relationship Id="rId27" Type="http://schemas.openxmlformats.org/officeDocument/2006/relationships/oleObject" Target="../embeddings/oleObject70.bin"/><Relationship Id="rId26" Type="http://schemas.openxmlformats.org/officeDocument/2006/relationships/image" Target="../media/image66.emf"/><Relationship Id="rId25" Type="http://schemas.openxmlformats.org/officeDocument/2006/relationships/oleObject" Target="../embeddings/oleObject69.bin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63.wmf"/><Relationship Id="rId2" Type="http://schemas.openxmlformats.org/officeDocument/2006/relationships/image" Target="../media/image49.e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4.e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e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2.bin"/><Relationship Id="rId21" Type="http://schemas.openxmlformats.org/officeDocument/2006/relationships/notesSlide" Target="../notesSlides/notesSlide8.xml"/><Relationship Id="rId20" Type="http://schemas.openxmlformats.org/officeDocument/2006/relationships/vmlDrawing" Target="../drawings/vmlDrawing8.vml"/><Relationship Id="rId2" Type="http://schemas.openxmlformats.org/officeDocument/2006/relationships/image" Target="../media/image21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"/>
          <p:cNvGraphicFramePr>
            <a:graphicFrameLocks noChangeAspect="1"/>
          </p:cNvGraphicFramePr>
          <p:nvPr/>
        </p:nvGraphicFramePr>
        <p:xfrm>
          <a:off x="1654969" y="841187"/>
          <a:ext cx="82978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889500" imgH="444500" progId="package">
                  <p:embed/>
                </p:oleObj>
              </mc:Choice>
              <mc:Fallback>
                <p:oleObj name="package" r:id="rId1" imgW="4889500" imgH="4445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1654969" y="841187"/>
                        <a:ext cx="8297862" cy="72707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"/>
          <p:cNvGraphicFramePr>
            <a:graphicFrameLocks noChangeAspect="1"/>
          </p:cNvGraphicFramePr>
          <p:nvPr/>
        </p:nvGraphicFramePr>
        <p:xfrm>
          <a:off x="1255342" y="1455737"/>
          <a:ext cx="8538261" cy="72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4635500" imgH="419100" progId="package">
                  <p:embed/>
                </p:oleObj>
              </mc:Choice>
              <mc:Fallback>
                <p:oleObj name="package" r:id="rId3" imgW="4635500" imgH="4191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1255342" y="1455737"/>
                        <a:ext cx="8538261" cy="727169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"/>
          <p:cNvGraphicFramePr>
            <a:graphicFrameLocks noChangeAspect="1"/>
          </p:cNvGraphicFramePr>
          <p:nvPr/>
        </p:nvGraphicFramePr>
        <p:xfrm>
          <a:off x="618005" y="2132012"/>
          <a:ext cx="10885489" cy="39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4773930" imgH="1734185" progId="package">
                  <p:embed/>
                </p:oleObj>
              </mc:Choice>
              <mc:Fallback>
                <p:oleObj name="package" r:id="rId5" imgW="4773930" imgH="173418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618005" y="2132012"/>
                        <a:ext cx="10885489" cy="394811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对象"/>
          <p:cNvGraphicFramePr>
            <a:graphicFrameLocks noChangeAspect="1"/>
          </p:cNvGraphicFramePr>
          <p:nvPr/>
        </p:nvGraphicFramePr>
        <p:xfrm>
          <a:off x="1405518" y="3669925"/>
          <a:ext cx="84502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914900" imgH="1295400" progId="package">
                  <p:embed/>
                </p:oleObj>
              </mc:Choice>
              <mc:Fallback>
                <p:oleObj name="package" r:id="rId1" imgW="4914900" imgH="12954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1405518" y="3669925"/>
                        <a:ext cx="8450263" cy="22066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"/>
          <p:cNvGraphicFramePr>
            <a:graphicFrameLocks noChangeAspect="1"/>
          </p:cNvGraphicFramePr>
          <p:nvPr/>
        </p:nvGraphicFramePr>
        <p:xfrm>
          <a:off x="3450292" y="2019549"/>
          <a:ext cx="3216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1446530" imgH="446405" progId="package">
                  <p:embed/>
                </p:oleObj>
              </mc:Choice>
              <mc:Fallback>
                <p:oleObj name="package" r:id="rId3" imgW="1446530" imgH="44640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3450292" y="2019549"/>
                        <a:ext cx="3216275" cy="9906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"/>
          <p:cNvGraphicFramePr>
            <a:graphicFrameLocks noChangeAspect="1"/>
          </p:cNvGraphicFramePr>
          <p:nvPr/>
        </p:nvGraphicFramePr>
        <p:xfrm>
          <a:off x="6107691" y="1870325"/>
          <a:ext cx="3490911" cy="128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1568450" imgH="586740" progId="package">
                  <p:embed/>
                </p:oleObj>
              </mc:Choice>
              <mc:Fallback>
                <p:oleObj name="package" r:id="rId5" imgW="1568450" imgH="58674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6107691" y="1870325"/>
                        <a:ext cx="3490911" cy="1289049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"/>
          <p:cNvGraphicFramePr>
            <a:graphicFrameLocks noChangeAspect="1"/>
          </p:cNvGraphicFramePr>
          <p:nvPr/>
        </p:nvGraphicFramePr>
        <p:xfrm>
          <a:off x="1025525" y="803275"/>
          <a:ext cx="107457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ackage" r:id="rId7" imgW="4844415" imgH="538480" progId="package">
                  <p:embed/>
                </p:oleObj>
              </mc:Choice>
              <mc:Fallback>
                <p:oleObj name="package" r:id="rId7" imgW="4844415" imgH="53848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>
                        <a:off x="1025525" y="803275"/>
                        <a:ext cx="10745788" cy="1185863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"/>
          <p:cNvGraphicFramePr>
            <a:graphicFrameLocks noChangeAspect="1"/>
          </p:cNvGraphicFramePr>
          <p:nvPr/>
        </p:nvGraphicFramePr>
        <p:xfrm>
          <a:off x="808831" y="1592686"/>
          <a:ext cx="106965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ackage" r:id="rId9" imgW="4844415" imgH="394335" progId="package">
                  <p:embed/>
                </p:oleObj>
              </mc:Choice>
              <mc:Fallback>
                <p:oleObj name="package" r:id="rId9" imgW="4844415" imgH="39433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>
                        <a:off x="808831" y="1592686"/>
                        <a:ext cx="10696575" cy="86201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"/>
          <p:cNvGraphicFramePr>
            <a:graphicFrameLocks noChangeAspect="1"/>
          </p:cNvGraphicFramePr>
          <p:nvPr/>
        </p:nvGraphicFramePr>
        <p:xfrm>
          <a:off x="1654241" y="2209612"/>
          <a:ext cx="815181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package" r:id="rId11" imgW="3676015" imgH="532130" progId="package">
                  <p:embed/>
                </p:oleObj>
              </mc:Choice>
              <mc:Fallback>
                <p:oleObj name="package" r:id="rId11" imgW="3676015" imgH="53213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>
                        <a:off x="1654241" y="2209612"/>
                        <a:ext cx="8151812" cy="1169988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"/>
          <p:cNvGraphicFramePr>
            <a:graphicFrameLocks noChangeAspect="1"/>
          </p:cNvGraphicFramePr>
          <p:nvPr/>
        </p:nvGraphicFramePr>
        <p:xfrm>
          <a:off x="808831" y="3150257"/>
          <a:ext cx="10512425" cy="78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package" r:id="rId13" imgW="4740275" imgH="354965" progId="package">
                  <p:embed/>
                </p:oleObj>
              </mc:Choice>
              <mc:Fallback>
                <p:oleObj name="package" r:id="rId13" imgW="4740275" imgH="35496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>
                        <a:off x="808831" y="3150257"/>
                        <a:ext cx="10512425" cy="782636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对象"/>
          <p:cNvGraphicFramePr>
            <a:graphicFrameLocks noChangeAspect="1"/>
          </p:cNvGraphicFramePr>
          <p:nvPr/>
        </p:nvGraphicFramePr>
        <p:xfrm>
          <a:off x="723573" y="653395"/>
          <a:ext cx="107981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706620" imgH="752475" progId="package">
                  <p:embed/>
                </p:oleObj>
              </mc:Choice>
              <mc:Fallback>
                <p:oleObj name="package" r:id="rId1" imgW="4706620" imgH="75247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723573" y="653395"/>
                        <a:ext cx="10798175" cy="1674813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"/>
          <p:cNvGraphicFramePr>
            <a:graphicFrameLocks noChangeAspect="1"/>
          </p:cNvGraphicFramePr>
          <p:nvPr/>
        </p:nvGraphicFramePr>
        <p:xfrm>
          <a:off x="723573" y="2229130"/>
          <a:ext cx="10968037" cy="168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4728210" imgH="752475" progId="package">
                  <p:embed/>
                </p:oleObj>
              </mc:Choice>
              <mc:Fallback>
                <p:oleObj name="package" r:id="rId3" imgW="4728210" imgH="75247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723573" y="2229130"/>
                        <a:ext cx="10968037" cy="1684336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"/>
          <p:cNvGraphicFramePr>
            <a:graphicFrameLocks noChangeAspect="1"/>
          </p:cNvGraphicFramePr>
          <p:nvPr/>
        </p:nvGraphicFramePr>
        <p:xfrm>
          <a:off x="883772" y="3903943"/>
          <a:ext cx="8594725" cy="137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3771900" imgH="605155" progId="package">
                  <p:embed/>
                </p:oleObj>
              </mc:Choice>
              <mc:Fallback>
                <p:oleObj name="package" r:id="rId5" imgW="3771900" imgH="60515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883772" y="3903943"/>
                        <a:ext cx="8594725" cy="1376361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"/>
          <p:cNvGraphicFramePr>
            <a:graphicFrameLocks noChangeAspect="1"/>
          </p:cNvGraphicFramePr>
          <p:nvPr/>
        </p:nvGraphicFramePr>
        <p:xfrm>
          <a:off x="824194" y="4937779"/>
          <a:ext cx="8543925" cy="162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ackage" r:id="rId7" imgW="3771900" imgH="719455" progId="package">
                  <p:embed/>
                </p:oleObj>
              </mc:Choice>
              <mc:Fallback>
                <p:oleObj name="package" r:id="rId7" imgW="3771900" imgH="71945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>
                        <a:off x="824194" y="4937779"/>
                        <a:ext cx="8543925" cy="1625599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对象"/>
          <p:cNvGraphicFramePr>
            <a:graphicFrameLocks noChangeAspect="1"/>
          </p:cNvGraphicFramePr>
          <p:nvPr/>
        </p:nvGraphicFramePr>
        <p:xfrm>
          <a:off x="723573" y="653395"/>
          <a:ext cx="107981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706620" imgH="752475" progId="package">
                  <p:embed/>
                </p:oleObj>
              </mc:Choice>
              <mc:Fallback>
                <p:oleObj name="package" r:id="rId1" imgW="4706620" imgH="75247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723573" y="653395"/>
                        <a:ext cx="10798175" cy="1674813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"/>
          <p:cNvGraphicFramePr>
            <a:graphicFrameLocks noChangeAspect="1"/>
          </p:cNvGraphicFramePr>
          <p:nvPr/>
        </p:nvGraphicFramePr>
        <p:xfrm>
          <a:off x="824194" y="4937779"/>
          <a:ext cx="8543925" cy="162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3771900" imgH="719455" progId="package">
                  <p:embed/>
                </p:oleObj>
              </mc:Choice>
              <mc:Fallback>
                <p:oleObj name="package" r:id="rId3" imgW="3771900" imgH="71945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824194" y="4937779"/>
                        <a:ext cx="8543925" cy="1625599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"/>
          <p:cNvGraphicFramePr>
            <a:graphicFrameLocks noChangeAspect="1"/>
          </p:cNvGraphicFramePr>
          <p:nvPr/>
        </p:nvGraphicFramePr>
        <p:xfrm>
          <a:off x="1368425" y="2169179"/>
          <a:ext cx="999172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4431030" imgH="703580" progId="package">
                  <p:embed/>
                </p:oleObj>
              </mc:Choice>
              <mc:Fallback>
                <p:oleObj name="package" r:id="rId5" imgW="4431030" imgH="70358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1368425" y="2169179"/>
                        <a:ext cx="9991725" cy="158273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"/>
          <p:cNvGraphicFramePr>
            <a:graphicFrameLocks noChangeAspect="1"/>
          </p:cNvGraphicFramePr>
          <p:nvPr/>
        </p:nvGraphicFramePr>
        <p:xfrm>
          <a:off x="677022" y="4587456"/>
          <a:ext cx="69865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ackage" r:id="rId7" imgW="3116580" imgH="602615" progId="package">
                  <p:embed/>
                </p:oleObj>
              </mc:Choice>
              <mc:Fallback>
                <p:oleObj name="package" r:id="rId7" imgW="3116580" imgH="60261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>
                        <a:off x="677022" y="4587456"/>
                        <a:ext cx="6986588" cy="134461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" name="图片" descr="C:\Users\Ningrj\AppData\Roaming\Tencent\Users\767623779\QQ\WinTemp\RichOle\3~(G4IN(LW3%]52CK_5E[_4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17101" y="3741155"/>
            <a:ext cx="2861190" cy="1995813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graphicFrame>
        <p:nvGraphicFramePr>
          <p:cNvPr id="124" name="对象"/>
          <p:cNvGraphicFramePr>
            <a:graphicFrameLocks noChangeAspect="1"/>
          </p:cNvGraphicFramePr>
          <p:nvPr/>
        </p:nvGraphicFramePr>
        <p:xfrm>
          <a:off x="1295682" y="3315354"/>
          <a:ext cx="80724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ackage" r:id="rId10" imgW="3564890" imgH="469265" progId="package">
                  <p:embed/>
                </p:oleObj>
              </mc:Choice>
              <mc:Fallback>
                <p:oleObj name="package" r:id="rId10" imgW="3564890" imgH="46926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/>
                      <a:stretch>
                        <a:fillRect/>
                      </a:stretch>
                    </p:blipFill>
                    <p:spPr>
                      <a:xfrm>
                        <a:off x="1295682" y="3315354"/>
                        <a:ext cx="8072437" cy="105727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"/>
          <p:cNvGraphicFramePr>
            <a:graphicFrameLocks noChangeAspect="1"/>
          </p:cNvGraphicFramePr>
          <p:nvPr/>
        </p:nvGraphicFramePr>
        <p:xfrm>
          <a:off x="1941700" y="3732632"/>
          <a:ext cx="6084887" cy="105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package" r:id="rId12" imgW="2689860" imgH="467995" progId="package">
                  <p:embed/>
                </p:oleObj>
              </mc:Choice>
              <mc:Fallback>
                <p:oleObj name="package" r:id="rId12" imgW="2689860" imgH="46799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/>
                      <a:stretch>
                        <a:fillRect/>
                      </a:stretch>
                    </p:blipFill>
                    <p:spPr>
                      <a:xfrm>
                        <a:off x="1941700" y="3732632"/>
                        <a:ext cx="6084887" cy="1057274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"/>
          <p:cNvGraphicFramePr>
            <a:graphicFrameLocks noChangeAspect="1"/>
          </p:cNvGraphicFramePr>
          <p:nvPr/>
        </p:nvGraphicFramePr>
        <p:xfrm>
          <a:off x="2713878" y="5140230"/>
          <a:ext cx="373538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package" r:id="rId14" imgW="1657350" imgH="422275" progId="package">
                  <p:embed/>
                </p:oleObj>
              </mc:Choice>
              <mc:Fallback>
                <p:oleObj name="package" r:id="rId14" imgW="1657350" imgH="42227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5" cstate="print"/>
                      <a:stretch>
                        <a:fillRect/>
                      </a:stretch>
                    </p:blipFill>
                    <p:spPr>
                      <a:xfrm>
                        <a:off x="2713878" y="5140230"/>
                        <a:ext cx="3735387" cy="947738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对象"/>
          <p:cNvGraphicFramePr>
            <a:graphicFrameLocks noChangeAspect="1"/>
          </p:cNvGraphicFramePr>
          <p:nvPr/>
        </p:nvGraphicFramePr>
        <p:xfrm>
          <a:off x="739402" y="739589"/>
          <a:ext cx="11039474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838065" imgH="1210945" progId="package">
                  <p:embed/>
                </p:oleObj>
              </mc:Choice>
              <mc:Fallback>
                <p:oleObj name="package" r:id="rId1" imgW="4838065" imgH="121094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739402" y="739589"/>
                        <a:ext cx="11039474" cy="27527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"/>
          <p:cNvGraphicFramePr>
            <a:graphicFrameLocks noChangeAspect="1"/>
          </p:cNvGraphicFramePr>
          <p:nvPr/>
        </p:nvGraphicFramePr>
        <p:xfrm>
          <a:off x="1347413" y="3469902"/>
          <a:ext cx="1384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611505" imgH="302895" progId="package">
                  <p:embed/>
                </p:oleObj>
              </mc:Choice>
              <mc:Fallback>
                <p:oleObj name="package" r:id="rId3" imgW="611505" imgH="30289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1347413" y="3469902"/>
                        <a:ext cx="1384300" cy="6826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"/>
          <p:cNvGraphicFramePr>
            <a:graphicFrameLocks noChangeAspect="1"/>
          </p:cNvGraphicFramePr>
          <p:nvPr/>
        </p:nvGraphicFramePr>
        <p:xfrm>
          <a:off x="739402" y="4910138"/>
          <a:ext cx="74168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3287395" imgH="538480" progId="package">
                  <p:embed/>
                </p:oleObj>
              </mc:Choice>
              <mc:Fallback>
                <p:oleObj name="package" r:id="rId5" imgW="3287395" imgH="53848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739402" y="4910138"/>
                        <a:ext cx="7416800" cy="120491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"/>
          <p:cNvGraphicFramePr>
            <a:graphicFrameLocks noChangeAspect="1"/>
          </p:cNvGraphicFramePr>
          <p:nvPr/>
        </p:nvGraphicFramePr>
        <p:xfrm>
          <a:off x="2247526" y="4173350"/>
          <a:ext cx="40116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ackage" r:id="rId7" imgW="1767840" imgH="318135" progId="package">
                  <p:embed/>
                </p:oleObj>
              </mc:Choice>
              <mc:Fallback>
                <p:oleObj name="package" r:id="rId7" imgW="1767840" imgH="31813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>
                        <a:off x="2247526" y="4173350"/>
                        <a:ext cx="4011612" cy="71596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"/>
          <p:cNvGraphicFramePr>
            <a:graphicFrameLocks noChangeAspect="1"/>
          </p:cNvGraphicFramePr>
          <p:nvPr/>
        </p:nvGraphicFramePr>
        <p:xfrm>
          <a:off x="2366869" y="3466914"/>
          <a:ext cx="91884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ackage" r:id="rId9" imgW="4030980" imgH="324485" progId="package">
                  <p:embed/>
                </p:oleObj>
              </mc:Choice>
              <mc:Fallback>
                <p:oleObj name="package" r:id="rId9" imgW="4030980" imgH="32448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>
                        <a:off x="2366869" y="3466914"/>
                        <a:ext cx="9188450" cy="731838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"/>
          <p:cNvGraphicFramePr>
            <a:graphicFrameLocks noChangeAspect="1"/>
          </p:cNvGraphicFramePr>
          <p:nvPr/>
        </p:nvGraphicFramePr>
        <p:xfrm>
          <a:off x="5485653" y="4002835"/>
          <a:ext cx="3917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package" r:id="rId11" imgW="1718945" imgH="434340" progId="package">
                  <p:embed/>
                </p:oleObj>
              </mc:Choice>
              <mc:Fallback>
                <p:oleObj name="package" r:id="rId11" imgW="1718945" imgH="43434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>
                        <a:off x="5485653" y="4002835"/>
                        <a:ext cx="3917950" cy="98107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/>
          <p:nvPr/>
        </p:nvSpPr>
        <p:spPr>
          <a:xfrm>
            <a:off x="9574416" y="4215792"/>
            <a:ext cx="841808" cy="77175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21600"/>
                </a:moveTo>
                <a:cubicBezTo>
                  <a:pt x="4343" y="20891"/>
                  <a:pt x="8687" y="20183"/>
                  <a:pt x="12287" y="16583"/>
                </a:cubicBezTo>
                <a:cubicBezTo>
                  <a:pt x="15887" y="12983"/>
                  <a:pt x="18743" y="6491"/>
                  <a:pt x="21600" y="0"/>
                </a:cubicBezTo>
              </a:path>
            </a:pathLst>
          </a:custGeom>
          <a:solidFill>
            <a:srgbClr val="00B0F0"/>
          </a:solidFill>
          <a:ln w="12700" cap="flat" cmpd="sng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34" name="对象"/>
          <p:cNvGraphicFramePr>
            <a:graphicFrameLocks noChangeAspect="1"/>
          </p:cNvGraphicFramePr>
          <p:nvPr/>
        </p:nvGraphicFramePr>
        <p:xfrm>
          <a:off x="739402" y="739589"/>
          <a:ext cx="11039474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838065" imgH="1210945" progId="package">
                  <p:embed/>
                </p:oleObj>
              </mc:Choice>
              <mc:Fallback>
                <p:oleObj name="package" r:id="rId1" imgW="4838065" imgH="121094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739402" y="739589"/>
                        <a:ext cx="11039474" cy="27527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"/>
          <p:cNvGraphicFramePr>
            <a:graphicFrameLocks noChangeAspect="1"/>
          </p:cNvGraphicFramePr>
          <p:nvPr/>
        </p:nvGraphicFramePr>
        <p:xfrm>
          <a:off x="1946268" y="3831379"/>
          <a:ext cx="4651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210820" imgH="299720" progId="package">
                  <p:embed/>
                </p:oleObj>
              </mc:Choice>
              <mc:Fallback>
                <p:oleObj name="package" r:id="rId3" imgW="210820" imgH="29972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1946268" y="3831379"/>
                        <a:ext cx="465137" cy="6731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"/>
          <p:cNvGraphicFramePr>
            <a:graphicFrameLocks noChangeAspect="1"/>
          </p:cNvGraphicFramePr>
          <p:nvPr/>
        </p:nvGraphicFramePr>
        <p:xfrm>
          <a:off x="1884078" y="4843544"/>
          <a:ext cx="586422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2599690" imgH="535305" progId="package">
                  <p:embed/>
                </p:oleObj>
              </mc:Choice>
              <mc:Fallback>
                <p:oleObj name="package" r:id="rId5" imgW="2599690" imgH="53530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1884078" y="4843544"/>
                        <a:ext cx="5864225" cy="119538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直线"/>
          <p:cNvSpPr/>
          <p:nvPr/>
        </p:nvSpPr>
        <p:spPr>
          <a:xfrm>
            <a:off x="8568623" y="4859718"/>
            <a:ext cx="0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38" name="对象"/>
          <p:cNvGraphicFramePr>
            <a:graphicFrameLocks noChangeAspect="1"/>
          </p:cNvGraphicFramePr>
          <p:nvPr/>
        </p:nvGraphicFramePr>
        <p:xfrm>
          <a:off x="9303230" y="4979517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ackage" r:id="rId7" imgW="3657600" imgH="4267200" progId="package">
                  <p:embed/>
                </p:oleObj>
              </mc:Choice>
              <mc:Fallback>
                <p:oleObj name="package" r:id="rId7" imgW="3657600" imgH="42672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>
                        <a:off x="9303230" y="4979517"/>
                        <a:ext cx="247424" cy="286606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"/>
          <p:cNvGraphicFramePr>
            <a:graphicFrameLocks noChangeAspect="1"/>
          </p:cNvGraphicFramePr>
          <p:nvPr/>
        </p:nvGraphicFramePr>
        <p:xfrm>
          <a:off x="11071492" y="5054643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ackage" r:id="rId9" imgW="127000" imgH="139700" progId="package">
                  <p:embed/>
                </p:oleObj>
              </mc:Choice>
              <mc:Fallback>
                <p:oleObj name="package" r:id="rId9" imgW="127000" imgH="1397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>
                        <a:off x="11071492" y="5054643"/>
                        <a:ext cx="368652" cy="363419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直线"/>
          <p:cNvSpPr/>
          <p:nvPr/>
        </p:nvSpPr>
        <p:spPr>
          <a:xfrm flipV="1">
            <a:off x="9563819" y="3453944"/>
            <a:ext cx="1652" cy="1985593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" name="直线"/>
          <p:cNvSpPr/>
          <p:nvPr/>
        </p:nvSpPr>
        <p:spPr>
          <a:xfrm>
            <a:off x="8821555" y="5001782"/>
            <a:ext cx="2380535" cy="1652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42" name="对象"/>
          <p:cNvGraphicFramePr>
            <a:graphicFrameLocks noChangeAspect="1"/>
          </p:cNvGraphicFramePr>
          <p:nvPr/>
        </p:nvGraphicFramePr>
        <p:xfrm>
          <a:off x="9259640" y="3447336"/>
          <a:ext cx="319058" cy="34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package" r:id="rId11" imgW="139700" imgH="165100" progId="package">
                  <p:embed/>
                </p:oleObj>
              </mc:Choice>
              <mc:Fallback>
                <p:oleObj name="package" r:id="rId11" imgW="139700" imgH="1651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>
                        <a:off x="9259640" y="3447336"/>
                        <a:ext cx="319058" cy="34029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直线"/>
          <p:cNvSpPr/>
          <p:nvPr/>
        </p:nvSpPr>
        <p:spPr>
          <a:xfrm>
            <a:off x="8776800" y="4997541"/>
            <a:ext cx="2343599" cy="5153"/>
          </a:xfrm>
          <a:prstGeom prst="line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44" name="对象"/>
          <p:cNvGraphicFramePr>
            <a:graphicFrameLocks noChangeAspect="1"/>
          </p:cNvGraphicFramePr>
          <p:nvPr/>
        </p:nvGraphicFramePr>
        <p:xfrm>
          <a:off x="10328917" y="5026466"/>
          <a:ext cx="160356" cy="26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package" r:id="rId13" imgW="88900" imgH="164465" progId="package">
                  <p:embed/>
                </p:oleObj>
              </mc:Choice>
              <mc:Fallback>
                <p:oleObj name="package" r:id="rId13" imgW="88900" imgH="16446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>
                        <a:off x="10328917" y="5026466"/>
                        <a:ext cx="160356" cy="267609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"/>
          <p:cNvGraphicFramePr>
            <a:graphicFrameLocks noChangeAspect="1"/>
          </p:cNvGraphicFramePr>
          <p:nvPr/>
        </p:nvGraphicFramePr>
        <p:xfrm>
          <a:off x="9758728" y="5050212"/>
          <a:ext cx="247121" cy="26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package" r:id="rId15" imgW="3352800" imgH="3962400" progId="package">
                  <p:embed/>
                </p:oleObj>
              </mc:Choice>
              <mc:Fallback>
                <p:oleObj name="package" r:id="rId15" imgW="3352800" imgH="39624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>
                        <a:off x="9758728" y="5050212"/>
                        <a:ext cx="247121" cy="263743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"/>
          <p:cNvGraphicFramePr>
            <a:graphicFrameLocks noChangeAspect="1"/>
          </p:cNvGraphicFramePr>
          <p:nvPr/>
        </p:nvGraphicFramePr>
        <p:xfrm>
          <a:off x="9256450" y="4465073"/>
          <a:ext cx="325436" cy="34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package" r:id="rId17" imgW="3352800" imgH="3962400" progId="package">
                  <p:embed/>
                </p:oleObj>
              </mc:Choice>
              <mc:Fallback>
                <p:oleObj name="package" r:id="rId17" imgW="3352800" imgH="39624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>
                        <a:off x="9256450" y="4465073"/>
                        <a:ext cx="325436" cy="345541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直线连接线"/>
          <p:cNvCxnSpPr/>
          <p:nvPr/>
        </p:nvCxnSpPr>
        <p:spPr>
          <a:xfrm rot="21600000" flipH="1">
            <a:off x="8862091" y="3951949"/>
            <a:ext cx="2340000" cy="1587"/>
          </a:xfrm>
          <a:prstGeom prst="straightConnector1">
            <a:avLst/>
          </a:prstGeom>
          <a:noFill/>
          <a:ln w="12700" cap="rnd" cmpd="sng">
            <a:solidFill>
              <a:srgbClr val="000000"/>
            </a:solidFill>
            <a:prstDash val="sysDot"/>
            <a:round/>
          </a:ln>
        </p:spPr>
      </p:cxnSp>
      <p:cxnSp>
        <p:nvCxnSpPr>
          <p:cNvPr id="148" name="直线连接线"/>
          <p:cNvCxnSpPr/>
          <p:nvPr/>
        </p:nvCxnSpPr>
        <p:spPr>
          <a:xfrm rot="21600000" flipH="1">
            <a:off x="8788615" y="5310689"/>
            <a:ext cx="2343598" cy="1587"/>
          </a:xfrm>
          <a:prstGeom prst="straightConnector1">
            <a:avLst/>
          </a:prstGeom>
          <a:noFill/>
          <a:ln w="12700" cap="rnd" cmpd="sng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149" name="对象"/>
          <p:cNvGraphicFramePr>
            <a:graphicFrameLocks noChangeAspect="1"/>
          </p:cNvGraphicFramePr>
          <p:nvPr/>
        </p:nvGraphicFramePr>
        <p:xfrm>
          <a:off x="9181867" y="3759453"/>
          <a:ext cx="323932" cy="34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package" r:id="rId19" imgW="3352800" imgH="3962400" progId="package">
                  <p:embed/>
                </p:oleObj>
              </mc:Choice>
              <mc:Fallback>
                <p:oleObj name="package" r:id="rId19" imgW="3352800" imgH="39624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>
                        <a:off x="9181867" y="3759453"/>
                        <a:ext cx="323932" cy="344258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对象"/>
          <p:cNvGraphicFramePr>
            <a:graphicFrameLocks noChangeAspect="1"/>
          </p:cNvGraphicFramePr>
          <p:nvPr/>
        </p:nvGraphicFramePr>
        <p:xfrm>
          <a:off x="9271230" y="5145236"/>
          <a:ext cx="351274" cy="3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package" r:id="rId21" imgW="3352800" imgH="3962400" progId="package">
                  <p:embed/>
                </p:oleObj>
              </mc:Choice>
              <mc:Fallback>
                <p:oleObj name="package" r:id="rId21" imgW="3352800" imgH="39624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/>
                      <a:stretch>
                        <a:fillRect/>
                      </a:stretch>
                    </p:blipFill>
                    <p:spPr>
                      <a:xfrm>
                        <a:off x="9271230" y="5145236"/>
                        <a:ext cx="351274" cy="37193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直线"/>
          <p:cNvSpPr/>
          <p:nvPr/>
        </p:nvSpPr>
        <p:spPr>
          <a:xfrm flipH="1" flipV="1">
            <a:off x="8840445" y="4212324"/>
            <a:ext cx="2342756" cy="3468"/>
          </a:xfrm>
          <a:prstGeom prst="line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cxnSp>
        <p:nvCxnSpPr>
          <p:cNvPr id="152" name="直线连接线"/>
          <p:cNvCxnSpPr/>
          <p:nvPr/>
        </p:nvCxnSpPr>
        <p:spPr>
          <a:xfrm flipH="1" flipV="1">
            <a:off x="8830499" y="4705649"/>
            <a:ext cx="2340000" cy="14286"/>
          </a:xfrm>
          <a:prstGeom prst="straightConnector1">
            <a:avLst/>
          </a:prstGeom>
          <a:noFill/>
          <a:ln w="12700" cap="rnd" cmpd="sng">
            <a:solidFill>
              <a:srgbClr val="000000"/>
            </a:solidFill>
            <a:prstDash val="sysDot"/>
            <a:round/>
          </a:ln>
        </p:spPr>
      </p:cxnSp>
      <p:cxnSp>
        <p:nvCxnSpPr>
          <p:cNvPr id="153" name="直线连接线"/>
          <p:cNvCxnSpPr/>
          <p:nvPr/>
        </p:nvCxnSpPr>
        <p:spPr>
          <a:xfrm flipH="1" flipV="1">
            <a:off x="9869320" y="4710001"/>
            <a:ext cx="280855" cy="279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</a:ln>
        </p:spPr>
      </p:cxnSp>
      <p:cxnSp>
        <p:nvCxnSpPr>
          <p:cNvPr id="154" name="直线连接线"/>
          <p:cNvCxnSpPr/>
          <p:nvPr/>
        </p:nvCxnSpPr>
        <p:spPr>
          <a:xfrm rot="21600000" flipH="1">
            <a:off x="9873788" y="4726320"/>
            <a:ext cx="1587" cy="287999"/>
          </a:xfrm>
          <a:prstGeom prst="straightConnector1">
            <a:avLst/>
          </a:prstGeom>
          <a:noFill/>
          <a:ln w="12700" cap="rnd" cmpd="sng">
            <a:solidFill>
              <a:srgbClr val="000000"/>
            </a:solidFill>
            <a:prstDash val="sysDot"/>
            <a:round/>
          </a:ln>
        </p:spPr>
      </p:cxnSp>
      <p:cxnSp>
        <p:nvCxnSpPr>
          <p:cNvPr id="155" name="直线连接线"/>
          <p:cNvCxnSpPr/>
          <p:nvPr/>
        </p:nvCxnSpPr>
        <p:spPr>
          <a:xfrm rot="21600000" flipH="1">
            <a:off x="10414738" y="4215097"/>
            <a:ext cx="1587" cy="792000"/>
          </a:xfrm>
          <a:prstGeom prst="straightConnector1">
            <a:avLst/>
          </a:prstGeom>
          <a:noFill/>
          <a:ln w="12700" cap="rnd" cmpd="sng">
            <a:solidFill>
              <a:srgbClr val="000000"/>
            </a:solidFill>
            <a:prstDash val="sysDot"/>
            <a:round/>
          </a:ln>
        </p:spPr>
      </p:cxnSp>
      <p:cxnSp>
        <p:nvCxnSpPr>
          <p:cNvPr id="156" name="直线连接线"/>
          <p:cNvCxnSpPr/>
          <p:nvPr/>
        </p:nvCxnSpPr>
        <p:spPr>
          <a:xfrm rot="21600000" flipH="1">
            <a:off x="10138350" y="4699544"/>
            <a:ext cx="1587" cy="288000"/>
          </a:xfrm>
          <a:prstGeom prst="straightConnector1">
            <a:avLst/>
          </a:prstGeom>
          <a:noFill/>
          <a:ln w="12700" cap="rnd" cmpd="sng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157" name="对象"/>
          <p:cNvGraphicFramePr>
            <a:graphicFrameLocks noChangeAspect="1"/>
          </p:cNvGraphicFramePr>
          <p:nvPr/>
        </p:nvGraphicFramePr>
        <p:xfrm>
          <a:off x="9940369" y="5000117"/>
          <a:ext cx="362909" cy="32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package" r:id="rId23" imgW="6096000" imgH="6096000" progId="package">
                  <p:embed/>
                </p:oleObj>
              </mc:Choice>
              <mc:Fallback>
                <p:oleObj name="package" r:id="rId23" imgW="6096000" imgH="60960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/>
                      <a:stretch>
                        <a:fillRect/>
                      </a:stretch>
                    </p:blipFill>
                    <p:spPr>
                      <a:xfrm>
                        <a:off x="9940369" y="5000117"/>
                        <a:ext cx="362909" cy="328754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"/>
          <p:cNvGraphicFramePr>
            <a:graphicFrameLocks noChangeAspect="1"/>
          </p:cNvGraphicFramePr>
          <p:nvPr/>
        </p:nvGraphicFramePr>
        <p:xfrm>
          <a:off x="2128838" y="3386138"/>
          <a:ext cx="6257925" cy="173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package" r:id="rId25" imgW="2767965" imgH="770890" progId="package">
                  <p:embed/>
                </p:oleObj>
              </mc:Choice>
              <mc:Fallback>
                <p:oleObj name="package" r:id="rId25" imgW="2767965" imgH="77089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/>
                      <a:stretch>
                        <a:fillRect/>
                      </a:stretch>
                    </p:blipFill>
                    <p:spPr>
                      <a:xfrm>
                        <a:off x="2128838" y="3386138"/>
                        <a:ext cx="6257925" cy="1736724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"/>
          <p:cNvGraphicFramePr>
            <a:graphicFrameLocks noChangeAspect="1"/>
          </p:cNvGraphicFramePr>
          <p:nvPr/>
        </p:nvGraphicFramePr>
        <p:xfrm>
          <a:off x="3164057" y="4601669"/>
          <a:ext cx="4929029" cy="143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package" r:id="rId27" imgW="1957070" imgH="666750" progId="package">
                  <p:embed/>
                </p:oleObj>
              </mc:Choice>
              <mc:Fallback>
                <p:oleObj name="package" r:id="rId27" imgW="1957070" imgH="66675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/>
                      <a:stretch>
                        <a:fillRect/>
                      </a:stretch>
                    </p:blipFill>
                    <p:spPr>
                      <a:xfrm>
                        <a:off x="3164057" y="4601669"/>
                        <a:ext cx="4929029" cy="1437261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"/>
          <p:cNvGraphicFramePr>
            <a:graphicFrameLocks noChangeAspect="1"/>
          </p:cNvGraphicFramePr>
          <p:nvPr/>
        </p:nvGraphicFramePr>
        <p:xfrm>
          <a:off x="1333734" y="3818538"/>
          <a:ext cx="1384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package" r:id="rId29" imgW="611505" imgH="299720" progId="package">
                  <p:embed/>
                </p:oleObj>
              </mc:Choice>
              <mc:Fallback>
                <p:oleObj name="package" r:id="rId29" imgW="611505" imgH="29972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/>
                      <a:stretch>
                        <a:fillRect/>
                      </a:stretch>
                    </p:blipFill>
                    <p:spPr>
                      <a:xfrm>
                        <a:off x="1333734" y="3818538"/>
                        <a:ext cx="1384300" cy="6826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0" grpId="0" animBg="1"/>
      <p:bldP spid="133" grpId="0" animBg="1"/>
      <p:bldP spid="155" grpId="0" animBg="1"/>
      <p:bldP spid="143" grpId="0" animBg="1"/>
      <p:bldP spid="151" grpId="0" animBg="1"/>
      <p:bldP spid="148" grpId="0" animBg="1"/>
      <p:bldP spid="147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对象"/>
          <p:cNvGraphicFramePr>
            <a:graphicFrameLocks noChangeAspect="1"/>
          </p:cNvGraphicFramePr>
          <p:nvPr/>
        </p:nvGraphicFramePr>
        <p:xfrm>
          <a:off x="888533" y="957263"/>
          <a:ext cx="10171111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462145" imgH="697230" progId="package">
                  <p:embed/>
                </p:oleObj>
              </mc:Choice>
              <mc:Fallback>
                <p:oleObj name="package" r:id="rId1" imgW="4462145" imgH="69723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888533" y="957263"/>
                        <a:ext cx="10171111" cy="154305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"/>
          <p:cNvGraphicFramePr>
            <a:graphicFrameLocks noChangeAspect="1"/>
          </p:cNvGraphicFramePr>
          <p:nvPr/>
        </p:nvGraphicFramePr>
        <p:xfrm>
          <a:off x="994896" y="2237723"/>
          <a:ext cx="10628312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4660900" imgH="1403985" progId="package">
                  <p:embed/>
                </p:oleObj>
              </mc:Choice>
              <mc:Fallback>
                <p:oleObj name="package" r:id="rId3" imgW="4660900" imgH="140398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994896" y="2237723"/>
                        <a:ext cx="10628312" cy="31972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对象"/>
          <p:cNvGraphicFramePr>
            <a:graphicFrameLocks noChangeAspect="1"/>
          </p:cNvGraphicFramePr>
          <p:nvPr/>
        </p:nvGraphicFramePr>
        <p:xfrm>
          <a:off x="1556741" y="793375"/>
          <a:ext cx="8884842" cy="64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914900" imgH="381000" progId="package">
                  <p:embed/>
                </p:oleObj>
              </mc:Choice>
              <mc:Fallback>
                <p:oleObj name="package" r:id="rId1" imgW="4914900" imgH="3810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1556741" y="793375"/>
                        <a:ext cx="8884842" cy="649941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"/>
          <p:cNvGraphicFramePr>
            <a:graphicFrameLocks noChangeAspect="1"/>
          </p:cNvGraphicFramePr>
          <p:nvPr/>
        </p:nvGraphicFramePr>
        <p:xfrm>
          <a:off x="909638" y="1273175"/>
          <a:ext cx="10566400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4620895" imgH="1403985" progId="package">
                  <p:embed/>
                </p:oleObj>
              </mc:Choice>
              <mc:Fallback>
                <p:oleObj name="package" r:id="rId3" imgW="4620895" imgH="140398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909638" y="1273175"/>
                        <a:ext cx="10566400" cy="3192463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"/>
          <p:cNvGraphicFramePr>
            <a:graphicFrameLocks noChangeAspect="1"/>
          </p:cNvGraphicFramePr>
          <p:nvPr/>
        </p:nvGraphicFramePr>
        <p:xfrm>
          <a:off x="909638" y="4465638"/>
          <a:ext cx="10036267" cy="22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4413250" imgH="981710" progId="package">
                  <p:embed/>
                </p:oleObj>
              </mc:Choice>
              <mc:Fallback>
                <p:oleObj name="package" r:id="rId5" imgW="4413250" imgH="98171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909638" y="4465638"/>
                        <a:ext cx="10036267" cy="222263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对象"/>
          <p:cNvGraphicFramePr>
            <a:graphicFrameLocks noChangeAspect="1"/>
          </p:cNvGraphicFramePr>
          <p:nvPr/>
        </p:nvGraphicFramePr>
        <p:xfrm>
          <a:off x="1439395" y="896472"/>
          <a:ext cx="84153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3648710" imgH="758190" progId="package">
                  <p:embed/>
                </p:oleObj>
              </mc:Choice>
              <mc:Fallback>
                <p:oleObj name="package" r:id="rId1" imgW="3648710" imgH="75819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1439395" y="896472"/>
                        <a:ext cx="8415338" cy="1744663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"/>
          <p:cNvGraphicFramePr>
            <a:graphicFrameLocks noChangeAspect="1"/>
          </p:cNvGraphicFramePr>
          <p:nvPr/>
        </p:nvGraphicFramePr>
        <p:xfrm>
          <a:off x="1439395" y="2596032"/>
          <a:ext cx="8415338" cy="3522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4864100" imgH="2082800" progId="package">
                  <p:embed/>
                </p:oleObj>
              </mc:Choice>
              <mc:Fallback>
                <p:oleObj name="package" r:id="rId3" imgW="4864100" imgH="20828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1439395" y="2596032"/>
                        <a:ext cx="8415338" cy="3522661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"/>
          <p:cNvGraphicFramePr>
            <a:graphicFrameLocks noChangeAspect="1"/>
          </p:cNvGraphicFramePr>
          <p:nvPr/>
        </p:nvGraphicFramePr>
        <p:xfrm>
          <a:off x="3135314" y="1282701"/>
          <a:ext cx="6611936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2799715" imgH="1949450" progId="package">
                  <p:embed/>
                </p:oleObj>
              </mc:Choice>
              <mc:Fallback>
                <p:oleObj name="package" r:id="rId1" imgW="2799715" imgH="194945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3135314" y="1282701"/>
                        <a:ext cx="6611936" cy="45053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矩形"/>
          <p:cNvSpPr/>
          <p:nvPr/>
        </p:nvSpPr>
        <p:spPr>
          <a:xfrm>
            <a:off x="3179761" y="3592512"/>
            <a:ext cx="5919412" cy="58558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0" name="矩形"/>
          <p:cNvSpPr/>
          <p:nvPr/>
        </p:nvSpPr>
        <p:spPr>
          <a:xfrm>
            <a:off x="6494465" y="1329953"/>
            <a:ext cx="758822" cy="4071281"/>
          </a:xfrm>
          <a:prstGeom prst="rect">
            <a:avLst/>
          </a:prstGeom>
          <a:noFill/>
          <a:ln w="31750" cap="flat" cmpd="sng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" name="椭圆"/>
          <p:cNvSpPr/>
          <p:nvPr/>
        </p:nvSpPr>
        <p:spPr>
          <a:xfrm>
            <a:off x="8297678" y="3662082"/>
            <a:ext cx="640136" cy="516012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" name="椭圆"/>
          <p:cNvSpPr/>
          <p:nvPr/>
        </p:nvSpPr>
        <p:spPr>
          <a:xfrm>
            <a:off x="6497637" y="4795839"/>
            <a:ext cx="755651" cy="515748"/>
          </a:xfrm>
          <a:prstGeom prst="ellipse">
            <a:avLst/>
          </a:prstGeom>
          <a:noFill/>
          <a:ln w="31750" cap="flat" cmpd="sng">
            <a:solidFill>
              <a:srgbClr val="9966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0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对象"/>
          <p:cNvGraphicFramePr>
            <a:graphicFrameLocks noChangeAspect="1"/>
          </p:cNvGraphicFramePr>
          <p:nvPr/>
        </p:nvGraphicFramePr>
        <p:xfrm>
          <a:off x="870137" y="643927"/>
          <a:ext cx="10833099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749165" imgH="599440" progId="package">
                  <p:embed/>
                </p:oleObj>
              </mc:Choice>
              <mc:Fallback>
                <p:oleObj name="package" r:id="rId1" imgW="4749165" imgH="59944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870137" y="643927"/>
                        <a:ext cx="10833099" cy="135413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"/>
          <p:cNvGraphicFramePr>
            <a:graphicFrameLocks noChangeAspect="1"/>
          </p:cNvGraphicFramePr>
          <p:nvPr/>
        </p:nvGraphicFramePr>
        <p:xfrm>
          <a:off x="1485899" y="1760538"/>
          <a:ext cx="73866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3119120" imgH="306070" progId="package">
                  <p:embed/>
                </p:oleObj>
              </mc:Choice>
              <mc:Fallback>
                <p:oleObj name="package" r:id="rId3" imgW="3119120" imgH="30607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1485899" y="1760538"/>
                        <a:ext cx="7386638" cy="71596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"/>
          <p:cNvGraphicFramePr>
            <a:graphicFrameLocks noChangeAspect="1"/>
          </p:cNvGraphicFramePr>
          <p:nvPr/>
        </p:nvGraphicFramePr>
        <p:xfrm>
          <a:off x="1895521" y="2429062"/>
          <a:ext cx="8253413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5181600" imgH="2400300" progId="package">
                  <p:embed/>
                </p:oleObj>
              </mc:Choice>
              <mc:Fallback>
                <p:oleObj name="package" r:id="rId5" imgW="5181600" imgH="24003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1895521" y="2429062"/>
                        <a:ext cx="8253413" cy="37417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矩形"/>
          <p:cNvSpPr/>
          <p:nvPr/>
        </p:nvSpPr>
        <p:spPr>
          <a:xfrm>
            <a:off x="2123845" y="4104527"/>
            <a:ext cx="3649426" cy="740897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7" name="椭圆"/>
          <p:cNvSpPr/>
          <p:nvPr/>
        </p:nvSpPr>
        <p:spPr>
          <a:xfrm>
            <a:off x="5179219" y="4062975"/>
            <a:ext cx="479237" cy="782449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" name="矩形"/>
          <p:cNvSpPr/>
          <p:nvPr/>
        </p:nvSpPr>
        <p:spPr>
          <a:xfrm>
            <a:off x="6170077" y="4109012"/>
            <a:ext cx="3704172" cy="736412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" name="椭圆"/>
          <p:cNvSpPr/>
          <p:nvPr/>
        </p:nvSpPr>
        <p:spPr>
          <a:xfrm>
            <a:off x="9269505" y="4047101"/>
            <a:ext cx="434415" cy="798322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对象"/>
          <p:cNvGraphicFramePr>
            <a:graphicFrameLocks noChangeAspect="1"/>
          </p:cNvGraphicFramePr>
          <p:nvPr/>
        </p:nvGraphicFramePr>
        <p:xfrm>
          <a:off x="870137" y="643927"/>
          <a:ext cx="10833099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749165" imgH="599440" progId="package">
                  <p:embed/>
                </p:oleObj>
              </mc:Choice>
              <mc:Fallback>
                <p:oleObj name="package" r:id="rId1" imgW="4749165" imgH="59944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870137" y="643927"/>
                        <a:ext cx="10833099" cy="135413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"/>
          <p:cNvGraphicFramePr>
            <a:graphicFrameLocks noChangeAspect="1"/>
          </p:cNvGraphicFramePr>
          <p:nvPr/>
        </p:nvGraphicFramePr>
        <p:xfrm>
          <a:off x="1485899" y="1760538"/>
          <a:ext cx="73866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3119120" imgH="306070" progId="package">
                  <p:embed/>
                </p:oleObj>
              </mc:Choice>
              <mc:Fallback>
                <p:oleObj name="package" r:id="rId3" imgW="3119120" imgH="30607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1485899" y="1760538"/>
                        <a:ext cx="7386638" cy="71596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矩形"/>
          <p:cNvSpPr/>
          <p:nvPr/>
        </p:nvSpPr>
        <p:spPr>
          <a:xfrm>
            <a:off x="2076451" y="2319338"/>
            <a:ext cx="8126412" cy="46384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93" name="对象"/>
          <p:cNvGraphicFramePr>
            <a:graphicFrameLocks noChangeAspect="1"/>
          </p:cNvGraphicFramePr>
          <p:nvPr/>
        </p:nvGraphicFramePr>
        <p:xfrm>
          <a:off x="2142379" y="2396854"/>
          <a:ext cx="822483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3881755" imgH="996950" progId="package">
                  <p:embed/>
                </p:oleObj>
              </mc:Choice>
              <mc:Fallback>
                <p:oleObj name="package" r:id="rId5" imgW="3881755" imgH="99695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2142379" y="2396854"/>
                        <a:ext cx="8224838" cy="17875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矩形"/>
          <p:cNvSpPr/>
          <p:nvPr/>
        </p:nvSpPr>
        <p:spPr>
          <a:xfrm>
            <a:off x="2381251" y="3063874"/>
            <a:ext cx="3629584" cy="684007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" name="椭圆"/>
          <p:cNvSpPr/>
          <p:nvPr/>
        </p:nvSpPr>
        <p:spPr>
          <a:xfrm>
            <a:off x="5390960" y="3017839"/>
            <a:ext cx="395754" cy="730042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" name="矩形"/>
          <p:cNvSpPr/>
          <p:nvPr/>
        </p:nvSpPr>
        <p:spPr>
          <a:xfrm>
            <a:off x="6450014" y="3063875"/>
            <a:ext cx="3608386" cy="684006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" name="椭圆"/>
          <p:cNvSpPr/>
          <p:nvPr/>
        </p:nvSpPr>
        <p:spPr>
          <a:xfrm>
            <a:off x="9456451" y="3001963"/>
            <a:ext cx="368868" cy="745916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98" name="对象"/>
          <p:cNvGraphicFramePr>
            <a:graphicFrameLocks noChangeAspect="1"/>
          </p:cNvGraphicFramePr>
          <p:nvPr/>
        </p:nvGraphicFramePr>
        <p:xfrm>
          <a:off x="1837579" y="3896845"/>
          <a:ext cx="883443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ackage" r:id="rId7" imgW="4198620" imgH="1146810" progId="package">
                  <p:embed/>
                </p:oleObj>
              </mc:Choice>
              <mc:Fallback>
                <p:oleObj name="package" r:id="rId7" imgW="4198620" imgH="114681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>
                        <a:off x="1837579" y="3896845"/>
                        <a:ext cx="8834437" cy="240347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椭圆"/>
          <p:cNvSpPr/>
          <p:nvPr/>
        </p:nvSpPr>
        <p:spPr>
          <a:xfrm>
            <a:off x="4425159" y="4668371"/>
            <a:ext cx="454117" cy="840440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" name="椭圆"/>
          <p:cNvSpPr/>
          <p:nvPr/>
        </p:nvSpPr>
        <p:spPr>
          <a:xfrm>
            <a:off x="5587019" y="4706189"/>
            <a:ext cx="392111" cy="805515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" name="椭圆"/>
          <p:cNvSpPr/>
          <p:nvPr/>
        </p:nvSpPr>
        <p:spPr>
          <a:xfrm>
            <a:off x="8446855" y="4692184"/>
            <a:ext cx="395847" cy="805515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2" name="椭圆"/>
          <p:cNvSpPr/>
          <p:nvPr/>
        </p:nvSpPr>
        <p:spPr>
          <a:xfrm>
            <a:off x="9680387" y="4706189"/>
            <a:ext cx="392765" cy="816627"/>
          </a:xfrm>
          <a:prstGeom prst="ellipse">
            <a:avLst/>
          </a:prstGeom>
          <a:noFill/>
          <a:ln w="31750" cap="flat" cmpd="sng">
            <a:solidFill>
              <a:srgbClr val="0000CC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03" name="对象"/>
          <p:cNvGraphicFramePr>
            <a:graphicFrameLocks noChangeAspect="1"/>
          </p:cNvGraphicFramePr>
          <p:nvPr/>
        </p:nvGraphicFramePr>
        <p:xfrm>
          <a:off x="2910495" y="3950837"/>
          <a:ext cx="30686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ackage" r:id="rId9" imgW="1405255" imgH="648970" progId="package">
                  <p:embed/>
                </p:oleObj>
              </mc:Choice>
              <mc:Fallback>
                <p:oleObj name="package" r:id="rId9" imgW="1405255" imgH="64897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>
                        <a:off x="2910495" y="3950837"/>
                        <a:ext cx="3068637" cy="141763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"/>
          <p:cNvGraphicFramePr>
            <a:graphicFrameLocks noChangeAspect="1"/>
          </p:cNvGraphicFramePr>
          <p:nvPr/>
        </p:nvGraphicFramePr>
        <p:xfrm>
          <a:off x="6956192" y="3953435"/>
          <a:ext cx="2981324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package" r:id="rId11" imgW="1298575" imgH="748030" progId="package">
                  <p:embed/>
                </p:oleObj>
              </mc:Choice>
              <mc:Fallback>
                <p:oleObj name="package" r:id="rId11" imgW="1298575" imgH="74803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>
                        <a:off x="6956192" y="3953435"/>
                        <a:ext cx="2981324" cy="15843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99" grpId="1" animBg="1"/>
      <p:bldP spid="100" grpId="1" animBg="1"/>
      <p:bldP spid="101" grpId="1" animBg="1"/>
      <p:bldP spid="10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对象"/>
          <p:cNvGraphicFramePr>
            <a:graphicFrameLocks noChangeAspect="1"/>
          </p:cNvGraphicFramePr>
          <p:nvPr/>
        </p:nvGraphicFramePr>
        <p:xfrm>
          <a:off x="1355166" y="539377"/>
          <a:ext cx="7489443" cy="8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076700" imgH="469900" progId="package">
                  <p:embed/>
                </p:oleObj>
              </mc:Choice>
              <mc:Fallback>
                <p:oleObj name="package" r:id="rId1" imgW="4076700" imgH="4699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1355166" y="539377"/>
                        <a:ext cx="7489443" cy="83670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文本框"/>
          <p:cNvSpPr txBox="1"/>
          <p:nvPr/>
        </p:nvSpPr>
        <p:spPr>
          <a:xfrm>
            <a:off x="3714693" y="2476462"/>
            <a:ext cx="7715132" cy="4533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3" name="文本框"/>
          <p:cNvSpPr txBox="1"/>
          <p:nvPr/>
        </p:nvSpPr>
        <p:spPr>
          <a:xfrm>
            <a:off x="418035" y="1380574"/>
            <a:ext cx="11198747" cy="4533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若(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)为连续型随机变量,上述的讨论不能用,因为所有形如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}的式子均为0.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6" name="文本框"/>
          <p:cNvSpPr txBox="1"/>
          <p:nvPr/>
        </p:nvSpPr>
        <p:spPr>
          <a:xfrm>
            <a:off x="6302378" y="2016194"/>
            <a:ext cx="4762427" cy="4533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即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先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考虑条件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分布函数：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67" name="对象"/>
          <p:cNvGraphicFramePr>
            <a:graphicFrameLocks noChangeAspect="1"/>
          </p:cNvGraphicFramePr>
          <p:nvPr/>
        </p:nvGraphicFramePr>
        <p:xfrm>
          <a:off x="842949" y="2786020"/>
          <a:ext cx="4331414" cy="58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3" imgW="1473200" imgH="203200" progId="package">
                  <p:embed/>
                </p:oleObj>
              </mc:Choice>
              <mc:Fallback>
                <p:oleObj name="package" r:id="rId3" imgW="1473200" imgH="2032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842949" y="2786020"/>
                        <a:ext cx="4331414" cy="586836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对象"/>
          <p:cNvGraphicFramePr>
            <a:graphicFrameLocks noChangeAspect="1"/>
          </p:cNvGraphicFramePr>
          <p:nvPr/>
        </p:nvGraphicFramePr>
        <p:xfrm>
          <a:off x="9601054" y="1876396"/>
          <a:ext cx="1730449" cy="58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ackage" r:id="rId5" imgW="611505" imgH="267970" progId="package">
                  <p:embed/>
                </p:oleObj>
              </mc:Choice>
              <mc:Fallback>
                <p:oleObj name="package" r:id="rId5" imgW="611505" imgH="26797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9601054" y="1876396"/>
                        <a:ext cx="1730449" cy="588928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"/>
          <p:cNvGraphicFramePr>
            <a:graphicFrameLocks noChangeAspect="1"/>
          </p:cNvGraphicFramePr>
          <p:nvPr/>
        </p:nvGraphicFramePr>
        <p:xfrm>
          <a:off x="5095797" y="2633622"/>
          <a:ext cx="4084656" cy="89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ackage" r:id="rId7" imgW="1562100" imgH="393700" progId="package">
                  <p:embed/>
                </p:oleObj>
              </mc:Choice>
              <mc:Fallback>
                <p:oleObj name="package" r:id="rId7" imgW="1562100" imgH="3937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>
                        <a:off x="5095797" y="2633622"/>
                        <a:ext cx="4084656" cy="89110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"/>
          <p:cNvGraphicFramePr>
            <a:graphicFrameLocks noChangeAspect="1"/>
          </p:cNvGraphicFramePr>
          <p:nvPr/>
        </p:nvGraphicFramePr>
        <p:xfrm>
          <a:off x="414331" y="3524196"/>
          <a:ext cx="2681246" cy="193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package" r:id="rId9" imgW="1054100" imgH="762000" progId="package">
                  <p:embed/>
                </p:oleObj>
              </mc:Choice>
              <mc:Fallback>
                <p:oleObj name="package" r:id="rId9" imgW="1054100" imgH="7620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>
                        <a:off x="414331" y="3524196"/>
                        <a:ext cx="2681246" cy="193243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"/>
          <p:cNvGraphicFramePr>
            <a:graphicFrameLocks noChangeAspect="1"/>
          </p:cNvGraphicFramePr>
          <p:nvPr/>
        </p:nvGraphicFramePr>
        <p:xfrm>
          <a:off x="3100340" y="3524196"/>
          <a:ext cx="2416138" cy="142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package" r:id="rId11" imgW="965200" imgH="571500" progId="package">
                  <p:embed/>
                </p:oleObj>
              </mc:Choice>
              <mc:Fallback>
                <p:oleObj name="package" r:id="rId11" imgW="965200" imgH="5715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>
                        <a:off x="3100340" y="3524196"/>
                        <a:ext cx="2416138" cy="142213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文本框"/>
          <p:cNvSpPr txBox="1"/>
          <p:nvPr/>
        </p:nvSpPr>
        <p:spPr>
          <a:xfrm>
            <a:off x="5654675" y="4054475"/>
            <a:ext cx="120396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令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74" name="对象"/>
          <p:cNvGraphicFramePr>
            <a:graphicFrameLocks noChangeAspect="1"/>
          </p:cNvGraphicFramePr>
          <p:nvPr/>
        </p:nvGraphicFramePr>
        <p:xfrm>
          <a:off x="6181725" y="3981450"/>
          <a:ext cx="338709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package" r:id="rId13" imgW="952500" imgH="190500" progId="package">
                  <p:embed/>
                </p:oleObj>
              </mc:Choice>
              <mc:Fallback>
                <p:oleObj name="package" r:id="rId13" imgW="952500" imgH="1905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>
                        <a:off x="6181725" y="3981450"/>
                        <a:ext cx="3387090" cy="50990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文本框"/>
          <p:cNvSpPr txBox="1"/>
          <p:nvPr/>
        </p:nvSpPr>
        <p:spPr>
          <a:xfrm>
            <a:off x="3711575" y="5454650"/>
            <a:ext cx="208026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上式收敛于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76" name="对象"/>
          <p:cNvGraphicFramePr>
            <a:graphicFrameLocks noChangeAspect="1"/>
          </p:cNvGraphicFramePr>
          <p:nvPr/>
        </p:nvGraphicFramePr>
        <p:xfrm>
          <a:off x="5514891" y="4943399"/>
          <a:ext cx="1863796" cy="144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package" r:id="rId15" imgW="723900" imgH="571500" progId="package">
                  <p:embed/>
                </p:oleObj>
              </mc:Choice>
              <mc:Fallback>
                <p:oleObj name="package" r:id="rId15" imgW="723900" imgH="5715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>
                        <a:off x="5514891" y="4943399"/>
                        <a:ext cx="1863796" cy="144669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"/>
          <p:cNvSpPr txBox="1"/>
          <p:nvPr/>
        </p:nvSpPr>
        <p:spPr>
          <a:xfrm>
            <a:off x="412208" y="2007304"/>
            <a:ext cx="4762428" cy="4533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为此, 将条件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</a:t>
            </a: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放宽为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1" name="对象"/>
          <p:cNvGraphicFramePr>
            <a:graphicFrameLocks noChangeAspect="1"/>
          </p:cNvGraphicFramePr>
          <p:nvPr/>
        </p:nvGraphicFramePr>
        <p:xfrm>
          <a:off x="3711836" y="1947196"/>
          <a:ext cx="2704150" cy="57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package" r:id="rId17" imgW="939800" imgH="203200" progId="package">
                  <p:embed/>
                </p:oleObj>
              </mc:Choice>
              <mc:Fallback>
                <p:oleObj name="package" r:id="rId17" imgW="939800" imgH="2032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>
                        <a:off x="3711836" y="1947196"/>
                        <a:ext cx="2704150" cy="573607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0" grpId="0"/>
      <p:bldP spid="166" grpId="0"/>
      <p:bldP spid="173" grpId="0"/>
      <p:bldP spid="173" grpId="1"/>
      <p:bldP spid="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对象"/>
          <p:cNvGraphicFramePr>
            <a:graphicFrameLocks noChangeAspect="1"/>
          </p:cNvGraphicFramePr>
          <p:nvPr/>
        </p:nvGraphicFramePr>
        <p:xfrm>
          <a:off x="1355166" y="539377"/>
          <a:ext cx="7489443" cy="8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package" r:id="rId1" imgW="4076700" imgH="469900" progId="package">
                  <p:embed/>
                </p:oleObj>
              </mc:Choice>
              <mc:Fallback>
                <p:oleObj name="package" r:id="rId1" imgW="4076700" imgH="46990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1355166" y="539377"/>
                        <a:ext cx="7489443" cy="83670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"/>
          <p:cNvGraphicFramePr>
            <a:graphicFrameLocks noChangeAspect="1"/>
          </p:cNvGraphicFramePr>
          <p:nvPr/>
        </p:nvGraphicFramePr>
        <p:xfrm>
          <a:off x="701675" y="1325563"/>
          <a:ext cx="10899776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3" imgW="4672965" imgH="1104265" progId="package">
                  <p:embed/>
                </p:oleObj>
              </mc:Choice>
              <mc:Fallback>
                <p:oleObj name="package" r:id="rId3" imgW="4672965" imgH="110426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>
                        <a:off x="701675" y="1325563"/>
                        <a:ext cx="10899776" cy="2563812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"/>
          <p:cNvGraphicFramePr>
            <a:graphicFrameLocks noChangeAspect="1"/>
          </p:cNvGraphicFramePr>
          <p:nvPr/>
        </p:nvGraphicFramePr>
        <p:xfrm>
          <a:off x="701675" y="3938588"/>
          <a:ext cx="108473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ackage" r:id="rId5" imgW="4627245" imgH="874395" progId="package">
                  <p:embed/>
                </p:oleObj>
              </mc:Choice>
              <mc:Fallback>
                <p:oleObj name="package" r:id="rId5" imgW="4627245" imgH="874395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>
                        <a:off x="701675" y="3938588"/>
                        <a:ext cx="10847388" cy="204152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zlhNDBhMmFlMjI3Y2E3ODJkMmNkNjUyYmE3ZmU4Nj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78</Words>
  <Application>WPS 演示</Application>
  <PresentationFormat/>
  <Paragraphs>10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71</vt:i4>
      </vt:variant>
      <vt:variant>
        <vt:lpstr>幻灯片标题</vt:lpstr>
      </vt:variant>
      <vt:variant>
        <vt:i4>14</vt:i4>
      </vt:variant>
    </vt:vector>
  </HeadingPairs>
  <TitlesOfParts>
    <vt:vector size="94" baseType="lpstr">
      <vt:lpstr>Arial</vt:lpstr>
      <vt:lpstr>宋体</vt:lpstr>
      <vt:lpstr>Wingdings</vt:lpstr>
      <vt:lpstr>Times New Roman</vt:lpstr>
      <vt:lpstr>微软雅黑</vt:lpstr>
      <vt:lpstr>等线</vt:lpstr>
      <vt:lpstr>Calibri</vt:lpstr>
      <vt:lpstr>Arial Unicode MS</vt:lpstr>
      <vt:lpstr>Office 主题​​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66</cp:revision>
  <dcterms:created xsi:type="dcterms:W3CDTF">2019-06-19T02:08:00Z</dcterms:created>
  <dcterms:modified xsi:type="dcterms:W3CDTF">2022-09-21T09:15:47Z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A47BD95A5EFC4D91A99D8ED83202D766</vt:lpwstr>
  </property>
</Properties>
</file>