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bin" ContentType="application/vnd.openxmlformats-officedocument.oleObject"/>
  <Default Extension="emf" ContentType="image/em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9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7895" cy="9143861"/>
  <p:kinsoku lang="zh-CN" invalStChars="!%),.:;&gt;?]}¢¨°·ˇˉ་―‖’”…‰′″›℃∶、。〃々〉》」』】〕〗〞︶︺︾﹀﹄﹚﹜﹞！＂％＇），．：；？］｀｜｝～￠" invalEndChars="$([{£¥·‘“〈《「『【〔〖〝﹙﹛﹝＄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DCDCDC"/>
    <a:srgbClr val="F0F0F0"/>
    <a:srgbClr val="E6E6E6"/>
    <a:srgbClr val="C8C8C8"/>
    <a:srgbClr val="FFFFFF"/>
    <a:srgbClr val="FAFAFA"/>
    <a:srgbClr val="BEBE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3777" autoAdjust="0"/>
    <p:restoredTop sz="99500"/>
  </p:normalViewPr>
  <p:slideViewPr>
    <p:cSldViewPr snapToGrid="0">
      <p:cViewPr varScale="1">
        <p:scale>
          <a:sx n="72" d="100"/>
          <a:sy n="72" d="100"/>
        </p:scale>
        <p:origin x="0" y="0"/>
      </p:cViewPr>
      <p:guideLst>
        <p:guide orient="horz" pos="2152"/>
        <p:guide pos="3856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页眉占位符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algn="l" defTabSz="914400" fontAlgn="base" hangingPunct="0">
              <a:defRPr sz="1200">
                <a:latin typeface="微软雅黑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endParaRPr lang="zh-CN" altLang="en-US" sz="1200">
              <a:latin typeface="微软雅黑" pitchFamily="0" charset="0"/>
              <a:ea typeface="微软雅黑" pitchFamily="0" charset="0"/>
              <a:cs typeface="Calibri" pitchFamily="0" charset="0"/>
            </a:endParaRPr>
          </a:p>
        </p:txBody>
      </p:sp>
      <p:sp>
        <p:nvSpPr>
          <p:cNvPr id="65" name="日期占位符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 sz="1200">
                <a:latin typeface="微软雅黑" pitchFamily="0" charset="0"/>
                <a:ea typeface="微软雅黑" pitchFamily="0" charset="0"/>
                <a:cs typeface="Calibri" pitchFamily="0" charset="0"/>
              </a:rPr>
              <a:t>2022/9/21</a:t>
            </a:fld>
            <a:endParaRPr lang="zh-CN" altLang="en-US" sz="1200">
              <a:latin typeface="微软雅黑" pitchFamily="0" charset="0"/>
              <a:ea typeface="微软雅黑" pitchFamily="0" charset="0"/>
              <a:cs typeface="Calibri" pitchFamily="0" charset="0"/>
            </a:endParaRPr>
          </a:p>
        </p:txBody>
      </p:sp>
      <p:sp>
        <p:nvSpPr>
          <p:cNvPr id="66" name="页脚占位符"/>
          <p:cNvSpPr>
            <a:spLocks noGrp="1"/>
          </p:cNvSpPr>
          <p:nvPr>
            <p:ph type="ftr" idx="2"/>
          </p:nvPr>
        </p:nvSpPr>
        <p:spPr>
          <a:xfrm rot="0">
            <a:off x="0" y="8685213"/>
            <a:ext cx="2971799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l" defTabSz="914400" fontAlgn="base" hangingPunct="0">
              <a:defRPr sz="1200">
                <a:latin typeface="微软雅黑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endParaRPr lang="zh-CN" altLang="en-US" sz="1200">
              <a:latin typeface="微软雅黑" pitchFamily="0" charset="0"/>
              <a:ea typeface="微软雅黑" pitchFamily="0" charset="0"/>
              <a:cs typeface="Calibri" pitchFamily="0" charset="0"/>
            </a:endParaRPr>
          </a:p>
        </p:txBody>
      </p:sp>
      <p:sp>
        <p:nvSpPr>
          <p:cNvPr id="67" name="编号占位符"/>
          <p:cNvSpPr>
            <a:spLocks noGrp="1"/>
          </p:cNvSpPr>
          <p:nvPr>
            <p:ph type="sldNum" idx="3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Calibri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53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页眉占位符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algn="l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  <p:sp>
        <p:nvSpPr>
          <p:cNvPr id="59" name="日期占位符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2022/9/21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  <p:sp>
        <p:nvSpPr>
          <p:cNvPr id="60" name="文本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61" name="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/>
            <a:r>
              <a:rPr lang="zh-CN" altLang="en-US"/>
              <a:t>单击此处编辑母版文本样式</a:t>
            </a:r>
            <a:endParaRPr lang="en-US" altLang="zh-CN"/>
          </a:p>
          <a:p>
            <a:pPr lvl="1" marL="457200" indent="0"/>
            <a:r>
              <a:rPr lang="zh-CN" altLang="en-US"/>
              <a:t>第二级</a:t>
            </a:r>
            <a:endParaRPr lang="en-US" altLang="zh-CN"/>
          </a:p>
          <a:p>
            <a:pPr lvl="2" marL="914400" indent="0"/>
            <a:r>
              <a:rPr lang="zh-CN" altLang="en-US"/>
              <a:t>第三级</a:t>
            </a:r>
            <a:endParaRPr lang="en-US" altLang="zh-CN"/>
          </a:p>
          <a:p>
            <a:pPr lvl="3" marL="1371600" indent="0"/>
            <a:r>
              <a:rPr lang="zh-CN" altLang="en-US"/>
              <a:t>第四级</a:t>
            </a:r>
            <a:endParaRPr lang="en-US" altLang="zh-CN"/>
          </a:p>
          <a:p>
            <a:pPr lvl="4" marL="1828800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2" name="页脚占位符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l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16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600" b="0" i="0" u="none" strike="noStrike" kern="1200" cap="none" spc="0" baseline="0">
        <a:solidFill>
          <a:schemeClr val="tx1"/>
        </a:solidFill>
        <a:latin typeface="微软雅黑" pitchFamily="0" charset="0"/>
        <a:ea typeface="微软雅黑" pitchFamily="0" charset="0"/>
        <a:cs typeface="等线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itchFamily="0" charset="0"/>
        <a:ea typeface="微软雅黑" pitchFamily="0" charset="0"/>
        <a:cs typeface="等线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itchFamily="0" charset="0"/>
        <a:ea typeface="微软雅黑" pitchFamily="0" charset="0"/>
        <a:cs typeface="等线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itchFamily="0" charset="0"/>
        <a:ea typeface="微软雅黑" pitchFamily="0" charset="0"/>
        <a:cs typeface="等线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itchFamily="0" charset="0"/>
        <a:ea typeface="微软雅黑" pitchFamily="0" charset="0"/>
        <a:cs typeface="等线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itchFamily="0" charset="0"/>
        <a:ea typeface="等线" pitchFamily="0" charset="0"/>
        <a:cs typeface="等线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itchFamily="0" charset="0"/>
        <a:ea typeface="等线" pitchFamily="0" charset="0"/>
        <a:cs typeface="等线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itchFamily="0" charset="0"/>
        <a:ea typeface="等线" pitchFamily="0" charset="0"/>
        <a:cs typeface="等线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itchFamily="0" charset="0"/>
        <a:ea typeface="等线" pitchFamily="0" charset="0"/>
        <a:cs typeface="等线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23230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25699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66119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61177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445107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39843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96866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641285"/>
      </p:ext>
    </p:extLst>
  </p:cSld>
  <p:clrMapOvr>
    <a:masterClrMapping/>
  </p:clrMapOvr>
</p:notes>
</file>

<file path=ppt/notesSlides/notesSlide1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956018"/>
      </p:ext>
    </p:extLst>
  </p:cSld>
  <p:clrMapOvr>
    <a:masterClrMapping/>
  </p:clrMapOvr>
</p:notes>
</file>

<file path=ppt/notesSlides/notesSlide1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9478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02159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49600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533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4626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3664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8476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182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9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>
            <a:spLocks noGrp="1"/>
          </p:cNvSpPr>
          <p:nvPr>
            <p:ph type="ctrTitle" hasCustomPrompt="1"/>
          </p:nvPr>
        </p:nvSpPr>
        <p:spPr>
          <a:xfrm rot="0">
            <a:off x="669882" y="2588281"/>
            <a:ext cx="10852237" cy="89916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25400" bIns="38100" anchor="t" anchorCtr="0">
            <a:prstTxWarp prst="textNoShape"/>
          </a:bodyPr>
          <a:lstStyle>
            <a:lvl1pPr marL="0" indent="0" algn="ctr" defTabSz="914400" fontAlgn="auto" hangingPunct="1">
              <a:defRPr sz="5400" b="0" spc="600"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"/>
          <p:cNvSpPr>
            <a:spLocks noGrp="1"/>
          </p:cNvSpPr>
          <p:nvPr>
            <p:ph type="subTitle" idx="1" hasCustomPrompt="1"/>
          </p:nvPr>
        </p:nvSpPr>
        <p:spPr>
          <a:xfrm rot="0">
            <a:off x="669882" y="3566160"/>
            <a:ext cx="10852237" cy="95098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t" anchorCtr="0">
            <a:prstTxWarp prst="textNoShape"/>
          </a:bodyPr>
          <a:lstStyle>
            <a:lvl1pPr marL="0" indent="0" algn="ctr" defTabSz="914400" eaLnBrk="1" fontAlgn="auto" latinLnBrk="0" hangingPunct="1">
              <a:lnSpc>
                <a:spcPct val="100000"/>
              </a:lnSpc>
              <a:buNone/>
              <a:defRPr sz="2400" u="none" strike="noStrike" kern="1200" cap="none" spc="200" baseline="0">
                <a:solidFill>
                  <a:schemeClr val="tx1"/>
                </a:solidFill>
              </a:defRPr>
            </a:lvl1pPr>
            <a:lvl2pPr marL="457200" indent="0" algn="ctr" defTabSz="914400" fontAlgn="auto" hangingPunct="1">
              <a:buNone/>
              <a:defRPr sz="2000"/>
            </a:lvl2pPr>
            <a:lvl3pPr marL="914400" indent="0" algn="ctr" defTabSz="914400" fontAlgn="auto" hangingPunct="1">
              <a:buNone/>
              <a:defRPr sz="1800"/>
            </a:lvl3pPr>
            <a:lvl4pPr marL="1371600" indent="0" algn="ctr" defTabSz="914400" fontAlgn="auto" hangingPunct="1">
              <a:buNone/>
              <a:defRPr sz="1600"/>
            </a:lvl4pPr>
            <a:lvl5pPr marL="1828800" indent="0" algn="ctr" defTabSz="914400" fontAlgn="auto" hangingPunct="1">
              <a:buNone/>
              <a:defRPr sz="1600"/>
            </a:lvl5pPr>
            <a:lvl6pPr marL="2286000" indent="0" algn="ctr" defTabSz="914400" fontAlgn="auto" hangingPunct="1">
              <a:buNone/>
              <a:defRPr sz="1600"/>
            </a:lvl6pPr>
            <a:lvl7pPr marL="2743200" indent="0" algn="ctr" defTabSz="914400" fontAlgn="auto" hangingPunct="1">
              <a:buNone/>
              <a:defRPr sz="1600"/>
            </a:lvl7pPr>
            <a:lvl8pPr marL="3200400" indent="0" algn="ctr" defTabSz="914400" fontAlgn="auto" hangingPunct="1">
              <a:buNone/>
              <a:defRPr sz="1600"/>
            </a:lvl8pPr>
            <a:lvl9pPr marL="3200400" indent="0" algn="ctr" defTabSz="914400" fontAlgn="auto" hangingPunct="1">
              <a:buNone/>
              <a:defRPr sz="1600"/>
            </a:lvl9pPr>
          </a:lstStyle>
          <a:p>
            <a:pPr marL="0" indent="0"/>
            <a:r>
              <a:rPr lang="zh-CN" altLang="en-US"/>
              <a:t>单击此处编辑副标题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4053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51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52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53" name="内容占位符"/>
          <p:cNvSpPr>
            <a:spLocks noGrp="1"/>
          </p:cNvSpPr>
          <p:nvPr>
            <p:ph idx="13"/>
          </p:nvPr>
        </p:nvSpPr>
        <p:spPr>
          <a:xfrm rot="0">
            <a:off x="669930" y="952508"/>
            <a:ext cx="10852237" cy="50399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228600" indent="-228600" defTabSz="914400" fontAlgn="auto" hangingPunct="1">
              <a:defRPr>
                <a:solidFill>
                  <a:srgbClr val="404040"/>
                </a:solidFill>
              </a:defRPr>
            </a:lvl1pPr>
            <a:lvl2pPr marL="685800" indent="-228600" defTabSz="914400" fontAlgn="auto" hangingPunct="1">
              <a:defRPr>
                <a:solidFill>
                  <a:srgbClr val="404040"/>
                </a:solidFill>
              </a:defRPr>
            </a:lvl2pPr>
            <a:lvl3pPr marL="1143000" indent="-228600" defTabSz="914400" fontAlgn="auto" hangingPunct="1">
              <a:defRPr>
                <a:solidFill>
                  <a:srgbClr val="404040"/>
                </a:solidFill>
              </a:defRPr>
            </a:lvl3pPr>
            <a:lvl4pPr marL="1600200" indent="-228600" defTabSz="914400" fontAlgn="auto" hangingPunct="1">
              <a:defRPr>
                <a:solidFill>
                  <a:srgbClr val="404040"/>
                </a:solidFill>
              </a:defRPr>
            </a:lvl4pPr>
            <a:lvl5pPr marL="2057400" indent="-228600" defTabSz="914400" fontAlgn="auto" hangingPunct="1">
              <a:defRPr>
                <a:solidFill>
                  <a:srgbClr val="404040"/>
                </a:solidFill>
              </a:defRPr>
            </a:lvl5pPr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lvl="1" marL="685800" indent="-228600"/>
            <a:r>
              <a:rPr lang="zh-CN" altLang="en-US"/>
              <a:t>第二级</a:t>
            </a:r>
            <a:endParaRPr lang="en-US" altLang="zh-CN"/>
          </a:p>
          <a:p>
            <a:pPr lvl="2" marL="1143000" indent="-228600"/>
            <a:r>
              <a:rPr lang="zh-CN" altLang="en-US"/>
              <a:t>第三级</a:t>
            </a:r>
            <a:endParaRPr lang="en-US" altLang="zh-CN"/>
          </a:p>
          <a:p>
            <a:pPr lvl="3" marL="1600200" indent="-228600"/>
            <a:r>
              <a:rPr lang="zh-CN" altLang="en-US"/>
              <a:t>第四级</a:t>
            </a:r>
            <a:endParaRPr lang="en-US" altLang="zh-CN"/>
          </a:p>
          <a:p>
            <a:pPr lvl="4" marL="2057400" indent="-228600"/>
            <a:r>
              <a:rPr lang="zh-CN" altLang="en-US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873586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55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56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57" name="标题"/>
          <p:cNvSpPr>
            <a:spLocks noGrp="1"/>
          </p:cNvSpPr>
          <p:nvPr>
            <p:ph type="title" hasCustomPrompt="1"/>
          </p:nvPr>
        </p:nvSpPr>
        <p:spPr>
          <a:xfrm rot="0">
            <a:off x="669882" y="2588281"/>
            <a:ext cx="10852237" cy="89916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25400" bIns="38100" anchor="t" anchorCtr="0">
            <a:prstTxWarp prst="textNoShape"/>
          </a:bodyPr>
          <a:lstStyle>
            <a:lvl1pPr marL="0" indent="0" algn="ctr" defTabSz="914400" eaLnBrk="1" fontAlgn="auto" latinLnBrk="0" hangingPunct="1">
              <a:lnSpc>
                <a:spcPct val="100000"/>
              </a:lnSpc>
              <a:defRPr sz="5400" b="0" i="0" u="none" strike="noStrike" kern="1200" cap="none" spc="60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单击此处编辑标题</a:t>
            </a:r>
            <a:endParaRPr lang="zh-CN" altLang="en-US">
              <a:sym typeface="微软雅黑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67211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单击此处编辑母版标题样式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9" name="内容占位符"/>
          <p:cNvSpPr>
            <a:spLocks noGrp="1"/>
          </p:cNvSpPr>
          <p:nvPr>
            <p:ph idx="1"/>
          </p:nvPr>
        </p:nvSpPr>
        <p:spPr>
          <a:xfrm rot="0">
            <a:off x="669882" y="1296000"/>
            <a:ext cx="10852237" cy="50413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6858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2pPr>
            <a:lvl3pPr marL="11430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3pPr>
            <a:lvl4pPr marL="16002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4pPr>
            <a:lvl5pPr marL="20574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5pPr>
          </a:lstStyle>
          <a:p>
            <a:pPr marL="228600" indent="-228600"/>
            <a:r>
              <a:rPr lang="zh-CN" altLang="en-US">
                <a:sym typeface="微软雅黑" pitchFamily="0" charset="0"/>
              </a:rPr>
              <a:t>单击此处编辑母版文本样式</a:t>
            </a:r>
            <a:endParaRPr lang="en-US" altLang="zh-CN">
              <a:sym typeface="微软雅黑" pitchFamily="0" charset="0"/>
            </a:endParaRPr>
          </a:p>
          <a:p>
            <a:pPr lvl="1" marL="685800" indent="-228600"/>
            <a:r>
              <a:rPr lang="zh-CN" altLang="en-US">
                <a:sym typeface="微软雅黑" pitchFamily="0" charset="0"/>
              </a:rPr>
              <a:t>第二级</a:t>
            </a:r>
            <a:endParaRPr lang="en-US" altLang="zh-CN">
              <a:sym typeface="微软雅黑" pitchFamily="0" charset="0"/>
            </a:endParaRPr>
          </a:p>
          <a:p>
            <a:pPr lvl="2" marL="1143000" indent="-228600"/>
            <a:r>
              <a:rPr lang="zh-CN" altLang="en-US">
                <a:sym typeface="微软雅黑" pitchFamily="0" charset="0"/>
              </a:rPr>
              <a:t>第三级</a:t>
            </a:r>
            <a:endParaRPr lang="en-US" altLang="zh-CN">
              <a:sym typeface="微软雅黑" pitchFamily="0" charset="0"/>
            </a:endParaRPr>
          </a:p>
          <a:p>
            <a:pPr lvl="3" marL="1600200" indent="-228600"/>
            <a:r>
              <a:rPr lang="zh-CN" altLang="en-US">
                <a:sym typeface="微软雅黑" pitchFamily="0" charset="0"/>
              </a:rPr>
              <a:t>第四级</a:t>
            </a:r>
            <a:endParaRPr lang="en-US" altLang="zh-CN">
              <a:sym typeface="微软雅黑" pitchFamily="0" charset="0"/>
            </a:endParaRPr>
          </a:p>
          <a:p>
            <a:pPr lvl="4" marL="2057400" indent="-228600"/>
            <a:r>
              <a:rPr lang="zh-CN" altLang="en-US">
                <a:sym typeface="微软雅黑" pitchFamily="0" charset="0"/>
              </a:rPr>
              <a:t>第五级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10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11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12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85619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"/>
          <p:cNvSpPr>
            <a:spLocks noGrp="1"/>
          </p:cNvSpPr>
          <p:nvPr>
            <p:ph type="title"/>
          </p:nvPr>
        </p:nvSpPr>
        <p:spPr>
          <a:xfrm rot="0">
            <a:off x="669930" y="3808730"/>
            <a:ext cx="10852237" cy="62484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63500" bIns="38100" anchor="t" anchorCtr="0">
            <a:prstTxWarp prst="textNoShape"/>
          </a:bodyPr>
          <a:lstStyle>
            <a:lvl1pPr marL="0" indent="0" defTabSz="914400" fontAlgn="auto" hangingPunct="1">
              <a:defRPr sz="3600" b="0" u="none" strike="noStrike" kern="1200" cap="none" spc="30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" name="文本"/>
          <p:cNvSpPr>
            <a:spLocks noGrp="1"/>
          </p:cNvSpPr>
          <p:nvPr>
            <p:ph type="body" idx="1"/>
          </p:nvPr>
        </p:nvSpPr>
        <p:spPr>
          <a:xfrm rot="0">
            <a:off x="669925" y="4511675"/>
            <a:ext cx="10852237" cy="1077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t" anchorCtr="0">
            <a:prstTxWarp prst="textNoShape"/>
          </a:bodyPr>
          <a:lstStyle>
            <a:lvl1pPr marL="0" indent="0" defTabSz="914400" eaLnBrk="1" fontAlgn="auto" latinLnBrk="0" hangingPunct="1">
              <a:buNone/>
              <a:defRPr sz="1600" b="0" i="0" u="none" strike="noStrike" kern="1200" cap="none" spc="15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457200" indent="0" defTabSz="914400" fontAlgn="auto" hangingPunct="1">
              <a:buNone/>
              <a:defRPr sz="2000">
                <a:solidFill>
                  <a:srgbClr val="898989"/>
                </a:solidFill>
              </a:defRPr>
            </a:lvl2pPr>
            <a:lvl3pPr marL="914400" indent="0" defTabSz="914400" fontAlgn="auto" hangingPunct="1">
              <a:buNone/>
              <a:defRPr sz="1800">
                <a:solidFill>
                  <a:srgbClr val="898989"/>
                </a:solidFill>
              </a:defRPr>
            </a:lvl3pPr>
            <a:lvl4pPr marL="1371600" indent="0" defTabSz="914400" fontAlgn="auto" hangingPunct="1">
              <a:buNone/>
              <a:defRPr sz="1600">
                <a:solidFill>
                  <a:srgbClr val="898989"/>
                </a:solidFill>
              </a:defRPr>
            </a:lvl4pPr>
            <a:lvl5pPr marL="1828800" indent="0" defTabSz="914400" fontAlgn="auto" hangingPunct="1">
              <a:buNone/>
              <a:defRPr sz="1600">
                <a:solidFill>
                  <a:srgbClr val="898989"/>
                </a:solidFill>
              </a:defRPr>
            </a:lvl5pPr>
            <a:lvl6pPr marL="2286000" indent="0" defTabSz="914400" fontAlgn="auto" hangingPunct="1">
              <a:buNone/>
              <a:defRPr sz="1600">
                <a:solidFill>
                  <a:srgbClr val="898989"/>
                </a:solidFill>
              </a:defRPr>
            </a:lvl6pPr>
            <a:lvl7pPr marL="2743200" indent="0" defTabSz="914400" fontAlgn="auto" hangingPunct="1">
              <a:buNone/>
              <a:defRPr sz="1600">
                <a:solidFill>
                  <a:srgbClr val="898989"/>
                </a:solidFill>
              </a:defRPr>
            </a:lvl7pPr>
            <a:lvl8pPr marL="3200400" indent="0" defTabSz="914400" fontAlgn="auto" hangingPunct="1">
              <a:buNone/>
              <a:defRPr sz="1600">
                <a:solidFill>
                  <a:srgbClr val="898989"/>
                </a:solidFill>
              </a:defRPr>
            </a:lvl8pPr>
            <a:lvl9pPr marL="3200400" indent="0" defTabSz="914400" fontAlgn="auto" hangingPunct="1">
              <a:buNone/>
              <a:defRPr sz="1600">
                <a:solidFill>
                  <a:srgbClr val="898989"/>
                </a:solidFill>
              </a:defRPr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16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17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56553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单击此处编辑母版标题样式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19" name="内容占位符"/>
          <p:cNvSpPr>
            <a:spLocks noGrp="1"/>
          </p:cNvSpPr>
          <p:nvPr>
            <p:ph idx="1"/>
          </p:nvPr>
        </p:nvSpPr>
        <p:spPr>
          <a:xfrm rot="0">
            <a:off x="669930" y="1296000"/>
            <a:ext cx="5283241" cy="50399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6858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2pPr>
            <a:lvl3pPr marL="11430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3pPr>
            <a:lvl4pPr marL="16002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4pPr>
            <a:lvl5pPr marL="20574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5pPr>
          </a:lstStyle>
          <a:p>
            <a:pPr marL="228600" indent="-228600"/>
            <a:r>
              <a:rPr lang="zh-CN" altLang="en-US">
                <a:sym typeface="微软雅黑" pitchFamily="0" charset="0"/>
              </a:rPr>
              <a:t>单击此处编辑母版文本样式</a:t>
            </a:r>
            <a:endParaRPr lang="en-US" altLang="zh-CN">
              <a:sym typeface="微软雅黑" pitchFamily="0" charset="0"/>
            </a:endParaRPr>
          </a:p>
          <a:p>
            <a:pPr lvl="1" marL="685800" indent="-228600"/>
            <a:r>
              <a:rPr lang="zh-CN" altLang="en-US">
                <a:sym typeface="微软雅黑" pitchFamily="0" charset="0"/>
              </a:rPr>
              <a:t>第二级</a:t>
            </a:r>
            <a:endParaRPr lang="en-US" altLang="zh-CN">
              <a:sym typeface="微软雅黑" pitchFamily="0" charset="0"/>
            </a:endParaRPr>
          </a:p>
          <a:p>
            <a:pPr lvl="2" marL="1143000" indent="-228600"/>
            <a:r>
              <a:rPr lang="zh-CN" altLang="en-US">
                <a:sym typeface="微软雅黑" pitchFamily="0" charset="0"/>
              </a:rPr>
              <a:t>第三级</a:t>
            </a:r>
            <a:endParaRPr lang="en-US" altLang="zh-CN">
              <a:sym typeface="微软雅黑" pitchFamily="0" charset="0"/>
            </a:endParaRPr>
          </a:p>
          <a:p>
            <a:pPr lvl="3" marL="1600200" indent="-228600"/>
            <a:r>
              <a:rPr lang="zh-CN" altLang="en-US">
                <a:sym typeface="微软雅黑" pitchFamily="0" charset="0"/>
              </a:rPr>
              <a:t>第四级</a:t>
            </a:r>
            <a:endParaRPr lang="en-US" altLang="zh-CN">
              <a:sym typeface="微软雅黑" pitchFamily="0" charset="0"/>
            </a:endParaRPr>
          </a:p>
          <a:p>
            <a:pPr lvl="4" marL="2057400" indent="-228600"/>
            <a:r>
              <a:rPr lang="zh-CN" altLang="en-US">
                <a:sym typeface="微软雅黑" pitchFamily="0" charset="0"/>
              </a:rPr>
              <a:t>第五级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20" name="内容占位符"/>
          <p:cNvSpPr>
            <a:spLocks noGrp="1"/>
          </p:cNvSpPr>
          <p:nvPr>
            <p:ph idx="2"/>
          </p:nvPr>
        </p:nvSpPr>
        <p:spPr>
          <a:xfrm rot="0">
            <a:off x="6238877" y="1296000"/>
            <a:ext cx="5283241" cy="50399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228600" indent="-228600" defTabSz="914400" fontAlgn="auto" hangingPunct="1">
              <a:defRPr sz="1600">
                <a:solidFill>
                  <a:srgbClr val="404040"/>
                </a:solidFill>
              </a:defRPr>
            </a:lvl1pPr>
            <a:lvl2pPr marL="685800" indent="-228600" defTabSz="914400" fontAlgn="auto" hangingPunct="1">
              <a:defRPr sz="1600">
                <a:solidFill>
                  <a:srgbClr val="404040"/>
                </a:solidFill>
              </a:defRPr>
            </a:lvl2pPr>
            <a:lvl3pPr marL="1143000" indent="-228600" defTabSz="914400" fontAlgn="auto" hangingPunct="1">
              <a:defRPr sz="1600">
                <a:solidFill>
                  <a:srgbClr val="404040"/>
                </a:solidFill>
              </a:defRPr>
            </a:lvl3pPr>
            <a:lvl4pPr marL="1600200" indent="-228600" defTabSz="914400" fontAlgn="auto" hangingPunct="1">
              <a:defRPr sz="1600">
                <a:solidFill>
                  <a:srgbClr val="404040"/>
                </a:solidFill>
              </a:defRPr>
            </a:lvl4pPr>
            <a:lvl5pPr marL="2057400" indent="-228600" defTabSz="914400" fontAlgn="auto" hangingPunct="1">
              <a:defRPr sz="1600">
                <a:solidFill>
                  <a:srgbClr val="404040"/>
                </a:solidFill>
              </a:defRPr>
            </a:lvl5pPr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lvl="1" marL="685800" indent="-228600"/>
            <a:r>
              <a:rPr lang="zh-CN" altLang="en-US"/>
              <a:t>第二级</a:t>
            </a:r>
            <a:endParaRPr lang="en-US" altLang="zh-CN"/>
          </a:p>
          <a:p>
            <a:pPr lvl="2" marL="1143000" indent="-228600"/>
            <a:r>
              <a:rPr lang="zh-CN" altLang="en-US"/>
              <a:t>第三级</a:t>
            </a:r>
            <a:endParaRPr lang="en-US" altLang="zh-CN"/>
          </a:p>
          <a:p>
            <a:pPr lvl="3" marL="1600200" indent="-228600"/>
            <a:r>
              <a:rPr lang="zh-CN" altLang="en-US"/>
              <a:t>第四级</a:t>
            </a:r>
            <a:endParaRPr lang="en-US" altLang="zh-CN"/>
          </a:p>
          <a:p>
            <a:pPr lvl="4" marL="2057400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22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23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888738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单击此处编辑母版标题样式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25" name="文本"/>
          <p:cNvSpPr>
            <a:spLocks noGrp="1"/>
          </p:cNvSpPr>
          <p:nvPr>
            <p:ph type="body" idx="1" hasCustomPrompt="1"/>
          </p:nvPr>
        </p:nvSpPr>
        <p:spPr>
          <a:xfrm rot="0">
            <a:off x="669930" y="1296000"/>
            <a:ext cx="5283241" cy="38100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t" anchorCtr="0">
            <a:prstTxWarp prst="textNoShape"/>
          </a:bodyPr>
          <a:lstStyle>
            <a:lvl1pPr marL="0" indent="0" defTabSz="91440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baseline="0">
                <a:solidFill>
                  <a:schemeClr val="tx1"/>
                </a:solidFill>
              </a:defRPr>
            </a:lvl1pPr>
            <a:lvl2pPr marL="457200" indent="0" defTabSz="914400" fontAlgn="auto" hangingPunct="1">
              <a:buNone/>
              <a:defRPr sz="2000" b="1"/>
            </a:lvl2pPr>
            <a:lvl3pPr marL="914400" indent="0" defTabSz="914400" fontAlgn="auto" hangingPunct="1">
              <a:buNone/>
              <a:defRPr sz="1800" b="1"/>
            </a:lvl3pPr>
            <a:lvl4pPr marL="1371600" indent="0" defTabSz="914400" fontAlgn="auto" hangingPunct="1">
              <a:buNone/>
              <a:defRPr sz="1600" b="1"/>
            </a:lvl4pPr>
            <a:lvl5pPr marL="1828800" indent="0" defTabSz="914400" fontAlgn="auto" hangingPunct="1">
              <a:buNone/>
              <a:defRPr sz="1600" b="1"/>
            </a:lvl5pPr>
            <a:lvl6pPr marL="2286000" indent="0" defTabSz="914400" fontAlgn="auto" hangingPunct="1">
              <a:buNone/>
              <a:defRPr sz="1600" b="1"/>
            </a:lvl6pPr>
            <a:lvl7pPr marL="2743200" indent="0" defTabSz="914400" fontAlgn="auto" hangingPunct="1">
              <a:buNone/>
              <a:defRPr sz="1600" b="1"/>
            </a:lvl7pPr>
            <a:lvl8pPr marL="3200400" indent="0" defTabSz="914400" fontAlgn="auto" hangingPunct="1">
              <a:buNone/>
              <a:defRPr sz="1600" b="1"/>
            </a:lvl8pPr>
            <a:lvl9pPr marL="3200400" indent="0" defTabSz="914400" fontAlgn="auto" hangingPunct="1">
              <a:buNone/>
              <a:defRPr sz="1600" b="1"/>
            </a:lvl9pPr>
          </a:lstStyle>
          <a:p>
            <a:pPr marL="0" indent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26" name="内容占位符"/>
          <p:cNvSpPr>
            <a:spLocks noGrp="1"/>
          </p:cNvSpPr>
          <p:nvPr>
            <p:ph idx="2"/>
          </p:nvPr>
        </p:nvSpPr>
        <p:spPr>
          <a:xfrm rot="0">
            <a:off x="669925" y="1789043"/>
            <a:ext cx="5283200" cy="455223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6858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2pPr>
            <a:lvl3pPr marL="11430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3pPr>
            <a:lvl4pPr marL="16002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4pPr>
            <a:lvl5pPr marL="20574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5pPr>
          </a:lstStyle>
          <a:p>
            <a:pPr marL="228600" indent="-228600"/>
            <a:r>
              <a:rPr lang="zh-CN" altLang="en-US">
                <a:sym typeface="微软雅黑" pitchFamily="0" charset="0"/>
              </a:rPr>
              <a:t>单击此处编辑母版文本样式</a:t>
            </a:r>
            <a:endParaRPr lang="en-US" altLang="zh-CN">
              <a:sym typeface="微软雅黑" pitchFamily="0" charset="0"/>
            </a:endParaRPr>
          </a:p>
          <a:p>
            <a:pPr lvl="1" marL="685800" indent="-228600"/>
            <a:r>
              <a:rPr lang="zh-CN" altLang="en-US">
                <a:sym typeface="微软雅黑" pitchFamily="0" charset="0"/>
              </a:rPr>
              <a:t>第二级</a:t>
            </a:r>
            <a:endParaRPr lang="en-US" altLang="zh-CN">
              <a:sym typeface="微软雅黑" pitchFamily="0" charset="0"/>
            </a:endParaRPr>
          </a:p>
          <a:p>
            <a:pPr lvl="2" marL="1143000" indent="-228600"/>
            <a:r>
              <a:rPr lang="zh-CN" altLang="en-US">
                <a:sym typeface="微软雅黑" pitchFamily="0" charset="0"/>
              </a:rPr>
              <a:t>第三级</a:t>
            </a:r>
            <a:endParaRPr lang="en-US" altLang="zh-CN">
              <a:sym typeface="微软雅黑" pitchFamily="0" charset="0"/>
            </a:endParaRPr>
          </a:p>
          <a:p>
            <a:pPr lvl="3" marL="1600200" indent="-228600"/>
            <a:r>
              <a:rPr lang="zh-CN" altLang="en-US">
                <a:sym typeface="微软雅黑" pitchFamily="0" charset="0"/>
              </a:rPr>
              <a:t>第四级</a:t>
            </a:r>
            <a:endParaRPr lang="en-US" altLang="zh-CN">
              <a:sym typeface="微软雅黑" pitchFamily="0" charset="0"/>
            </a:endParaRPr>
          </a:p>
          <a:p>
            <a:pPr lvl="4" marL="2057400" indent="-228600"/>
            <a:r>
              <a:rPr lang="zh-CN" altLang="en-US">
                <a:sym typeface="微软雅黑" pitchFamily="0" charset="0"/>
              </a:rPr>
              <a:t>第五级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27" name="文本"/>
          <p:cNvSpPr>
            <a:spLocks noGrp="1"/>
          </p:cNvSpPr>
          <p:nvPr>
            <p:ph type="body" idx="3" hasCustomPrompt="1"/>
          </p:nvPr>
        </p:nvSpPr>
        <p:spPr>
          <a:xfrm rot="0">
            <a:off x="6235750" y="1296000"/>
            <a:ext cx="5283241" cy="38100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t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457200" indent="0" defTabSz="914400" fontAlgn="auto" hangingPunct="1">
              <a:buNone/>
              <a:defRPr sz="2000" b="1"/>
            </a:lvl2pPr>
            <a:lvl3pPr marL="914400" indent="0" defTabSz="914400" fontAlgn="auto" hangingPunct="1">
              <a:buNone/>
              <a:defRPr sz="1800" b="1"/>
            </a:lvl3pPr>
            <a:lvl4pPr marL="1371600" indent="0" defTabSz="914400" fontAlgn="auto" hangingPunct="1">
              <a:buNone/>
              <a:defRPr sz="1600" b="1"/>
            </a:lvl4pPr>
            <a:lvl5pPr marL="1828800" indent="0" defTabSz="914400" fontAlgn="auto" hangingPunct="1">
              <a:buNone/>
              <a:defRPr sz="1600" b="1"/>
            </a:lvl5pPr>
            <a:lvl6pPr marL="2286000" indent="0" defTabSz="914400" fontAlgn="auto" hangingPunct="1">
              <a:buNone/>
              <a:defRPr sz="1600" b="1"/>
            </a:lvl6pPr>
            <a:lvl7pPr marL="2743200" indent="0" defTabSz="914400" fontAlgn="auto" hangingPunct="1">
              <a:buNone/>
              <a:defRPr sz="1600" b="1"/>
            </a:lvl7pPr>
            <a:lvl8pPr marL="3200400" indent="0" defTabSz="914400" fontAlgn="auto" hangingPunct="1">
              <a:buNone/>
              <a:defRPr sz="1600" b="1"/>
            </a:lvl8pPr>
            <a:lvl9pPr marL="3200400" indent="0" defTabSz="914400" fontAlgn="auto" hangingPunct="1">
              <a:buNone/>
              <a:defRPr sz="1600" b="1"/>
            </a:lvl9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单击此处编辑文本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28" name="内容占位符"/>
          <p:cNvSpPr>
            <a:spLocks noGrp="1"/>
          </p:cNvSpPr>
          <p:nvPr>
            <p:ph idx="4"/>
          </p:nvPr>
        </p:nvSpPr>
        <p:spPr>
          <a:xfrm rot="0">
            <a:off x="6235750" y="1789043"/>
            <a:ext cx="5283241" cy="455223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6858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2pPr>
            <a:lvl3pPr marL="11430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3pPr>
            <a:lvl4pPr marL="16002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4pPr>
            <a:lvl5pPr marL="20574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5pPr>
          </a:lstStyle>
          <a:p>
            <a:pPr marL="228600" indent="-228600"/>
            <a:r>
              <a:rPr lang="zh-CN" altLang="en-US">
                <a:sym typeface="微软雅黑" pitchFamily="0" charset="0"/>
              </a:rPr>
              <a:t>单击此处编辑母版文本样式</a:t>
            </a:r>
            <a:endParaRPr lang="en-US" altLang="zh-CN">
              <a:sym typeface="微软雅黑" pitchFamily="0" charset="0"/>
            </a:endParaRPr>
          </a:p>
          <a:p>
            <a:pPr lvl="1" marL="685800" indent="-228600"/>
            <a:r>
              <a:rPr lang="zh-CN" altLang="en-US">
                <a:sym typeface="微软雅黑" pitchFamily="0" charset="0"/>
              </a:rPr>
              <a:t>第二级</a:t>
            </a:r>
            <a:endParaRPr lang="en-US" altLang="zh-CN">
              <a:sym typeface="微软雅黑" pitchFamily="0" charset="0"/>
            </a:endParaRPr>
          </a:p>
          <a:p>
            <a:pPr lvl="2" marL="1143000" indent="-228600"/>
            <a:r>
              <a:rPr lang="zh-CN" altLang="en-US">
                <a:sym typeface="微软雅黑" pitchFamily="0" charset="0"/>
              </a:rPr>
              <a:t>第三级</a:t>
            </a:r>
            <a:endParaRPr lang="en-US" altLang="zh-CN">
              <a:sym typeface="微软雅黑" pitchFamily="0" charset="0"/>
            </a:endParaRPr>
          </a:p>
          <a:p>
            <a:pPr lvl="3" marL="1600200" indent="-228600"/>
            <a:r>
              <a:rPr lang="zh-CN" altLang="en-US">
                <a:sym typeface="微软雅黑" pitchFamily="0" charset="0"/>
              </a:rPr>
              <a:t>第四级</a:t>
            </a:r>
            <a:endParaRPr lang="en-US" altLang="zh-CN">
              <a:sym typeface="微软雅黑" pitchFamily="0" charset="0"/>
            </a:endParaRPr>
          </a:p>
          <a:p>
            <a:pPr lvl="4" marL="2057400" indent="-228600"/>
            <a:r>
              <a:rPr lang="zh-CN" altLang="en-US">
                <a:sym typeface="微软雅黑" pitchFamily="0" charset="0"/>
              </a:rPr>
              <a:t>第五级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29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30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1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53281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单击此处编辑母版标题样式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33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34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5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90434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37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8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48097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图片"/>
          <p:cNvSpPr>
            <a:spLocks noGrp="1"/>
          </p:cNvSpPr>
          <p:nvPr>
            <p:ph type="pic" idx="1"/>
          </p:nvPr>
        </p:nvSpPr>
        <p:spPr>
          <a:xfrm rot="0">
            <a:off x="669930" y="1296000"/>
            <a:ext cx="5283241" cy="50399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/>
          <a:p/>
        </p:txBody>
      </p:sp>
      <p:sp>
        <p:nvSpPr>
          <p:cNvPr id="40" name="文本"/>
          <p:cNvSpPr>
            <a:spLocks noGrp="1"/>
          </p:cNvSpPr>
          <p:nvPr>
            <p:ph type="body" idx="2"/>
          </p:nvPr>
        </p:nvSpPr>
        <p:spPr>
          <a:xfrm rot="0">
            <a:off x="6238925" y="1296000"/>
            <a:ext cx="5283242" cy="50399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685800" indent="-228600" defTabSz="914400" fontAlgn="auto" hangingPunct="1"/>
            <a:lvl3pPr marL="1143000" indent="-228600" defTabSz="914400" fontAlgn="auto" hangingPunct="1"/>
            <a:lvl4pPr marL="1600200" indent="-228600" defTabSz="914400" fontAlgn="auto" hangingPunct="1"/>
            <a:lvl5pPr marL="2057400" indent="-228600" defTabSz="914400" fontAlgn="auto" hangingPunct="1"/>
            <a:lvl6pPr marL="2514600" indent="-228600" defTabSz="914400" fontAlgn="auto" hangingPunct="1"/>
            <a:lvl7pPr marL="2971800" indent="-228600" defTabSz="914400" fontAlgn="auto" hangingPunct="1"/>
            <a:lvl8pPr marL="3429000" indent="-228600" defTabSz="914400" fontAlgn="auto" hangingPunct="1"/>
            <a:lvl9pPr marL="3429000" indent="-228600" defTabSz="914400" fontAlgn="auto" hangingPunct="1"/>
          </a:lstStyle>
          <a:p>
            <a:pPr marL="228600" indent="-228600"/>
            <a:r>
              <a:rPr lang="zh-CN" altLang="en-US">
                <a:sym typeface="微软雅黑" pitchFamily="0" charset="0"/>
              </a:rPr>
              <a:t>单击此处编辑母版文本样式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41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42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43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44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032862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竖排标题"/>
          <p:cNvSpPr>
            <a:spLocks noGrp="1"/>
          </p:cNvSpPr>
          <p:nvPr>
            <p:ph type="title" orient="vert"/>
          </p:nvPr>
        </p:nvSpPr>
        <p:spPr>
          <a:xfrm rot="0">
            <a:off x="10571135" y="952508"/>
            <a:ext cx="950984" cy="538890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eaVert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spcAft>
                <a:spcPts val="0"/>
              </a:spcAft>
              <a:defRPr sz="24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r>
              <a:rPr lang="zh-CN" altLang="en-US">
                <a:sym typeface="微软雅黑" pitchFamily="0" charset="0"/>
              </a:rPr>
              <a:t>单击此处编辑母版标题样式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46" name="竖排文字占位符"/>
          <p:cNvSpPr>
            <a:spLocks noGrp="1"/>
          </p:cNvSpPr>
          <p:nvPr>
            <p:ph type="body" orient="vert" idx="1"/>
          </p:nvPr>
        </p:nvSpPr>
        <p:spPr>
          <a:xfrm rot="0">
            <a:off x="669925" y="952500"/>
            <a:ext cx="9828100" cy="538890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eaVert" wrap="square" lIns="91440" tIns="45720" rIns="91440" bIns="45720" anchor="t" anchorCtr="0">
            <a:prstTxWarp prst="textNoShape"/>
          </a:bodyPr>
          <a:lstStyle>
            <a:lvl1pPr marL="228600" indent="0" defTabSz="914400" eaLnBrk="1" fontAlgn="auto" latinLnBrk="0" hangingPunct="1">
              <a:defRPr>
                <a:solidFill>
                  <a:srgbClr val="404040"/>
                </a:solidFill>
              </a:defRPr>
            </a:lvl1pPr>
            <a:lvl2pPr marL="685800" indent="0" defTabSz="914400" eaLnBrk="1" fontAlgn="auto" latinLnBrk="0" hangingPunct="1">
              <a:defRPr>
                <a:solidFill>
                  <a:srgbClr val="404040"/>
                </a:solidFill>
              </a:defRPr>
            </a:lvl2pPr>
            <a:lvl3pPr marL="1143000" indent="0" defTabSz="914400" eaLnBrk="1" fontAlgn="auto" latinLnBrk="0" hangingPunct="1">
              <a:defRPr>
                <a:solidFill>
                  <a:srgbClr val="404040"/>
                </a:solidFill>
              </a:defRPr>
            </a:lvl3pPr>
            <a:lvl4pPr marL="1600200" indent="0" defTabSz="914400" eaLnBrk="1" fontAlgn="auto" latinLnBrk="0" hangingPunct="1">
              <a:defRPr>
                <a:solidFill>
                  <a:srgbClr val="404040"/>
                </a:solidFill>
              </a:defRPr>
            </a:lvl4pPr>
            <a:lvl5pPr marL="2057400" indent="0" defTabSz="914400" eaLnBrk="1" fontAlgn="auto" latinLnBrk="0" hangingPunct="1">
              <a:defRPr>
                <a:solidFill>
                  <a:srgbClr val="404040"/>
                </a:solidFill>
              </a:defRPr>
            </a:lvl5pPr>
          </a:lstStyle>
          <a:p>
            <a:pPr marL="228600" indent="0"/>
            <a:r>
              <a:rPr lang="zh-CN" altLang="en-US"/>
              <a:t>单击此处编辑母版文本样式</a:t>
            </a:r>
            <a:endParaRPr lang="en-US" altLang="zh-CN"/>
          </a:p>
          <a:p>
            <a:pPr lvl="1" marL="685800" indent="0"/>
            <a:r>
              <a:rPr lang="zh-CN" altLang="en-US"/>
              <a:t>第二级</a:t>
            </a:r>
            <a:endParaRPr lang="en-US" altLang="zh-CN"/>
          </a:p>
          <a:p>
            <a:pPr lvl="2" marL="1143000" indent="0"/>
            <a:r>
              <a:rPr lang="zh-CN" altLang="en-US"/>
              <a:t>第三级</a:t>
            </a:r>
            <a:endParaRPr lang="en-US" altLang="zh-CN"/>
          </a:p>
          <a:p>
            <a:pPr lvl="3" marL="1600200" indent="0"/>
            <a:r>
              <a:rPr lang="zh-CN" altLang="en-US"/>
              <a:t>第四级</a:t>
            </a:r>
            <a:endParaRPr lang="en-US" altLang="zh-CN"/>
          </a:p>
          <a:p>
            <a:pPr lvl="4" marL="2057400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7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48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49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9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 hidden="1"/>
          <p:cNvSpPr>
            <a:spLocks/>
          </p:cNvSpPr>
          <p:nvPr/>
        </p:nvSpPr>
        <p:spPr>
          <a:xfrm rot="0">
            <a:off x="0" y="0"/>
            <a:ext cx="0" cy="0"/>
          </a:xfrm>
          <a:prstGeom prst="rect"/>
          <a:solidFill>
            <a:schemeClr val="accent1"/>
          </a:solidFill>
          <a:ln w="12700" cmpd="sng" cap="flat">
            <a:solidFill>
              <a:srgbClr val="41719C"/>
            </a:solidFill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5" name="组合"/>
          <p:cNvGrpSpPr>
            <a:grpSpLocks/>
          </p:cNvGrpSpPr>
          <p:nvPr/>
        </p:nvGrpSpPr>
        <p:grpSpPr>
          <a:xfrm>
            <a:off x="6600216" y="234834"/>
            <a:ext cx="5491260" cy="453390"/>
            <a:chOff x="6600216" y="234834"/>
            <a:chExt cx="5491260" cy="453390"/>
          </a:xfrm>
        </p:grpSpPr>
        <p:pic>
          <p:nvPicPr>
            <p:cNvPr id="3" name="图片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 rot="0">
              <a:off x="6600216" y="243967"/>
              <a:ext cx="2821020" cy="437940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4" name="矩形"/>
            <p:cNvSpPr>
              <a:spLocks/>
            </p:cNvSpPr>
            <p:nvPr userDrawn="1"/>
          </p:nvSpPr>
          <p:spPr>
            <a:xfrm rot="0">
              <a:off x="9401781" y="234834"/>
              <a:ext cx="2689696" cy="453390"/>
            </a:xfrm>
            <a:prstGeom prst="rect"/>
            <a:solidFill>
              <a:schemeClr val="bg1"/>
            </a:solidFill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 b="1" i="0" u="none" strike="noStrike" kern="1200" cap="none" spc="0" baseline="0">
                  <a:solidFill>
                    <a:srgbClr val="00B0F0"/>
                  </a:solidFill>
                  <a:latin typeface="Arial" pitchFamily="0" charset="0"/>
                  <a:ea typeface="微软雅黑" pitchFamily="0" charset="0"/>
                  <a:cs typeface="Arial" pitchFamily="0" charset="0"/>
                </a:rPr>
                <a:t>概率论与数理统计</a:t>
              </a:r>
              <a:endParaRPr lang="zh-CN" altLang="en-US" sz="2400" b="1" i="0" u="none" strike="noStrike" kern="1200" cap="none" spc="0" baseline="0">
                <a:solidFill>
                  <a:srgbClr val="00B0F0"/>
                </a:solidFill>
                <a:latin typeface="Arial" pitchFamily="0" charset="0"/>
                <a:ea typeface="微软雅黑" pitchFamily="0" charset="0"/>
                <a:cs typeface="Arial" pitchFamily="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83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txStyles>
    <p:titleStyle>
      <a:lvl1pPr marL="0" indent="0" algn="l" defTabSz="914400" eaLnBrk="1" fontAlgn="auto" latinLnBrk="0" hangingPunct="1">
        <a:lnSpc>
          <a:spcPct val="100000"/>
        </a:lnSpc>
        <a:spcBef>
          <a:spcPts val="0"/>
        </a:spcBef>
        <a:buNone/>
        <a:defRPr sz="2800" b="1" u="none" strike="noStrike" kern="1200" cap="none" spc="20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0" charset="0"/>
        <a:buChar char="•"/>
        <a:defRPr sz="1600" u="none" strike="noStrike" kern="1200" cap="none" spc="150" baseline="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1pPr>
      <a:lvl2pPr marL="6858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0" charset="0"/>
        <a:buChar char="•"/>
        <a:tabLst>
          <a:tab pos="1609725" algn="l"/>
        </a:tabLst>
        <a:defRPr sz="1600" u="none" strike="noStrike" kern="1200" cap="none" spc="150" baseline="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2pPr>
      <a:lvl3pPr marL="11430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0" charset="0"/>
        <a:buChar char="•"/>
        <a:defRPr sz="1600" u="none" strike="noStrike" kern="1200" cap="none" spc="150" baseline="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3pPr>
      <a:lvl4pPr marL="16002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0" charset="0"/>
        <a:buChar char="•"/>
        <a:defRPr sz="1600" u="none" strike="noStrike" kern="1200" cap="none" spc="150" baseline="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4pPr>
      <a:lvl5pPr marL="20574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0" charset="0"/>
        <a:buChar char="•"/>
        <a:defRPr sz="1600" u="none" strike="noStrike" kern="1200" cap="none" spc="150" baseline="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3.emf"/><Relationship Id="rId3" Type="http://schemas.openxmlformats.org/officeDocument/2006/relationships/oleObject" Target="../embeddings/oleObject2.bin"/><Relationship Id="rId4" Type="http://schemas.openxmlformats.org/officeDocument/2006/relationships/image" Target="../media/4.emf"/><Relationship Id="rId5" Type="http://schemas.openxmlformats.org/officeDocument/2006/relationships/oleObject" Target="../embeddings/oleObject3.bin"/><Relationship Id="rId6" Type="http://schemas.openxmlformats.org/officeDocument/2006/relationships/image" Target="../media/5.emf"/><Relationship Id="rId7" Type="http://schemas.openxmlformats.org/officeDocument/2006/relationships/oleObject" Target="../embeddings/oleObject4.bin"/><Relationship Id="rId8" Type="http://schemas.openxmlformats.org/officeDocument/2006/relationships/image" Target="../media/6.emf"/><Relationship Id="rId9" Type="http://schemas.openxmlformats.org/officeDocument/2006/relationships/oleObject" Target="../embeddings/oleObject5.bin"/><Relationship Id="rId10" Type="http://schemas.openxmlformats.org/officeDocument/2006/relationships/image" Target="../media/7.emf"/><Relationship Id="rId11" Type="http://schemas.openxmlformats.org/officeDocument/2006/relationships/slideLayout" Target="../slideLayouts/slideLayout7.xml"/><Relationship Id="rId1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8.bin"/><Relationship Id="rId2" Type="http://schemas.openxmlformats.org/officeDocument/2006/relationships/image" Target="../media/42.emf"/><Relationship Id="rId3" Type="http://schemas.openxmlformats.org/officeDocument/2006/relationships/oleObject" Target="../embeddings/oleObject39.bin"/><Relationship Id="rId4" Type="http://schemas.openxmlformats.org/officeDocument/2006/relationships/image" Target="../media/43.emf"/><Relationship Id="rId5" Type="http://schemas.openxmlformats.org/officeDocument/2006/relationships/oleObject" Target="../embeddings/oleObject40.bin"/><Relationship Id="rId6" Type="http://schemas.openxmlformats.org/officeDocument/2006/relationships/image" Target="../media/44.emf"/><Relationship Id="rId7" Type="http://schemas.openxmlformats.org/officeDocument/2006/relationships/slideLayout" Target="../slideLayouts/slideLayout7.xml"/><Relationship Id="rId8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41.bin"/><Relationship Id="rId2" Type="http://schemas.openxmlformats.org/officeDocument/2006/relationships/image" Target="../media/45.emf"/><Relationship Id="rId3" Type="http://schemas.openxmlformats.org/officeDocument/2006/relationships/oleObject" Target="../embeddings/oleObject42.bin"/><Relationship Id="rId4" Type="http://schemas.openxmlformats.org/officeDocument/2006/relationships/image" Target="../media/46.emf"/><Relationship Id="rId5" Type="http://schemas.openxmlformats.org/officeDocument/2006/relationships/oleObject" Target="../embeddings/oleObject43.bin"/><Relationship Id="rId6" Type="http://schemas.openxmlformats.org/officeDocument/2006/relationships/image" Target="../media/47.emf"/><Relationship Id="rId7" Type="http://schemas.openxmlformats.org/officeDocument/2006/relationships/oleObject" Target="../embeddings/oleObject44.bin"/><Relationship Id="rId8" Type="http://schemas.openxmlformats.org/officeDocument/2006/relationships/image" Target="../media/48.emf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45.bin"/><Relationship Id="rId2" Type="http://schemas.openxmlformats.org/officeDocument/2006/relationships/image" Target="../media/49.emf"/><Relationship Id="rId3" Type="http://schemas.openxmlformats.org/officeDocument/2006/relationships/oleObject" Target="../embeddings/oleObject46.bin"/><Relationship Id="rId4" Type="http://schemas.openxmlformats.org/officeDocument/2006/relationships/image" Target="../media/50.emf"/><Relationship Id="rId5" Type="http://schemas.openxmlformats.org/officeDocument/2006/relationships/oleObject" Target="../embeddings/oleObject47.bin"/><Relationship Id="rId6" Type="http://schemas.openxmlformats.org/officeDocument/2006/relationships/image" Target="../media/51.emf"/><Relationship Id="rId7" Type="http://schemas.openxmlformats.org/officeDocument/2006/relationships/slideLayout" Target="../slideLayouts/slideLayout7.xml"/><Relationship Id="rId8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48.bin"/><Relationship Id="rId2" Type="http://schemas.openxmlformats.org/officeDocument/2006/relationships/image" Target="../media/52.emf"/><Relationship Id="rId3" Type="http://schemas.openxmlformats.org/officeDocument/2006/relationships/oleObject" Target="../embeddings/oleObject49.bin"/><Relationship Id="rId4" Type="http://schemas.openxmlformats.org/officeDocument/2006/relationships/image" Target="../media/53.emf"/><Relationship Id="rId5" Type="http://schemas.openxmlformats.org/officeDocument/2006/relationships/oleObject" Target="../embeddings/oleObject50.bin"/><Relationship Id="rId6" Type="http://schemas.openxmlformats.org/officeDocument/2006/relationships/image" Target="../media/54.emf"/><Relationship Id="rId7" Type="http://schemas.openxmlformats.org/officeDocument/2006/relationships/oleObject" Target="../embeddings/oleObject51.bin"/><Relationship Id="rId8" Type="http://schemas.openxmlformats.org/officeDocument/2006/relationships/image" Target="../media/55.emf"/><Relationship Id="rId9" Type="http://schemas.openxmlformats.org/officeDocument/2006/relationships/oleObject" Target="../embeddings/oleObject52.bin"/><Relationship Id="rId10" Type="http://schemas.openxmlformats.org/officeDocument/2006/relationships/image" Target="../media/56.emf"/><Relationship Id="rId11" Type="http://schemas.openxmlformats.org/officeDocument/2006/relationships/oleObject" Target="../embeddings/oleObject53.bin"/><Relationship Id="rId12" Type="http://schemas.openxmlformats.org/officeDocument/2006/relationships/image" Target="../media/57.emf"/><Relationship Id="rId13" Type="http://schemas.openxmlformats.org/officeDocument/2006/relationships/oleObject" Target="../embeddings/oleObject54.bin"/><Relationship Id="rId14" Type="http://schemas.openxmlformats.org/officeDocument/2006/relationships/image" Target="../media/58.emf"/><Relationship Id="rId15" Type="http://schemas.openxmlformats.org/officeDocument/2006/relationships/oleObject" Target="../embeddings/oleObject55.bin"/><Relationship Id="rId16" Type="http://schemas.openxmlformats.org/officeDocument/2006/relationships/image" Target="../media/59.emf"/><Relationship Id="rId17" Type="http://schemas.openxmlformats.org/officeDocument/2006/relationships/oleObject" Target="../embeddings/oleObject56.bin"/><Relationship Id="rId18" Type="http://schemas.openxmlformats.org/officeDocument/2006/relationships/image" Target="../media/60.emf"/><Relationship Id="rId19" Type="http://schemas.openxmlformats.org/officeDocument/2006/relationships/oleObject" Target="../embeddings/oleObject57.bin"/><Relationship Id="rId20" Type="http://schemas.openxmlformats.org/officeDocument/2006/relationships/image" Target="../media/61.emf"/><Relationship Id="rId21" Type="http://schemas.openxmlformats.org/officeDocument/2006/relationships/oleObject" Target="../embeddings/oleObject58.bin"/><Relationship Id="rId22" Type="http://schemas.openxmlformats.org/officeDocument/2006/relationships/image" Target="../media/62.emf"/><Relationship Id="rId23" Type="http://schemas.openxmlformats.org/officeDocument/2006/relationships/slideLayout" Target="../slideLayouts/slideLayout7.xml"/><Relationship Id="rId2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59.bin"/><Relationship Id="rId2" Type="http://schemas.openxmlformats.org/officeDocument/2006/relationships/image" Target="../media/63.emf"/><Relationship Id="rId3" Type="http://schemas.openxmlformats.org/officeDocument/2006/relationships/oleObject" Target="../embeddings/oleObject60.bin"/><Relationship Id="rId4" Type="http://schemas.openxmlformats.org/officeDocument/2006/relationships/image" Target="../media/64.emf"/><Relationship Id="rId5" Type="http://schemas.openxmlformats.org/officeDocument/2006/relationships/oleObject" Target="../embeddings/oleObject61.bin"/><Relationship Id="rId6" Type="http://schemas.openxmlformats.org/officeDocument/2006/relationships/image" Target="../media/65.emf"/><Relationship Id="rId7" Type="http://schemas.openxmlformats.org/officeDocument/2006/relationships/oleObject" Target="../embeddings/oleObject62.bin"/><Relationship Id="rId8" Type="http://schemas.openxmlformats.org/officeDocument/2006/relationships/image" Target="../media/66.emf"/><Relationship Id="rId9" Type="http://schemas.openxmlformats.org/officeDocument/2006/relationships/oleObject" Target="../embeddings/oleObject63.bin"/><Relationship Id="rId10" Type="http://schemas.openxmlformats.org/officeDocument/2006/relationships/image" Target="../media/67.emf"/><Relationship Id="rId11" Type="http://schemas.openxmlformats.org/officeDocument/2006/relationships/slideLayout" Target="../slideLayouts/slideLayout7.xml"/><Relationship Id="rId1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64.bin"/><Relationship Id="rId2" Type="http://schemas.openxmlformats.org/officeDocument/2006/relationships/image" Target="../media/68.emf"/><Relationship Id="rId3" Type="http://schemas.openxmlformats.org/officeDocument/2006/relationships/oleObject" Target="../embeddings/oleObject65.bin"/><Relationship Id="rId4" Type="http://schemas.openxmlformats.org/officeDocument/2006/relationships/image" Target="../media/69.emf"/><Relationship Id="rId5" Type="http://schemas.openxmlformats.org/officeDocument/2006/relationships/oleObject" Target="../embeddings/oleObject66.bin"/><Relationship Id="rId6" Type="http://schemas.openxmlformats.org/officeDocument/2006/relationships/image" Target="../media/70.emf"/><Relationship Id="rId7" Type="http://schemas.openxmlformats.org/officeDocument/2006/relationships/oleObject" Target="../embeddings/oleObject67.bin"/><Relationship Id="rId8" Type="http://schemas.openxmlformats.org/officeDocument/2006/relationships/image" Target="../media/71.emf"/><Relationship Id="rId9" Type="http://schemas.openxmlformats.org/officeDocument/2006/relationships/oleObject" Target="../embeddings/oleObject68.bin"/><Relationship Id="rId10" Type="http://schemas.openxmlformats.org/officeDocument/2006/relationships/image" Target="../media/72.emf"/><Relationship Id="rId11" Type="http://schemas.openxmlformats.org/officeDocument/2006/relationships/oleObject" Target="../embeddings/oleObject69.bin"/><Relationship Id="rId12" Type="http://schemas.openxmlformats.org/officeDocument/2006/relationships/image" Target="../media/73.emf"/><Relationship Id="rId13" Type="http://schemas.openxmlformats.org/officeDocument/2006/relationships/oleObject" Target="../embeddings/oleObject70.bin"/><Relationship Id="rId14" Type="http://schemas.openxmlformats.org/officeDocument/2006/relationships/image" Target="../media/74.emf"/><Relationship Id="rId15" Type="http://schemas.openxmlformats.org/officeDocument/2006/relationships/slideLayout" Target="../slideLayouts/slideLayout7.xml"/><Relationship Id="rId16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71.bin"/><Relationship Id="rId2" Type="http://schemas.openxmlformats.org/officeDocument/2006/relationships/image" Target="../media/75.emf"/><Relationship Id="rId3" Type="http://schemas.openxmlformats.org/officeDocument/2006/relationships/oleObject" Target="../embeddings/oleObject72.bin"/><Relationship Id="rId4" Type="http://schemas.openxmlformats.org/officeDocument/2006/relationships/image" Target="../media/76.emf"/><Relationship Id="rId5" Type="http://schemas.openxmlformats.org/officeDocument/2006/relationships/oleObject" Target="../embeddings/oleObject73.bin"/><Relationship Id="rId6" Type="http://schemas.openxmlformats.org/officeDocument/2006/relationships/image" Target="../media/77.emf"/><Relationship Id="rId7" Type="http://schemas.openxmlformats.org/officeDocument/2006/relationships/oleObject" Target="../embeddings/oleObject74.bin"/><Relationship Id="rId8" Type="http://schemas.openxmlformats.org/officeDocument/2006/relationships/image" Target="../media/78.emf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75.bin"/><Relationship Id="rId2" Type="http://schemas.openxmlformats.org/officeDocument/2006/relationships/image" Target="../media/79.emf"/><Relationship Id="rId3" Type="http://schemas.openxmlformats.org/officeDocument/2006/relationships/oleObject" Target="../embeddings/oleObject76.bin"/><Relationship Id="rId4" Type="http://schemas.openxmlformats.org/officeDocument/2006/relationships/image" Target="../media/80.emf"/><Relationship Id="rId5" Type="http://schemas.openxmlformats.org/officeDocument/2006/relationships/oleObject" Target="../embeddings/oleObject77.bin"/><Relationship Id="rId6" Type="http://schemas.openxmlformats.org/officeDocument/2006/relationships/image" Target="../media/81.emf"/><Relationship Id="rId7" Type="http://schemas.openxmlformats.org/officeDocument/2006/relationships/oleObject" Target="../embeddings/oleObject78.bin"/><Relationship Id="rId8" Type="http://schemas.openxmlformats.org/officeDocument/2006/relationships/image" Target="../media/82.emf"/><Relationship Id="rId9" Type="http://schemas.openxmlformats.org/officeDocument/2006/relationships/oleObject" Target="../embeddings/oleObject79.bin"/><Relationship Id="rId10" Type="http://schemas.openxmlformats.org/officeDocument/2006/relationships/image" Target="../media/83.emf"/><Relationship Id="rId11" Type="http://schemas.openxmlformats.org/officeDocument/2006/relationships/oleObject" Target="../embeddings/oleObject80.bin"/><Relationship Id="rId12" Type="http://schemas.openxmlformats.org/officeDocument/2006/relationships/image" Target="../media/84.emf"/><Relationship Id="rId13" Type="http://schemas.openxmlformats.org/officeDocument/2006/relationships/slideLayout" Target="../slideLayouts/slideLayout7.xml"/><Relationship Id="rId1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81.bin"/><Relationship Id="rId2" Type="http://schemas.openxmlformats.org/officeDocument/2006/relationships/image" Target="../media/85.emf"/><Relationship Id="rId3" Type="http://schemas.openxmlformats.org/officeDocument/2006/relationships/oleObject" Target="../embeddings/oleObject82.bin"/><Relationship Id="rId4" Type="http://schemas.openxmlformats.org/officeDocument/2006/relationships/image" Target="../media/86.emf"/><Relationship Id="rId5" Type="http://schemas.openxmlformats.org/officeDocument/2006/relationships/oleObject" Target="../embeddings/oleObject83.bin"/><Relationship Id="rId6" Type="http://schemas.openxmlformats.org/officeDocument/2006/relationships/image" Target="../media/87.emf"/><Relationship Id="rId7" Type="http://schemas.openxmlformats.org/officeDocument/2006/relationships/oleObject" Target="../embeddings/oleObject84.bin"/><Relationship Id="rId8" Type="http://schemas.openxmlformats.org/officeDocument/2006/relationships/image" Target="../media/88.emf"/><Relationship Id="rId9" Type="http://schemas.openxmlformats.org/officeDocument/2006/relationships/oleObject" Target="../embeddings/oleObject85.bin"/><Relationship Id="rId10" Type="http://schemas.openxmlformats.org/officeDocument/2006/relationships/image" Target="../media/89.emf"/><Relationship Id="rId11" Type="http://schemas.openxmlformats.org/officeDocument/2006/relationships/oleObject" Target="../embeddings/oleObject86.bin"/><Relationship Id="rId12" Type="http://schemas.openxmlformats.org/officeDocument/2006/relationships/image" Target="../media/90.emf"/><Relationship Id="rId13" Type="http://schemas.openxmlformats.org/officeDocument/2006/relationships/oleObject" Target="../embeddings/oleObject87.bin"/><Relationship Id="rId14" Type="http://schemas.openxmlformats.org/officeDocument/2006/relationships/image" Target="../media/91.emf"/><Relationship Id="rId15" Type="http://schemas.openxmlformats.org/officeDocument/2006/relationships/slideLayout" Target="../slideLayouts/slideLayout7.xml"/><Relationship Id="rId16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6.bin"/><Relationship Id="rId2" Type="http://schemas.openxmlformats.org/officeDocument/2006/relationships/image" Target="../media/8.emf"/><Relationship Id="rId3" Type="http://schemas.openxmlformats.org/officeDocument/2006/relationships/oleObject" Target="../embeddings/oleObject7.bin"/><Relationship Id="rId4" Type="http://schemas.openxmlformats.org/officeDocument/2006/relationships/image" Target="../media/9.emf"/><Relationship Id="rId5" Type="http://schemas.openxmlformats.org/officeDocument/2006/relationships/oleObject" Target="../embeddings/oleObject8.bin"/><Relationship Id="rId6" Type="http://schemas.openxmlformats.org/officeDocument/2006/relationships/image" Target="../media/10.emf"/><Relationship Id="rId7" Type="http://schemas.openxmlformats.org/officeDocument/2006/relationships/oleObject" Target="../embeddings/oleObject9.bin"/><Relationship Id="rId8" Type="http://schemas.openxmlformats.org/officeDocument/2006/relationships/image" Target="../media/11.emf"/><Relationship Id="rId9" Type="http://schemas.openxmlformats.org/officeDocument/2006/relationships/oleObject" Target="../embeddings/oleObject10.bin"/><Relationship Id="rId10" Type="http://schemas.openxmlformats.org/officeDocument/2006/relationships/image" Target="../media/12.emf"/><Relationship Id="rId11" Type="http://schemas.openxmlformats.org/officeDocument/2006/relationships/slideLayout" Target="../slideLayouts/slideLayout7.xml"/><Relationship Id="rId1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1.bin"/><Relationship Id="rId2" Type="http://schemas.openxmlformats.org/officeDocument/2006/relationships/image" Target="../media/13.emf"/><Relationship Id="rId3" Type="http://schemas.openxmlformats.org/officeDocument/2006/relationships/oleObject" Target="../embeddings/oleObject12.bin"/><Relationship Id="rId4" Type="http://schemas.openxmlformats.org/officeDocument/2006/relationships/image" Target="../media/14.emf"/><Relationship Id="rId5" Type="http://schemas.openxmlformats.org/officeDocument/2006/relationships/oleObject" Target="../embeddings/oleObject13.bin"/><Relationship Id="rId6" Type="http://schemas.openxmlformats.org/officeDocument/2006/relationships/image" Target="../media/15.emf"/><Relationship Id="rId7" Type="http://schemas.openxmlformats.org/officeDocument/2006/relationships/oleObject" Target="../embeddings/oleObject14.bin"/><Relationship Id="rId8" Type="http://schemas.openxmlformats.org/officeDocument/2006/relationships/image" Target="../media/16.emf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5.bin"/><Relationship Id="rId2" Type="http://schemas.openxmlformats.org/officeDocument/2006/relationships/image" Target="../media/17.emf"/><Relationship Id="rId3" Type="http://schemas.openxmlformats.org/officeDocument/2006/relationships/oleObject" Target="../embeddings/oleObject16.bin"/><Relationship Id="rId4" Type="http://schemas.openxmlformats.org/officeDocument/2006/relationships/image" Target="../media/18.emf"/><Relationship Id="rId5" Type="http://schemas.openxmlformats.org/officeDocument/2006/relationships/oleObject" Target="../embeddings/oleObject17.bin"/><Relationship Id="rId6" Type="http://schemas.openxmlformats.org/officeDocument/2006/relationships/image" Target="../media/19.emf"/><Relationship Id="rId7" Type="http://schemas.openxmlformats.org/officeDocument/2006/relationships/oleObject" Target="../embeddings/oleObject18.bin"/><Relationship Id="rId8" Type="http://schemas.openxmlformats.org/officeDocument/2006/relationships/image" Target="../media/20.emf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9.bin"/><Relationship Id="rId2" Type="http://schemas.openxmlformats.org/officeDocument/2006/relationships/image" Target="../media/21.emf"/><Relationship Id="rId3" Type="http://schemas.openxmlformats.org/officeDocument/2006/relationships/oleObject" Target="../embeddings/oleObject20.bin"/><Relationship Id="rId4" Type="http://schemas.openxmlformats.org/officeDocument/2006/relationships/image" Target="../media/22.emf"/><Relationship Id="rId5" Type="http://schemas.openxmlformats.org/officeDocument/2006/relationships/oleObject" Target="../embeddings/oleObject21.bin"/><Relationship Id="rId6" Type="http://schemas.openxmlformats.org/officeDocument/2006/relationships/image" Target="../media/23.emf"/><Relationship Id="rId7" Type="http://schemas.openxmlformats.org/officeDocument/2006/relationships/oleObject" Target="../embeddings/oleObject22.bin"/><Relationship Id="rId8" Type="http://schemas.openxmlformats.org/officeDocument/2006/relationships/image" Target="../media/24.emf"/><Relationship Id="rId9" Type="http://schemas.openxmlformats.org/officeDocument/2006/relationships/slideLayout" Target="../slideLayouts/slideLayout2.xml"/><Relationship Id="rId10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3.bin"/><Relationship Id="rId2" Type="http://schemas.openxmlformats.org/officeDocument/2006/relationships/image" Target="../media/25.emf"/><Relationship Id="rId3" Type="http://schemas.openxmlformats.org/officeDocument/2006/relationships/oleObject" Target="../embeddings/oleObject24.bin"/><Relationship Id="rId4" Type="http://schemas.openxmlformats.org/officeDocument/2006/relationships/image" Target="../media/26.emf"/><Relationship Id="rId5" Type="http://schemas.openxmlformats.org/officeDocument/2006/relationships/oleObject" Target="../embeddings/oleObject25.bin"/><Relationship Id="rId6" Type="http://schemas.openxmlformats.org/officeDocument/2006/relationships/image" Target="../media/27.emf"/><Relationship Id="rId7" Type="http://schemas.openxmlformats.org/officeDocument/2006/relationships/image" Target="../media/28.png"/><Relationship Id="rId8" Type="http://schemas.openxmlformats.org/officeDocument/2006/relationships/image" Target="../media/29.png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6.bin"/><Relationship Id="rId2" Type="http://schemas.openxmlformats.org/officeDocument/2006/relationships/image" Target="../media/30.emf"/><Relationship Id="rId3" Type="http://schemas.openxmlformats.org/officeDocument/2006/relationships/oleObject" Target="../embeddings/oleObject27.bin"/><Relationship Id="rId4" Type="http://schemas.openxmlformats.org/officeDocument/2006/relationships/image" Target="../media/31.emf"/><Relationship Id="rId5" Type="http://schemas.openxmlformats.org/officeDocument/2006/relationships/oleObject" Target="../embeddings/oleObject28.bin"/><Relationship Id="rId6" Type="http://schemas.openxmlformats.org/officeDocument/2006/relationships/image" Target="../media/32.emf"/><Relationship Id="rId7" Type="http://schemas.openxmlformats.org/officeDocument/2006/relationships/oleObject" Target="../embeddings/oleObject29.bin"/><Relationship Id="rId8" Type="http://schemas.openxmlformats.org/officeDocument/2006/relationships/image" Target="../media/33.emf"/><Relationship Id="rId9" Type="http://schemas.openxmlformats.org/officeDocument/2006/relationships/oleObject" Target="../embeddings/oleObject30.bin"/><Relationship Id="rId10" Type="http://schemas.openxmlformats.org/officeDocument/2006/relationships/image" Target="../media/34.emf"/><Relationship Id="rId11" Type="http://schemas.openxmlformats.org/officeDocument/2006/relationships/slideLayout" Target="../slideLayouts/slideLayout7.xml"/><Relationship Id="rId1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1.bin"/><Relationship Id="rId2" Type="http://schemas.openxmlformats.org/officeDocument/2006/relationships/image" Target="../media/35.emf"/><Relationship Id="rId3" Type="http://schemas.openxmlformats.org/officeDocument/2006/relationships/oleObject" Target="../embeddings/oleObject32.bin"/><Relationship Id="rId4" Type="http://schemas.openxmlformats.org/officeDocument/2006/relationships/image" Target="../media/36.emf"/><Relationship Id="rId5" Type="http://schemas.openxmlformats.org/officeDocument/2006/relationships/oleObject" Target="../embeddings/oleObject33.bin"/><Relationship Id="rId6" Type="http://schemas.openxmlformats.org/officeDocument/2006/relationships/image" Target="../media/37.emf"/><Relationship Id="rId7" Type="http://schemas.openxmlformats.org/officeDocument/2006/relationships/oleObject" Target="../embeddings/oleObject34.bin"/><Relationship Id="rId8" Type="http://schemas.openxmlformats.org/officeDocument/2006/relationships/image" Target="../media/38.emf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5.bin"/><Relationship Id="rId2" Type="http://schemas.openxmlformats.org/officeDocument/2006/relationships/image" Target="../media/39.emf"/><Relationship Id="rId3" Type="http://schemas.openxmlformats.org/officeDocument/2006/relationships/oleObject" Target="../embeddings/oleObject36.bin"/><Relationship Id="rId4" Type="http://schemas.openxmlformats.org/officeDocument/2006/relationships/image" Target="../media/40.emf"/><Relationship Id="rId5" Type="http://schemas.openxmlformats.org/officeDocument/2006/relationships/oleObject" Target="../embeddings/oleObject37.bin"/><Relationship Id="rId6" Type="http://schemas.openxmlformats.org/officeDocument/2006/relationships/image" Target="../media/41.emf"/><Relationship Id="rId7" Type="http://schemas.openxmlformats.org/officeDocument/2006/relationships/slideLayout" Target="../slideLayouts/slideLayout7.xml"/><Relationship Id="rId8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对象"/>
          <p:cNvGraphicFramePr>
            <a:graphicFrameLocks noChangeAspect="1"/>
          </p:cNvGraphicFramePr>
          <p:nvPr/>
        </p:nvGraphicFramePr>
        <p:xfrm>
          <a:off x="1731963" y="740570"/>
          <a:ext cx="8432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6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731963" y="740570"/>
                        <a:ext cx="8432800" cy="7620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"/>
          <p:cNvGraphicFramePr>
            <a:graphicFrameLocks noChangeAspect="1"/>
          </p:cNvGraphicFramePr>
          <p:nvPr/>
        </p:nvGraphicFramePr>
        <p:xfrm>
          <a:off x="1812645" y="1269397"/>
          <a:ext cx="6574099" cy="665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6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812645" y="1269397"/>
                        <a:ext cx="6574099" cy="66562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"/>
          <p:cNvGraphicFramePr>
            <a:graphicFrameLocks noChangeAspect="1"/>
          </p:cNvGraphicFramePr>
          <p:nvPr/>
        </p:nvGraphicFramePr>
        <p:xfrm>
          <a:off x="1136650" y="1672993"/>
          <a:ext cx="10847386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7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1136650" y="1672993"/>
                        <a:ext cx="10847386" cy="127635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"/>
          <p:cNvGraphicFramePr>
            <a:graphicFrameLocks noChangeAspect="1"/>
          </p:cNvGraphicFramePr>
          <p:nvPr/>
        </p:nvGraphicFramePr>
        <p:xfrm>
          <a:off x="1204913" y="2994025"/>
          <a:ext cx="1031398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7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1204913" y="2994025"/>
                        <a:ext cx="10313987" cy="12541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"/>
          <p:cNvGraphicFramePr>
            <a:graphicFrameLocks noChangeAspect="1"/>
          </p:cNvGraphicFramePr>
          <p:nvPr/>
        </p:nvGraphicFramePr>
        <p:xfrm>
          <a:off x="1292225" y="4141788"/>
          <a:ext cx="104203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7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1292225" y="4141788"/>
                        <a:ext cx="10420350" cy="11080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86353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对象"/>
          <p:cNvGraphicFramePr>
            <a:graphicFrameLocks noChangeAspect="1"/>
          </p:cNvGraphicFramePr>
          <p:nvPr/>
        </p:nvGraphicFramePr>
        <p:xfrm>
          <a:off x="765175" y="706437"/>
          <a:ext cx="10682289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0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765175" y="706437"/>
                        <a:ext cx="10682289" cy="181451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对象"/>
          <p:cNvGraphicFramePr>
            <a:graphicFrameLocks noChangeAspect="1"/>
          </p:cNvGraphicFramePr>
          <p:nvPr/>
        </p:nvGraphicFramePr>
        <p:xfrm>
          <a:off x="1371600" y="2434106"/>
          <a:ext cx="8432801" cy="1269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0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371600" y="2434106"/>
                        <a:ext cx="8432801" cy="126999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对象"/>
          <p:cNvGraphicFramePr>
            <a:graphicFrameLocks noChangeAspect="1"/>
          </p:cNvGraphicFramePr>
          <p:nvPr/>
        </p:nvGraphicFramePr>
        <p:xfrm>
          <a:off x="763308" y="3660588"/>
          <a:ext cx="1058545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11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763308" y="3660588"/>
                        <a:ext cx="10585450" cy="201295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50421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对象"/>
          <p:cNvGraphicFramePr>
            <a:graphicFrameLocks noChangeAspect="1"/>
          </p:cNvGraphicFramePr>
          <p:nvPr/>
        </p:nvGraphicFramePr>
        <p:xfrm>
          <a:off x="808038" y="827087"/>
          <a:ext cx="11031536" cy="2076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1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808038" y="827087"/>
                        <a:ext cx="11031536" cy="207644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对象"/>
          <p:cNvGraphicFramePr>
            <a:graphicFrameLocks noChangeAspect="1"/>
          </p:cNvGraphicFramePr>
          <p:nvPr/>
        </p:nvGraphicFramePr>
        <p:xfrm>
          <a:off x="1498414" y="2817813"/>
          <a:ext cx="87217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1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498414" y="2817813"/>
                        <a:ext cx="8721725" cy="8636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对象"/>
          <p:cNvGraphicFramePr>
            <a:graphicFrameLocks noChangeAspect="1"/>
          </p:cNvGraphicFramePr>
          <p:nvPr/>
        </p:nvGraphicFramePr>
        <p:xfrm>
          <a:off x="1498414" y="3622582"/>
          <a:ext cx="8699500" cy="954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11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1498414" y="3622582"/>
                        <a:ext cx="8699500" cy="95408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对象"/>
          <p:cNvGraphicFramePr>
            <a:graphicFrameLocks noChangeAspect="1"/>
          </p:cNvGraphicFramePr>
          <p:nvPr/>
        </p:nvGraphicFramePr>
        <p:xfrm>
          <a:off x="867990" y="4400457"/>
          <a:ext cx="8716962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11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867990" y="4400457"/>
                        <a:ext cx="8716962" cy="163988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41900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对象"/>
          <p:cNvGraphicFramePr>
            <a:graphicFrameLocks noChangeAspect="1"/>
          </p:cNvGraphicFramePr>
          <p:nvPr/>
        </p:nvGraphicFramePr>
        <p:xfrm>
          <a:off x="811959" y="2109228"/>
          <a:ext cx="8194675" cy="3487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1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811959" y="2109228"/>
                        <a:ext cx="8194675" cy="348773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对象"/>
          <p:cNvGraphicFramePr>
            <a:graphicFrameLocks noChangeAspect="1"/>
          </p:cNvGraphicFramePr>
          <p:nvPr/>
        </p:nvGraphicFramePr>
        <p:xfrm>
          <a:off x="811959" y="5596965"/>
          <a:ext cx="10337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1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811959" y="5596965"/>
                        <a:ext cx="10337800" cy="7207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对象"/>
          <p:cNvGraphicFramePr>
            <a:graphicFrameLocks noChangeAspect="1"/>
          </p:cNvGraphicFramePr>
          <p:nvPr/>
        </p:nvGraphicFramePr>
        <p:xfrm>
          <a:off x="1344706" y="686547"/>
          <a:ext cx="8699500" cy="1635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11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1344706" y="686547"/>
                        <a:ext cx="8699500" cy="163512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614252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对象"/>
          <p:cNvGraphicFramePr>
            <a:graphicFrameLocks noChangeAspect="1"/>
          </p:cNvGraphicFramePr>
          <p:nvPr/>
        </p:nvGraphicFramePr>
        <p:xfrm>
          <a:off x="715963" y="1811466"/>
          <a:ext cx="10925175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1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715963" y="1811466"/>
                        <a:ext cx="10925175" cy="160178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对象"/>
          <p:cNvGraphicFramePr>
            <a:graphicFrameLocks noChangeAspect="1"/>
          </p:cNvGraphicFramePr>
          <p:nvPr/>
        </p:nvGraphicFramePr>
        <p:xfrm>
          <a:off x="1379538" y="3546475"/>
          <a:ext cx="8116887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1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379538" y="3546475"/>
                        <a:ext cx="8116887" cy="78898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"/>
          <p:cNvGraphicFramePr>
            <a:graphicFrameLocks noChangeAspect="1"/>
          </p:cNvGraphicFramePr>
          <p:nvPr/>
        </p:nvGraphicFramePr>
        <p:xfrm>
          <a:off x="715963" y="3021807"/>
          <a:ext cx="813276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12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715963" y="3021807"/>
                        <a:ext cx="8132763" cy="79851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对象"/>
          <p:cNvGraphicFramePr>
            <a:graphicFrameLocks noChangeAspect="1"/>
          </p:cNvGraphicFramePr>
          <p:nvPr/>
        </p:nvGraphicFramePr>
        <p:xfrm>
          <a:off x="1381126" y="5172104"/>
          <a:ext cx="7506359" cy="602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12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1381126" y="5172104"/>
                        <a:ext cx="7506359" cy="602121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对象"/>
          <p:cNvGraphicFramePr>
            <a:graphicFrameLocks noChangeAspect="1"/>
          </p:cNvGraphicFramePr>
          <p:nvPr/>
        </p:nvGraphicFramePr>
        <p:xfrm>
          <a:off x="1379538" y="4005263"/>
          <a:ext cx="811688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12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1379538" y="4005263"/>
                        <a:ext cx="8116887" cy="8667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对象"/>
          <p:cNvGraphicFramePr>
            <a:graphicFrameLocks noChangeAspect="1"/>
          </p:cNvGraphicFramePr>
          <p:nvPr/>
        </p:nvGraphicFramePr>
        <p:xfrm>
          <a:off x="1978025" y="4518025"/>
          <a:ext cx="9382125" cy="930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12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1978025" y="4518025"/>
                        <a:ext cx="9382125" cy="93027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对象"/>
          <p:cNvGraphicFramePr>
            <a:graphicFrameLocks noChangeAspect="1"/>
          </p:cNvGraphicFramePr>
          <p:nvPr/>
        </p:nvGraphicFramePr>
        <p:xfrm>
          <a:off x="649519" y="599835"/>
          <a:ext cx="813435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3" imgW="0" imgH="0" progId="package">
                  <p:embed/>
                </p:oleObj>
              </mc:Choice>
              <mc:Fallback>
                <p:oleObj name="package" r:id="rId13" imgW="0" imgH="0" progId="package">
                  <p:embed/>
                  <p:pic>
                    <p:nvPicPr>
                      <p:cNvPr id="12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4" cstate="print"/>
                      <a:stretch>
                        <a:fillRect/>
                      </a:stretch>
                    </p:blipFill>
                    <p:spPr>
                      <a:xfrm rot="0">
                        <a:off x="649519" y="599835"/>
                        <a:ext cx="8134350" cy="80803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对象"/>
          <p:cNvGraphicFramePr>
            <a:graphicFrameLocks noChangeAspect="1"/>
          </p:cNvGraphicFramePr>
          <p:nvPr/>
        </p:nvGraphicFramePr>
        <p:xfrm>
          <a:off x="6055145" y="957233"/>
          <a:ext cx="623887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5" imgW="0" imgH="0" progId="package">
                  <p:embed/>
                </p:oleObj>
              </mc:Choice>
              <mc:Fallback>
                <p:oleObj name="package" r:id="rId15" imgW="0" imgH="0" progId="package">
                  <p:embed/>
                  <p:pic>
                    <p:nvPicPr>
                      <p:cNvPr id="12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6" cstate="print"/>
                      <a:stretch>
                        <a:fillRect/>
                      </a:stretch>
                    </p:blipFill>
                    <p:spPr>
                      <a:xfrm rot="0">
                        <a:off x="6055145" y="957233"/>
                        <a:ext cx="623887" cy="115093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对象"/>
          <p:cNvGraphicFramePr>
            <a:graphicFrameLocks noChangeAspect="1"/>
          </p:cNvGraphicFramePr>
          <p:nvPr/>
        </p:nvGraphicFramePr>
        <p:xfrm>
          <a:off x="7466329" y="603746"/>
          <a:ext cx="3744913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7" imgW="0" imgH="0" progId="package">
                  <p:embed/>
                </p:oleObj>
              </mc:Choice>
              <mc:Fallback>
                <p:oleObj name="package" r:id="rId17" imgW="0" imgH="0" progId="package">
                  <p:embed/>
                  <p:pic>
                    <p:nvPicPr>
                      <p:cNvPr id="12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8" cstate="print"/>
                      <a:stretch>
                        <a:fillRect/>
                      </a:stretch>
                    </p:blipFill>
                    <p:spPr>
                      <a:xfrm rot="0">
                        <a:off x="7466329" y="603746"/>
                        <a:ext cx="3744913" cy="82708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对象"/>
          <p:cNvGraphicFramePr>
            <a:graphicFrameLocks noChangeAspect="1"/>
          </p:cNvGraphicFramePr>
          <p:nvPr/>
        </p:nvGraphicFramePr>
        <p:xfrm>
          <a:off x="5036951" y="1133165"/>
          <a:ext cx="3638549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9" imgW="0" imgH="0" progId="package">
                  <p:embed/>
                </p:oleObj>
              </mc:Choice>
              <mc:Fallback>
                <p:oleObj name="package" r:id="rId19" imgW="0" imgH="0" progId="package">
                  <p:embed/>
                  <p:pic>
                    <p:nvPicPr>
                      <p:cNvPr id="12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0" cstate="print"/>
                      <a:stretch>
                        <a:fillRect/>
                      </a:stretch>
                    </p:blipFill>
                    <p:spPr>
                      <a:xfrm rot="0">
                        <a:off x="5036951" y="1133165"/>
                        <a:ext cx="3638549" cy="78898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对象"/>
          <p:cNvGraphicFramePr>
            <a:graphicFrameLocks noChangeAspect="1"/>
          </p:cNvGraphicFramePr>
          <p:nvPr/>
        </p:nvGraphicFramePr>
        <p:xfrm>
          <a:off x="10566176" y="687301"/>
          <a:ext cx="18097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21" imgW="0" imgH="0" progId="package">
                  <p:embed/>
                </p:oleObj>
              </mc:Choice>
              <mc:Fallback>
                <p:oleObj name="package" r:id="rId21" imgW="0" imgH="0" progId="package">
                  <p:embed/>
                  <p:pic>
                    <p:nvPicPr>
                      <p:cNvPr id="12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2" cstate="print"/>
                      <a:stretch>
                        <a:fillRect/>
                      </a:stretch>
                    </p:blipFill>
                    <p:spPr>
                      <a:xfrm rot="0">
                        <a:off x="10566176" y="687301"/>
                        <a:ext cx="1809750" cy="70643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615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对象"/>
          <p:cNvGraphicFramePr>
            <a:graphicFrameLocks noChangeAspect="1"/>
          </p:cNvGraphicFramePr>
          <p:nvPr/>
        </p:nvGraphicFramePr>
        <p:xfrm>
          <a:off x="1312022" y="887362"/>
          <a:ext cx="103060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2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312022" y="887362"/>
                        <a:ext cx="10306050" cy="7366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对象"/>
          <p:cNvGraphicFramePr>
            <a:graphicFrameLocks noChangeAspect="1"/>
          </p:cNvGraphicFramePr>
          <p:nvPr/>
        </p:nvGraphicFramePr>
        <p:xfrm>
          <a:off x="1311835" y="1524934"/>
          <a:ext cx="10348913" cy="172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3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311835" y="1524934"/>
                        <a:ext cx="10348913" cy="172719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对象"/>
          <p:cNvGraphicFramePr>
            <a:graphicFrameLocks noChangeAspect="1"/>
          </p:cNvGraphicFramePr>
          <p:nvPr/>
        </p:nvGraphicFramePr>
        <p:xfrm>
          <a:off x="716802" y="3252133"/>
          <a:ext cx="1077912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13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716802" y="3252133"/>
                        <a:ext cx="10779125" cy="14859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对象"/>
          <p:cNvGraphicFramePr>
            <a:graphicFrameLocks noChangeAspect="1"/>
          </p:cNvGraphicFramePr>
          <p:nvPr/>
        </p:nvGraphicFramePr>
        <p:xfrm>
          <a:off x="716802" y="4767263"/>
          <a:ext cx="786288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13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716802" y="4767263"/>
                        <a:ext cx="7862888" cy="90963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对象"/>
          <p:cNvGraphicFramePr>
            <a:graphicFrameLocks noChangeAspect="1"/>
          </p:cNvGraphicFramePr>
          <p:nvPr/>
        </p:nvGraphicFramePr>
        <p:xfrm>
          <a:off x="5291791" y="4720244"/>
          <a:ext cx="61245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13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5291791" y="4720244"/>
                        <a:ext cx="6124575" cy="8128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922401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对象"/>
          <p:cNvGraphicFramePr>
            <a:graphicFrameLocks noChangeAspect="1"/>
          </p:cNvGraphicFramePr>
          <p:nvPr/>
        </p:nvGraphicFramePr>
        <p:xfrm>
          <a:off x="769938" y="2390775"/>
          <a:ext cx="1055528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3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769938" y="2390775"/>
                        <a:ext cx="10555287" cy="100965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对象"/>
          <p:cNvGraphicFramePr>
            <a:graphicFrameLocks noChangeAspect="1"/>
          </p:cNvGraphicFramePr>
          <p:nvPr/>
        </p:nvGraphicFramePr>
        <p:xfrm>
          <a:off x="1575641" y="720165"/>
          <a:ext cx="8577262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3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575641" y="720165"/>
                        <a:ext cx="8577262" cy="171926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对象"/>
          <p:cNvGraphicFramePr>
            <a:graphicFrameLocks noChangeAspect="1"/>
          </p:cNvGraphicFramePr>
          <p:nvPr/>
        </p:nvGraphicFramePr>
        <p:xfrm>
          <a:off x="1393730" y="3269691"/>
          <a:ext cx="8226833" cy="688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13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1393730" y="3269691"/>
                        <a:ext cx="8226833" cy="68883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对象"/>
          <p:cNvGraphicFramePr>
            <a:graphicFrameLocks noChangeAspect="1"/>
          </p:cNvGraphicFramePr>
          <p:nvPr/>
        </p:nvGraphicFramePr>
        <p:xfrm>
          <a:off x="800287" y="1314812"/>
          <a:ext cx="10871853" cy="134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13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800287" y="1314812"/>
                        <a:ext cx="10871853" cy="134051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" name="对象"/>
          <p:cNvGraphicFramePr>
            <a:graphicFrameLocks noChangeAspect="1"/>
          </p:cNvGraphicFramePr>
          <p:nvPr/>
        </p:nvGraphicFramePr>
        <p:xfrm>
          <a:off x="3302467" y="4453591"/>
          <a:ext cx="6400800" cy="614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13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3302467" y="4453591"/>
                        <a:ext cx="6400800" cy="614361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对象"/>
          <p:cNvGraphicFramePr>
            <a:graphicFrameLocks noChangeAspect="1"/>
          </p:cNvGraphicFramePr>
          <p:nvPr/>
        </p:nvGraphicFramePr>
        <p:xfrm>
          <a:off x="3302467" y="3856972"/>
          <a:ext cx="8615937" cy="596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13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3302467" y="3856972"/>
                        <a:ext cx="8615937" cy="59661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对象"/>
          <p:cNvGraphicFramePr>
            <a:graphicFrameLocks noChangeAspect="1"/>
          </p:cNvGraphicFramePr>
          <p:nvPr/>
        </p:nvGraphicFramePr>
        <p:xfrm>
          <a:off x="3268662" y="5067953"/>
          <a:ext cx="8056563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3" imgW="0" imgH="0" progId="package">
                  <p:embed/>
                </p:oleObj>
              </mc:Choice>
              <mc:Fallback>
                <p:oleObj name="package" r:id="rId13" imgW="0" imgH="0" progId="package">
                  <p:embed/>
                  <p:pic>
                    <p:nvPicPr>
                      <p:cNvPr id="14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4" cstate="print"/>
                      <a:stretch>
                        <a:fillRect/>
                      </a:stretch>
                    </p:blipFill>
                    <p:spPr>
                      <a:xfrm rot="0">
                        <a:off x="3268662" y="5067953"/>
                        <a:ext cx="8056563" cy="111283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49353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对象"/>
          <p:cNvGraphicFramePr>
            <a:graphicFrameLocks noChangeAspect="1"/>
          </p:cNvGraphicFramePr>
          <p:nvPr/>
        </p:nvGraphicFramePr>
        <p:xfrm>
          <a:off x="860705" y="1036265"/>
          <a:ext cx="10710862" cy="1127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4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860705" y="1036265"/>
                        <a:ext cx="10710862" cy="112712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对象"/>
          <p:cNvGraphicFramePr>
            <a:graphicFrameLocks noChangeAspect="1"/>
          </p:cNvGraphicFramePr>
          <p:nvPr/>
        </p:nvGraphicFramePr>
        <p:xfrm>
          <a:off x="860424" y="3930277"/>
          <a:ext cx="10774362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4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860424" y="3930277"/>
                        <a:ext cx="10774362" cy="106838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对象"/>
          <p:cNvGraphicFramePr>
            <a:graphicFrameLocks noChangeAspect="1"/>
          </p:cNvGraphicFramePr>
          <p:nvPr/>
        </p:nvGraphicFramePr>
        <p:xfrm>
          <a:off x="2821922" y="4796679"/>
          <a:ext cx="6113462" cy="882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14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2821922" y="4796679"/>
                        <a:ext cx="6113462" cy="88264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对象"/>
          <p:cNvGraphicFramePr>
            <a:graphicFrameLocks noChangeAspect="1"/>
          </p:cNvGraphicFramePr>
          <p:nvPr/>
        </p:nvGraphicFramePr>
        <p:xfrm>
          <a:off x="860424" y="2162175"/>
          <a:ext cx="10755313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14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860424" y="2162175"/>
                        <a:ext cx="10755313" cy="152876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657637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对象"/>
          <p:cNvGraphicFramePr>
            <a:graphicFrameLocks noChangeAspect="1"/>
          </p:cNvGraphicFramePr>
          <p:nvPr/>
        </p:nvGraphicFramePr>
        <p:xfrm>
          <a:off x="1385514" y="884135"/>
          <a:ext cx="8255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4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385514" y="884135"/>
                        <a:ext cx="8255000" cy="72231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对象"/>
          <p:cNvGraphicFramePr>
            <a:graphicFrameLocks noChangeAspect="1"/>
          </p:cNvGraphicFramePr>
          <p:nvPr/>
        </p:nvGraphicFramePr>
        <p:xfrm>
          <a:off x="1059331" y="1525495"/>
          <a:ext cx="5724525" cy="302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4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059331" y="1525495"/>
                        <a:ext cx="5724525" cy="302736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"/>
          <p:cNvGraphicFramePr>
            <a:graphicFrameLocks noChangeAspect="1"/>
          </p:cNvGraphicFramePr>
          <p:nvPr/>
        </p:nvGraphicFramePr>
        <p:xfrm>
          <a:off x="6965111" y="1654297"/>
          <a:ext cx="469900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14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6965111" y="1654297"/>
                        <a:ext cx="4699000" cy="105886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对象"/>
          <p:cNvGraphicFramePr>
            <a:graphicFrameLocks noChangeAspect="1"/>
          </p:cNvGraphicFramePr>
          <p:nvPr/>
        </p:nvGraphicFramePr>
        <p:xfrm>
          <a:off x="3276414" y="4557020"/>
          <a:ext cx="5579130" cy="1312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14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3276414" y="4557020"/>
                        <a:ext cx="5579130" cy="131249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对象"/>
          <p:cNvGraphicFramePr>
            <a:graphicFrameLocks noChangeAspect="1"/>
          </p:cNvGraphicFramePr>
          <p:nvPr/>
        </p:nvGraphicFramePr>
        <p:xfrm>
          <a:off x="7511303" y="3490104"/>
          <a:ext cx="4064000" cy="488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14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7511303" y="3490104"/>
                        <a:ext cx="4064000" cy="48894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" name="椭圆"/>
          <p:cNvSpPr>
            <a:spLocks/>
          </p:cNvSpPr>
          <p:nvPr/>
        </p:nvSpPr>
        <p:spPr>
          <a:xfrm rot="0">
            <a:off x="2638893" y="2252570"/>
            <a:ext cx="823912" cy="652254"/>
          </a:xfrm>
          <a:prstGeom prst="ellipse"/>
          <a:noFill/>
          <a:ln w="31750" cmpd="sng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1" name="椭圆"/>
          <p:cNvSpPr>
            <a:spLocks/>
          </p:cNvSpPr>
          <p:nvPr/>
        </p:nvSpPr>
        <p:spPr>
          <a:xfrm rot="0">
            <a:off x="5534493" y="2266858"/>
            <a:ext cx="823912" cy="652254"/>
          </a:xfrm>
          <a:prstGeom prst="ellipse"/>
          <a:noFill/>
          <a:ln w="31750" cmpd="sng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2" name="椭圆"/>
          <p:cNvSpPr>
            <a:spLocks/>
          </p:cNvSpPr>
          <p:nvPr/>
        </p:nvSpPr>
        <p:spPr>
          <a:xfrm rot="0">
            <a:off x="2548406" y="3684495"/>
            <a:ext cx="822325" cy="652254"/>
          </a:xfrm>
          <a:prstGeom prst="ellipse"/>
          <a:noFill/>
          <a:ln w="31750" cmpd="sng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aphicFrame>
        <p:nvGraphicFramePr>
          <p:cNvPr id="153" name="对象"/>
          <p:cNvGraphicFramePr>
            <a:graphicFrameLocks noChangeAspect="1"/>
          </p:cNvGraphicFramePr>
          <p:nvPr/>
        </p:nvGraphicFramePr>
        <p:xfrm>
          <a:off x="7010075" y="2682909"/>
          <a:ext cx="3690937" cy="82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15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7010075" y="2682909"/>
                        <a:ext cx="3690937" cy="823911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86606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2" grpId="0" animBg="1"/>
      <p:bldP spid="151" grpId="0" animBg="1"/>
    </p:bldLst>
  </p:timing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对象"/>
          <p:cNvGraphicFramePr>
            <a:graphicFrameLocks noChangeAspect="1"/>
          </p:cNvGraphicFramePr>
          <p:nvPr/>
        </p:nvGraphicFramePr>
        <p:xfrm>
          <a:off x="1564341" y="990135"/>
          <a:ext cx="7467600" cy="473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5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564341" y="990135"/>
                        <a:ext cx="7467600" cy="47307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" name="对象"/>
          <p:cNvGraphicFramePr>
            <a:graphicFrameLocks noChangeAspect="1"/>
          </p:cNvGraphicFramePr>
          <p:nvPr/>
        </p:nvGraphicFramePr>
        <p:xfrm>
          <a:off x="1564341" y="2590799"/>
          <a:ext cx="7010399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5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564341" y="2590799"/>
                        <a:ext cx="7010399" cy="6096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" name="对象"/>
          <p:cNvGraphicFramePr>
            <a:graphicFrameLocks noChangeAspect="1"/>
          </p:cNvGraphicFramePr>
          <p:nvPr/>
        </p:nvGraphicFramePr>
        <p:xfrm>
          <a:off x="1880629" y="3124387"/>
          <a:ext cx="4537074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15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1880629" y="3124387"/>
                        <a:ext cx="4537074" cy="28956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" name="对象"/>
          <p:cNvGraphicFramePr>
            <a:graphicFrameLocks noChangeAspect="1"/>
          </p:cNvGraphicFramePr>
          <p:nvPr/>
        </p:nvGraphicFramePr>
        <p:xfrm>
          <a:off x="7089168" y="3422744"/>
          <a:ext cx="3741737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15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7089168" y="3422744"/>
                        <a:ext cx="3741737" cy="62706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" name="对象"/>
          <p:cNvGraphicFramePr>
            <a:graphicFrameLocks noChangeAspect="1"/>
          </p:cNvGraphicFramePr>
          <p:nvPr/>
        </p:nvGraphicFramePr>
        <p:xfrm>
          <a:off x="6618475" y="4173538"/>
          <a:ext cx="468312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15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6618475" y="4173538"/>
                        <a:ext cx="4683125" cy="862012"/>
                      </a:xfrm>
                      <a:prstGeom prst="rect"/>
                      <a:noFill/>
                      <a:ln w="9525" cmpd="sng" cap="flat">
                        <a:solidFill>
                          <a:srgbClr val="FF00FF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" name="对象"/>
          <p:cNvGraphicFramePr>
            <a:graphicFrameLocks noChangeAspect="1"/>
          </p:cNvGraphicFramePr>
          <p:nvPr/>
        </p:nvGraphicFramePr>
        <p:xfrm>
          <a:off x="2936875" y="803275"/>
          <a:ext cx="6608763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15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2936875" y="803275"/>
                        <a:ext cx="6608763" cy="120491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对象"/>
          <p:cNvGraphicFramePr>
            <a:graphicFrameLocks noChangeAspect="1"/>
          </p:cNvGraphicFramePr>
          <p:nvPr/>
        </p:nvGraphicFramePr>
        <p:xfrm>
          <a:off x="2936875" y="809177"/>
          <a:ext cx="5796241" cy="186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3" imgW="0" imgH="0" progId="package">
                  <p:embed/>
                </p:oleObj>
              </mc:Choice>
              <mc:Fallback>
                <p:oleObj name="package" r:id="rId13" imgW="0" imgH="0" progId="package">
                  <p:embed/>
                  <p:pic>
                    <p:nvPicPr>
                      <p:cNvPr id="16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4" cstate="print"/>
                      <a:stretch>
                        <a:fillRect/>
                      </a:stretch>
                    </p:blipFill>
                    <p:spPr>
                      <a:xfrm rot="0">
                        <a:off x="2936875" y="809177"/>
                        <a:ext cx="5796241" cy="186648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095016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对象"/>
          <p:cNvGraphicFramePr>
            <a:graphicFrameLocks noChangeAspect="1"/>
          </p:cNvGraphicFramePr>
          <p:nvPr/>
        </p:nvGraphicFramePr>
        <p:xfrm>
          <a:off x="997324" y="3878356"/>
          <a:ext cx="10498139" cy="1984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7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997324" y="3878356"/>
                        <a:ext cx="10498139" cy="198437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"/>
          <p:cNvGraphicFramePr>
            <a:graphicFrameLocks noChangeAspect="1"/>
          </p:cNvGraphicFramePr>
          <p:nvPr/>
        </p:nvGraphicFramePr>
        <p:xfrm>
          <a:off x="851274" y="884331"/>
          <a:ext cx="10590213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7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851274" y="884331"/>
                        <a:ext cx="10590213" cy="166846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"/>
          <p:cNvGraphicFramePr>
            <a:graphicFrameLocks noChangeAspect="1"/>
          </p:cNvGraphicFramePr>
          <p:nvPr/>
        </p:nvGraphicFramePr>
        <p:xfrm>
          <a:off x="1924425" y="2122581"/>
          <a:ext cx="8035925" cy="857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7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1924425" y="2122581"/>
                        <a:ext cx="8035925" cy="85724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"/>
          <p:cNvGraphicFramePr>
            <a:graphicFrameLocks noChangeAspect="1"/>
          </p:cNvGraphicFramePr>
          <p:nvPr/>
        </p:nvGraphicFramePr>
        <p:xfrm>
          <a:off x="1924425" y="2616293"/>
          <a:ext cx="803592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7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1924425" y="2616293"/>
                        <a:ext cx="8035925" cy="95091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"/>
          <p:cNvGraphicFramePr>
            <a:graphicFrameLocks noChangeAspect="1"/>
          </p:cNvGraphicFramePr>
          <p:nvPr/>
        </p:nvGraphicFramePr>
        <p:xfrm>
          <a:off x="1767263" y="3203670"/>
          <a:ext cx="80359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7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1767263" y="3203670"/>
                        <a:ext cx="8035925" cy="9556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975878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对象"/>
          <p:cNvGraphicFramePr>
            <a:graphicFrameLocks noChangeAspect="1"/>
          </p:cNvGraphicFramePr>
          <p:nvPr/>
        </p:nvGraphicFramePr>
        <p:xfrm>
          <a:off x="1069975" y="715963"/>
          <a:ext cx="10656887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7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069975" y="715963"/>
                        <a:ext cx="10656887" cy="255905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"/>
          <p:cNvGraphicFramePr>
            <a:graphicFrameLocks noChangeAspect="1"/>
          </p:cNvGraphicFramePr>
          <p:nvPr/>
        </p:nvGraphicFramePr>
        <p:xfrm>
          <a:off x="1733644" y="2755900"/>
          <a:ext cx="9748836" cy="247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7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733644" y="2755900"/>
                        <a:ext cx="9748836" cy="247173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"/>
          <p:cNvGraphicFramePr>
            <a:graphicFrameLocks noChangeAspect="1"/>
          </p:cNvGraphicFramePr>
          <p:nvPr/>
        </p:nvGraphicFramePr>
        <p:xfrm>
          <a:off x="1069975" y="5123423"/>
          <a:ext cx="8402637" cy="695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8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1069975" y="5123423"/>
                        <a:ext cx="8402637" cy="69532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"/>
          <p:cNvGraphicFramePr>
            <a:graphicFrameLocks noChangeAspect="1"/>
          </p:cNvGraphicFramePr>
          <p:nvPr/>
        </p:nvGraphicFramePr>
        <p:xfrm>
          <a:off x="8477343" y="5057215"/>
          <a:ext cx="3317874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8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8477343" y="5057215"/>
                        <a:ext cx="3317874" cy="6635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64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对象"/>
          <p:cNvGraphicFramePr>
            <a:graphicFrameLocks noChangeAspect="1"/>
          </p:cNvGraphicFramePr>
          <p:nvPr/>
        </p:nvGraphicFramePr>
        <p:xfrm>
          <a:off x="1442851" y="687106"/>
          <a:ext cx="49688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8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442851" y="687106"/>
                        <a:ext cx="4968875" cy="8890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"/>
          <p:cNvGraphicFramePr>
            <a:graphicFrameLocks noChangeAspect="1"/>
          </p:cNvGraphicFramePr>
          <p:nvPr/>
        </p:nvGraphicFramePr>
        <p:xfrm>
          <a:off x="827087" y="5065713"/>
          <a:ext cx="994727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8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827087" y="5065713"/>
                        <a:ext cx="9947275" cy="72548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"/>
          <p:cNvGraphicFramePr>
            <a:graphicFrameLocks noChangeAspect="1"/>
          </p:cNvGraphicFramePr>
          <p:nvPr/>
        </p:nvGraphicFramePr>
        <p:xfrm>
          <a:off x="827087" y="3019425"/>
          <a:ext cx="10648949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8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827087" y="3019425"/>
                        <a:ext cx="10648949" cy="209391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"/>
          <p:cNvGraphicFramePr>
            <a:graphicFrameLocks noChangeAspect="1"/>
          </p:cNvGraphicFramePr>
          <p:nvPr/>
        </p:nvGraphicFramePr>
        <p:xfrm>
          <a:off x="759759" y="1371602"/>
          <a:ext cx="10764838" cy="16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8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759759" y="1371602"/>
                        <a:ext cx="10764838" cy="161448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579027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对象"/>
          <p:cNvGraphicFramePr>
            <a:graphicFrameLocks noChangeAspect="1"/>
          </p:cNvGraphicFramePr>
          <p:nvPr/>
        </p:nvGraphicFramePr>
        <p:xfrm>
          <a:off x="1049496" y="3646579"/>
          <a:ext cx="8180388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8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049496" y="3646579"/>
                        <a:ext cx="8180388" cy="26670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"/>
          <p:cNvGraphicFramePr>
            <a:graphicFrameLocks noChangeAspect="1"/>
          </p:cNvGraphicFramePr>
          <p:nvPr/>
        </p:nvGraphicFramePr>
        <p:xfrm>
          <a:off x="1366279" y="857390"/>
          <a:ext cx="649763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8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366279" y="857390"/>
                        <a:ext cx="6497637" cy="88265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"/>
          <p:cNvGraphicFramePr>
            <a:graphicFrameLocks noChangeAspect="1"/>
          </p:cNvGraphicFramePr>
          <p:nvPr/>
        </p:nvGraphicFramePr>
        <p:xfrm>
          <a:off x="1049496" y="1527364"/>
          <a:ext cx="7521574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8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1049496" y="1527364"/>
                        <a:ext cx="7521574" cy="25050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"/>
          <p:cNvGraphicFramePr>
            <a:graphicFrameLocks noChangeAspect="1"/>
          </p:cNvGraphicFramePr>
          <p:nvPr/>
        </p:nvGraphicFramePr>
        <p:xfrm>
          <a:off x="6370637" y="4277757"/>
          <a:ext cx="4906962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8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6370637" y="4277757"/>
                        <a:ext cx="4906962" cy="84931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661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对象"/>
          <p:cNvGraphicFramePr>
            <a:graphicFrameLocks noChangeAspect="1"/>
          </p:cNvGraphicFramePr>
          <p:nvPr/>
        </p:nvGraphicFramePr>
        <p:xfrm>
          <a:off x="938213" y="2592481"/>
          <a:ext cx="4818063" cy="1890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9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938213" y="2592481"/>
                        <a:ext cx="4818063" cy="1890711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"/>
          <p:cNvGraphicFramePr>
            <a:graphicFrameLocks noChangeAspect="1"/>
          </p:cNvGraphicFramePr>
          <p:nvPr/>
        </p:nvGraphicFramePr>
        <p:xfrm>
          <a:off x="938213" y="546100"/>
          <a:ext cx="10866436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9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938213" y="546100"/>
                        <a:ext cx="10866436" cy="189706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"/>
          <p:cNvGraphicFramePr>
            <a:graphicFrameLocks noChangeAspect="1"/>
          </p:cNvGraphicFramePr>
          <p:nvPr/>
        </p:nvGraphicFramePr>
        <p:xfrm>
          <a:off x="938213" y="4248945"/>
          <a:ext cx="6677024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9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938213" y="4248945"/>
                        <a:ext cx="6677024" cy="147161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3" name="图片" descr="C:\Users\Ningrj\AppData\Roaming\Tencent\Users\767623779\QQ\WinTemp\RichOle\G3M3KA8M(OWF~D0%@AWIQ%J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0">
            <a:off x="6865283" y="2506662"/>
            <a:ext cx="4819650" cy="3489325"/>
          </a:xfrm>
          <a:prstGeom prst="rect"/>
          <a:noFill/>
          <a:ln w="9525" cmpd="sng" cap="flat">
            <a:noFill/>
            <a:prstDash val="solid"/>
            <a:round/>
          </a:ln>
        </p:spPr>
      </p:pic>
      <p:sp>
        <p:nvSpPr>
          <p:cNvPr id="94" name="矩形"/>
          <p:cNvSpPr>
            <a:spLocks/>
          </p:cNvSpPr>
          <p:nvPr/>
        </p:nvSpPr>
        <p:spPr>
          <a:xfrm rot="0">
            <a:off x="7997171" y="3478213"/>
            <a:ext cx="2870199" cy="1490662"/>
          </a:xfrm>
          <a:prstGeom prst="rect"/>
          <a:solidFill>
            <a:srgbClr val="FFFFFF"/>
          </a:solidFill>
          <a:ln w="9525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pic>
        <p:nvPicPr>
          <p:cNvPr id="95" name="图片" descr="C:\Users\Ningrj\AppData\Roaming\Tencent\Users\767623779\QQ\WinTemp\RichOle\J]JFAVL)}NT]Z0AR[KBD8$K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0">
            <a:off x="7997171" y="3446462"/>
            <a:ext cx="2733675" cy="1554163"/>
          </a:xfrm>
          <a:prstGeom prst="rect"/>
          <a:noFill/>
          <a:ln w="9525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47270692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对象"/>
          <p:cNvGraphicFramePr>
            <a:graphicFrameLocks noChangeAspect="1"/>
          </p:cNvGraphicFramePr>
          <p:nvPr/>
        </p:nvGraphicFramePr>
        <p:xfrm>
          <a:off x="1466289" y="1625153"/>
          <a:ext cx="8087673" cy="759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9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466289" y="1625153"/>
                        <a:ext cx="8087673" cy="75945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对象"/>
          <p:cNvGraphicFramePr>
            <a:graphicFrameLocks noChangeAspect="1"/>
          </p:cNvGraphicFramePr>
          <p:nvPr/>
        </p:nvGraphicFramePr>
        <p:xfrm>
          <a:off x="842870" y="723573"/>
          <a:ext cx="107600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9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842870" y="723573"/>
                        <a:ext cx="10760075" cy="11080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"/>
          <p:cNvGraphicFramePr>
            <a:graphicFrameLocks noChangeAspect="1"/>
          </p:cNvGraphicFramePr>
          <p:nvPr/>
        </p:nvGraphicFramePr>
        <p:xfrm>
          <a:off x="2274047" y="2224092"/>
          <a:ext cx="6888490" cy="3061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9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2274047" y="2224092"/>
                        <a:ext cx="6888490" cy="306107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"/>
          <p:cNvGraphicFramePr>
            <a:graphicFrameLocks noChangeAspect="1"/>
          </p:cNvGraphicFramePr>
          <p:nvPr/>
        </p:nvGraphicFramePr>
        <p:xfrm>
          <a:off x="1594761" y="4895197"/>
          <a:ext cx="82470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9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1594761" y="4895197"/>
                        <a:ext cx="8247062" cy="9144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对象"/>
          <p:cNvGraphicFramePr>
            <a:graphicFrameLocks noChangeAspect="1"/>
          </p:cNvGraphicFramePr>
          <p:nvPr/>
        </p:nvGraphicFramePr>
        <p:xfrm>
          <a:off x="1556406" y="5809597"/>
          <a:ext cx="8245475" cy="576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10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1556406" y="5809597"/>
                        <a:ext cx="8245475" cy="576261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721153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对象"/>
          <p:cNvGraphicFramePr>
            <a:graphicFrameLocks noChangeAspect="1"/>
          </p:cNvGraphicFramePr>
          <p:nvPr/>
        </p:nvGraphicFramePr>
        <p:xfrm>
          <a:off x="1319775" y="764239"/>
          <a:ext cx="8535441" cy="782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0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319775" y="764239"/>
                        <a:ext cx="8535441" cy="782171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对象"/>
          <p:cNvGraphicFramePr>
            <a:graphicFrameLocks noChangeAspect="1"/>
          </p:cNvGraphicFramePr>
          <p:nvPr/>
        </p:nvGraphicFramePr>
        <p:xfrm>
          <a:off x="1283916" y="2662750"/>
          <a:ext cx="8196263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0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283916" y="2662750"/>
                        <a:ext cx="8196263" cy="72866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对象"/>
          <p:cNvGraphicFramePr>
            <a:graphicFrameLocks noChangeAspect="1"/>
          </p:cNvGraphicFramePr>
          <p:nvPr/>
        </p:nvGraphicFramePr>
        <p:xfrm>
          <a:off x="663670" y="1460780"/>
          <a:ext cx="10899776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10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663670" y="1460780"/>
                        <a:ext cx="10899776" cy="128746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对象"/>
          <p:cNvGraphicFramePr>
            <a:graphicFrameLocks noChangeAspect="1"/>
          </p:cNvGraphicFramePr>
          <p:nvPr/>
        </p:nvGraphicFramePr>
        <p:xfrm>
          <a:off x="663670" y="3279122"/>
          <a:ext cx="11147425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10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663670" y="3279122"/>
                        <a:ext cx="11147425" cy="28448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905030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对象"/>
          <p:cNvGraphicFramePr>
            <a:graphicFrameLocks noChangeAspect="1"/>
          </p:cNvGraphicFramePr>
          <p:nvPr/>
        </p:nvGraphicFramePr>
        <p:xfrm>
          <a:off x="574208" y="943908"/>
          <a:ext cx="10850562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0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574208" y="943908"/>
                        <a:ext cx="10850562" cy="266065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对象"/>
          <p:cNvGraphicFramePr>
            <a:graphicFrameLocks noChangeAspect="1"/>
          </p:cNvGraphicFramePr>
          <p:nvPr/>
        </p:nvGraphicFramePr>
        <p:xfrm>
          <a:off x="1067267" y="4851867"/>
          <a:ext cx="10982325" cy="769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0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067267" y="4851867"/>
                        <a:ext cx="10982325" cy="76993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对象"/>
          <p:cNvGraphicFramePr>
            <a:graphicFrameLocks noChangeAspect="1"/>
          </p:cNvGraphicFramePr>
          <p:nvPr/>
        </p:nvGraphicFramePr>
        <p:xfrm>
          <a:off x="574208" y="3371476"/>
          <a:ext cx="1093470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10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574208" y="3371476"/>
                        <a:ext cx="10934700" cy="141763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68624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​​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203</TotalTime>
  <Application>Yozo_Office27021597764231179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微软雅黑 54号(标题)</dc:title>
  <dc:creator>宁荣健</dc:creator>
  <cp:lastModifiedBy>lenovo</cp:lastModifiedBy>
  <cp:revision>55</cp:revision>
  <dcterms:created xsi:type="dcterms:W3CDTF">2019-06-19T02:08:00Z</dcterms:created>
  <dcterms:modified xsi:type="dcterms:W3CDTF">2022-09-21T03:47:50Z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2052-11.1.0.8894</vt:lpwstr>
  </property>
</Properties>
</file>