
<file path=[Content_Types].xml><?xml version="1.0" encoding="utf-8"?>
<Types xmlns="http://schemas.openxmlformats.org/package/2006/content-types"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9" r:id="rId13"/>
    <p:sldId id="271" r:id="rId14"/>
    <p:sldId id="272" r:id="rId15"/>
    <p:sldId id="289" r:id="rId16"/>
    <p:sldId id="290" r:id="rId17"/>
    <p:sldId id="291" r:id="rId18"/>
    <p:sldId id="29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" y="38"/>
      </p:cViewPr>
      <p:guideLst>
        <p:guide orient="horz" pos="2064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54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6.wmf"/><Relationship Id="rId8" Type="http://schemas.openxmlformats.org/officeDocument/2006/relationships/image" Target="../media/image55.wmf"/><Relationship Id="rId7" Type="http://schemas.openxmlformats.org/officeDocument/2006/relationships/image" Target="../media/image67.wmf"/><Relationship Id="rId6" Type="http://schemas.openxmlformats.org/officeDocument/2006/relationships/image" Target="../media/image53.wmf"/><Relationship Id="rId5" Type="http://schemas.openxmlformats.org/officeDocument/2006/relationships/image" Target="../media/image66.emf"/><Relationship Id="rId4" Type="http://schemas.openxmlformats.org/officeDocument/2006/relationships/image" Target="../media/image65.emf"/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6" Type="http://schemas.openxmlformats.org/officeDocument/2006/relationships/image" Target="../media/image72.emf"/><Relationship Id="rId15" Type="http://schemas.openxmlformats.org/officeDocument/2006/relationships/image" Target="../media/image71.emf"/><Relationship Id="rId14" Type="http://schemas.openxmlformats.org/officeDocument/2006/relationships/image" Target="../media/image70.wmf"/><Relationship Id="rId13" Type="http://schemas.openxmlformats.org/officeDocument/2006/relationships/image" Target="../media/image69.emf"/><Relationship Id="rId12" Type="http://schemas.openxmlformats.org/officeDocument/2006/relationships/image" Target="../media/image68.wmf"/><Relationship Id="rId11" Type="http://schemas.openxmlformats.org/officeDocument/2006/relationships/image" Target="../media/image58.wmf"/><Relationship Id="rId10" Type="http://schemas.openxmlformats.org/officeDocument/2006/relationships/image" Target="../media/image57.wmf"/><Relationship Id="rId1" Type="http://schemas.openxmlformats.org/officeDocument/2006/relationships/image" Target="../media/image62.e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80.emf"/><Relationship Id="rId3" Type="http://schemas.openxmlformats.org/officeDocument/2006/relationships/image" Target="../media/image79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87.emf"/><Relationship Id="rId6" Type="http://schemas.openxmlformats.org/officeDocument/2006/relationships/image" Target="../media/image86.emf"/><Relationship Id="rId5" Type="http://schemas.openxmlformats.org/officeDocument/2006/relationships/image" Target="../media/image85.emf"/><Relationship Id="rId4" Type="http://schemas.openxmlformats.org/officeDocument/2006/relationships/image" Target="../media/image84.emf"/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7" Type="http://schemas.openxmlformats.org/officeDocument/2006/relationships/image" Target="../media/image94.emf"/><Relationship Id="rId6" Type="http://schemas.openxmlformats.org/officeDocument/2006/relationships/image" Target="../media/image93.emf"/><Relationship Id="rId5" Type="http://schemas.openxmlformats.org/officeDocument/2006/relationships/image" Target="../media/image92.emf"/><Relationship Id="rId4" Type="http://schemas.openxmlformats.org/officeDocument/2006/relationships/image" Target="../media/image91.emf"/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7" Type="http://schemas.openxmlformats.org/officeDocument/2006/relationships/image" Target="../media/image115.emf"/><Relationship Id="rId6" Type="http://schemas.openxmlformats.org/officeDocument/2006/relationships/image" Target="../media/image114.emf"/><Relationship Id="rId5" Type="http://schemas.openxmlformats.org/officeDocument/2006/relationships/image" Target="../media/image113.emf"/><Relationship Id="rId4" Type="http://schemas.openxmlformats.org/officeDocument/2006/relationships/image" Target="../media/image112.emf"/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3.emf"/><Relationship Id="rId3" Type="http://schemas.openxmlformats.org/officeDocument/2006/relationships/image" Target="../media/image122.e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emf"/><Relationship Id="rId1" Type="http://schemas.openxmlformats.org/officeDocument/2006/relationships/image" Target="../media/image124.e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2.emf"/><Relationship Id="rId4" Type="http://schemas.openxmlformats.org/officeDocument/2006/relationships/image" Target="../media/image131.emf"/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image" Target="../media/image128.e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1.emf"/><Relationship Id="rId8" Type="http://schemas.openxmlformats.org/officeDocument/2006/relationships/image" Target="../media/image140.emf"/><Relationship Id="rId7" Type="http://schemas.openxmlformats.org/officeDocument/2006/relationships/image" Target="../media/image139.emf"/><Relationship Id="rId6" Type="http://schemas.openxmlformats.org/officeDocument/2006/relationships/image" Target="../media/image138.emf"/><Relationship Id="rId5" Type="http://schemas.openxmlformats.org/officeDocument/2006/relationships/image" Target="../media/image137.emf"/><Relationship Id="rId4" Type="http://schemas.openxmlformats.org/officeDocument/2006/relationships/image" Target="../media/image136.emf"/><Relationship Id="rId3" Type="http://schemas.openxmlformats.org/officeDocument/2006/relationships/image" Target="../media/image135.emf"/><Relationship Id="rId2" Type="http://schemas.openxmlformats.org/officeDocument/2006/relationships/image" Target="../media/image134.emf"/><Relationship Id="rId11" Type="http://schemas.openxmlformats.org/officeDocument/2006/relationships/image" Target="../media/image143.emf"/><Relationship Id="rId10" Type="http://schemas.openxmlformats.org/officeDocument/2006/relationships/image" Target="../media/image142.emf"/><Relationship Id="rId1" Type="http://schemas.openxmlformats.org/officeDocument/2006/relationships/image" Target="../media/image133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emf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3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.emf"/><Relationship Id="rId8" Type="http://schemas.openxmlformats.org/officeDocument/2006/relationships/image" Target="../media/image31.emf"/><Relationship Id="rId7" Type="http://schemas.openxmlformats.org/officeDocument/2006/relationships/image" Target="../media/image30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0" Type="http://schemas.openxmlformats.org/officeDocument/2006/relationships/image" Target="../media/image33.emf"/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38.emf"/><Relationship Id="rId4" Type="http://schemas.openxmlformats.org/officeDocument/2006/relationships/image" Target="../media/image37.emf"/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43.emf"/><Relationship Id="rId4" Type="http://schemas.openxmlformats.org/officeDocument/2006/relationships/image" Target="../media/image42.emf"/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47.emf"/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56.wmf"/><Relationship Id="rId8" Type="http://schemas.openxmlformats.org/officeDocument/2006/relationships/image" Target="../media/image55.wmf"/><Relationship Id="rId7" Type="http://schemas.openxmlformats.org/officeDocument/2006/relationships/image" Target="../media/image54.wmf"/><Relationship Id="rId6" Type="http://schemas.openxmlformats.org/officeDocument/2006/relationships/image" Target="../media/image53.wmf"/><Relationship Id="rId5" Type="http://schemas.openxmlformats.org/officeDocument/2006/relationships/image" Target="../media/image52.emf"/><Relationship Id="rId4" Type="http://schemas.openxmlformats.org/officeDocument/2006/relationships/image" Target="../media/image51.emf"/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4" Type="http://schemas.openxmlformats.org/officeDocument/2006/relationships/image" Target="../media/image61.emf"/><Relationship Id="rId13" Type="http://schemas.openxmlformats.org/officeDocument/2006/relationships/image" Target="../media/image60.wmf"/><Relationship Id="rId12" Type="http://schemas.openxmlformats.org/officeDocument/2006/relationships/image" Target="../media/image59.wmf"/><Relationship Id="rId11" Type="http://schemas.openxmlformats.org/officeDocument/2006/relationships/image" Target="../media/image58.wmf"/><Relationship Id="rId10" Type="http://schemas.openxmlformats.org/officeDocument/2006/relationships/image" Target="../media/image57.wmf"/><Relationship Id="rId1" Type="http://schemas.openxmlformats.org/officeDocument/2006/relationships/image" Target="../media/image4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14400" y="6172200"/>
            <a:ext cx="2540000" cy="457200"/>
          </a:xfrm>
        </p:spPr>
        <p:txBody>
          <a:bodyPr/>
          <a:lstStyle/>
          <a:p>
            <a:pPr lvl="0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172200"/>
            <a:ext cx="3860800" cy="457200"/>
          </a:xfrm>
        </p:spPr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172200"/>
            <a:ext cx="2540000" cy="45720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172200"/>
            <a:ext cx="2540000" cy="457200"/>
          </a:xfrm>
        </p:spPr>
        <p:txBody>
          <a:bodyPr/>
          <a:lstStyle/>
          <a:p>
            <a:pPr lvl="0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172200"/>
            <a:ext cx="3860800" cy="457200"/>
          </a:xfrm>
        </p:spPr>
        <p:txBody>
          <a:bodyPr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172200"/>
            <a:ext cx="2540000" cy="45720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png"/><Relationship Id="rId15" Type="http://schemas.openxmlformats.org/officeDocument/2006/relationships/tags" Target="../tags/tag53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  <a:endParaRPr lang="zh-CN" altLang="en-US" sz="2400" b="1" dirty="0">
                <a:solidFill>
                  <a:srgbClr val="00B0F0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3.doc"/><Relationship Id="rId8" Type="http://schemas.openxmlformats.org/officeDocument/2006/relationships/image" Target="../media/image6.emf"/><Relationship Id="rId7" Type="http://schemas.openxmlformats.org/officeDocument/2006/relationships/oleObject" Target="../embeddings/oleObject2.bin"/><Relationship Id="rId6" Type="http://schemas.openxmlformats.org/officeDocument/2006/relationships/image" Target="../media/image5.emf"/><Relationship Id="rId5" Type="http://schemas.openxmlformats.org/officeDocument/2006/relationships/oleObject" Target="../embeddings/Document2.doc"/><Relationship Id="rId4" Type="http://schemas.openxmlformats.org/officeDocument/2006/relationships/image" Target="../media/image4.emf"/><Relationship Id="rId3" Type="http://schemas.openxmlformats.org/officeDocument/2006/relationships/oleObject" Target="../embeddings/Document1.doc"/><Relationship Id="rId2" Type="http://schemas.openxmlformats.org/officeDocument/2006/relationships/image" Target="../media/image3.e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47.doc"/><Relationship Id="rId8" Type="http://schemas.openxmlformats.org/officeDocument/2006/relationships/image" Target="../media/image65.emf"/><Relationship Id="rId7" Type="http://schemas.openxmlformats.org/officeDocument/2006/relationships/oleObject" Target="../embeddings/Document46.doc"/><Relationship Id="rId6" Type="http://schemas.openxmlformats.org/officeDocument/2006/relationships/image" Target="../media/image64.emf"/><Relationship Id="rId5" Type="http://schemas.openxmlformats.org/officeDocument/2006/relationships/oleObject" Target="../embeddings/Document45.doc"/><Relationship Id="rId41" Type="http://schemas.openxmlformats.org/officeDocument/2006/relationships/vmlDrawing" Target="../drawings/vmlDrawing10.vml"/><Relationship Id="rId40" Type="http://schemas.openxmlformats.org/officeDocument/2006/relationships/slideLayout" Target="../slideLayouts/slideLayout7.xml"/><Relationship Id="rId4" Type="http://schemas.openxmlformats.org/officeDocument/2006/relationships/image" Target="../media/image63.emf"/><Relationship Id="rId39" Type="http://schemas.openxmlformats.org/officeDocument/2006/relationships/image" Target="../media/image72.emf"/><Relationship Id="rId38" Type="http://schemas.openxmlformats.org/officeDocument/2006/relationships/oleObject" Target="../embeddings/Document50.doc"/><Relationship Id="rId37" Type="http://schemas.openxmlformats.org/officeDocument/2006/relationships/image" Target="../media/image71.emf"/><Relationship Id="rId36" Type="http://schemas.openxmlformats.org/officeDocument/2006/relationships/oleObject" Target="../embeddings/Document49.doc"/><Relationship Id="rId35" Type="http://schemas.openxmlformats.org/officeDocument/2006/relationships/image" Target="../media/image70.wmf"/><Relationship Id="rId34" Type="http://schemas.openxmlformats.org/officeDocument/2006/relationships/oleObject" Target="../embeddings/oleObject35.bin"/><Relationship Id="rId33" Type="http://schemas.openxmlformats.org/officeDocument/2006/relationships/oleObject" Target="../embeddings/oleObject34.bin"/><Relationship Id="rId32" Type="http://schemas.openxmlformats.org/officeDocument/2006/relationships/oleObject" Target="../embeddings/oleObject33.bin"/><Relationship Id="rId31" Type="http://schemas.openxmlformats.org/officeDocument/2006/relationships/oleObject" Target="../embeddings/oleObject32.bin"/><Relationship Id="rId30" Type="http://schemas.openxmlformats.org/officeDocument/2006/relationships/oleObject" Target="../embeddings/oleObject31.bin"/><Relationship Id="rId3" Type="http://schemas.openxmlformats.org/officeDocument/2006/relationships/oleObject" Target="../embeddings/Document44.doc"/><Relationship Id="rId29" Type="http://schemas.openxmlformats.org/officeDocument/2006/relationships/oleObject" Target="../embeddings/oleObject30.bin"/><Relationship Id="rId28" Type="http://schemas.openxmlformats.org/officeDocument/2006/relationships/oleObject" Target="../embeddings/oleObject29.bin"/><Relationship Id="rId27" Type="http://schemas.openxmlformats.org/officeDocument/2006/relationships/oleObject" Target="../embeddings/oleObject28.bin"/><Relationship Id="rId26" Type="http://schemas.openxmlformats.org/officeDocument/2006/relationships/image" Target="../media/image69.emf"/><Relationship Id="rId25" Type="http://schemas.openxmlformats.org/officeDocument/2006/relationships/oleObject" Target="../embeddings/Document48.doc"/><Relationship Id="rId24" Type="http://schemas.openxmlformats.org/officeDocument/2006/relationships/image" Target="../media/image68.wmf"/><Relationship Id="rId23" Type="http://schemas.openxmlformats.org/officeDocument/2006/relationships/oleObject" Target="../embeddings/oleObject27.bin"/><Relationship Id="rId22" Type="http://schemas.openxmlformats.org/officeDocument/2006/relationships/image" Target="../media/image58.wmf"/><Relationship Id="rId21" Type="http://schemas.openxmlformats.org/officeDocument/2006/relationships/oleObject" Target="../embeddings/oleObject26.bin"/><Relationship Id="rId20" Type="http://schemas.openxmlformats.org/officeDocument/2006/relationships/image" Target="../media/image57.wmf"/><Relationship Id="rId2" Type="http://schemas.openxmlformats.org/officeDocument/2006/relationships/image" Target="../media/image62.emf"/><Relationship Id="rId19" Type="http://schemas.openxmlformats.org/officeDocument/2006/relationships/oleObject" Target="../embeddings/oleObject25.bin"/><Relationship Id="rId18" Type="http://schemas.openxmlformats.org/officeDocument/2006/relationships/image" Target="../media/image56.wmf"/><Relationship Id="rId17" Type="http://schemas.openxmlformats.org/officeDocument/2006/relationships/oleObject" Target="../embeddings/oleObject24.bin"/><Relationship Id="rId16" Type="http://schemas.openxmlformats.org/officeDocument/2006/relationships/image" Target="../media/image55.wmf"/><Relationship Id="rId15" Type="http://schemas.openxmlformats.org/officeDocument/2006/relationships/oleObject" Target="../embeddings/oleObject23.bin"/><Relationship Id="rId14" Type="http://schemas.openxmlformats.org/officeDocument/2006/relationships/image" Target="../media/image67.wmf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66.emf"/><Relationship Id="rId1" Type="http://schemas.openxmlformats.org/officeDocument/2006/relationships/oleObject" Target="../embeddings/Document43.doc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53.doc"/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emf"/><Relationship Id="rId3" Type="http://schemas.openxmlformats.org/officeDocument/2006/relationships/oleObject" Target="../embeddings/Document52.doc"/><Relationship Id="rId2" Type="http://schemas.openxmlformats.org/officeDocument/2006/relationships/image" Target="../media/image73.emf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0.emf"/><Relationship Id="rId11" Type="http://schemas.openxmlformats.org/officeDocument/2006/relationships/oleObject" Target="../embeddings/Document54.doc"/><Relationship Id="rId10" Type="http://schemas.openxmlformats.org/officeDocument/2006/relationships/image" Target="../media/image79.emf"/><Relationship Id="rId1" Type="http://schemas.openxmlformats.org/officeDocument/2006/relationships/oleObject" Target="../embeddings/Document51.doc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59.doc"/><Relationship Id="rId8" Type="http://schemas.openxmlformats.org/officeDocument/2006/relationships/image" Target="../media/image84.emf"/><Relationship Id="rId7" Type="http://schemas.openxmlformats.org/officeDocument/2006/relationships/oleObject" Target="../embeddings/Document58.doc"/><Relationship Id="rId6" Type="http://schemas.openxmlformats.org/officeDocument/2006/relationships/image" Target="../media/image83.emf"/><Relationship Id="rId5" Type="http://schemas.openxmlformats.org/officeDocument/2006/relationships/oleObject" Target="../embeddings/Document57.doc"/><Relationship Id="rId4" Type="http://schemas.openxmlformats.org/officeDocument/2006/relationships/image" Target="../media/image82.emf"/><Relationship Id="rId3" Type="http://schemas.openxmlformats.org/officeDocument/2006/relationships/oleObject" Target="../embeddings/Document56.doc"/><Relationship Id="rId2" Type="http://schemas.openxmlformats.org/officeDocument/2006/relationships/image" Target="../media/image81.emf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87.emf"/><Relationship Id="rId13" Type="http://schemas.openxmlformats.org/officeDocument/2006/relationships/oleObject" Target="../embeddings/Document61.doc"/><Relationship Id="rId12" Type="http://schemas.openxmlformats.org/officeDocument/2006/relationships/image" Target="../media/image86.emf"/><Relationship Id="rId11" Type="http://schemas.openxmlformats.org/officeDocument/2006/relationships/oleObject" Target="../embeddings/Document60.doc"/><Relationship Id="rId10" Type="http://schemas.openxmlformats.org/officeDocument/2006/relationships/image" Target="../media/image85.emf"/><Relationship Id="rId1" Type="http://schemas.openxmlformats.org/officeDocument/2006/relationships/oleObject" Target="../embeddings/Document55.doc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66.doc"/><Relationship Id="rId8" Type="http://schemas.openxmlformats.org/officeDocument/2006/relationships/image" Target="../media/image91.emf"/><Relationship Id="rId7" Type="http://schemas.openxmlformats.org/officeDocument/2006/relationships/oleObject" Target="../embeddings/Document65.doc"/><Relationship Id="rId6" Type="http://schemas.openxmlformats.org/officeDocument/2006/relationships/image" Target="../media/image90.emf"/><Relationship Id="rId5" Type="http://schemas.openxmlformats.org/officeDocument/2006/relationships/oleObject" Target="../embeddings/Document64.doc"/><Relationship Id="rId4" Type="http://schemas.openxmlformats.org/officeDocument/2006/relationships/image" Target="../media/image89.emf"/><Relationship Id="rId3" Type="http://schemas.openxmlformats.org/officeDocument/2006/relationships/oleObject" Target="../embeddings/Document63.doc"/><Relationship Id="rId2" Type="http://schemas.openxmlformats.org/officeDocument/2006/relationships/image" Target="../media/image88.emf"/><Relationship Id="rId18" Type="http://schemas.openxmlformats.org/officeDocument/2006/relationships/vmlDrawing" Target="../drawings/vmlDrawing1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5.emf"/><Relationship Id="rId15" Type="http://schemas.openxmlformats.org/officeDocument/2006/relationships/oleObject" Target="../embeddings/Document69.doc"/><Relationship Id="rId14" Type="http://schemas.openxmlformats.org/officeDocument/2006/relationships/image" Target="../media/image94.emf"/><Relationship Id="rId13" Type="http://schemas.openxmlformats.org/officeDocument/2006/relationships/oleObject" Target="../embeddings/Document68.doc"/><Relationship Id="rId12" Type="http://schemas.openxmlformats.org/officeDocument/2006/relationships/image" Target="../media/image93.emf"/><Relationship Id="rId11" Type="http://schemas.openxmlformats.org/officeDocument/2006/relationships/oleObject" Target="../embeddings/Document67.doc"/><Relationship Id="rId10" Type="http://schemas.openxmlformats.org/officeDocument/2006/relationships/image" Target="../media/image92.emf"/><Relationship Id="rId1" Type="http://schemas.openxmlformats.org/officeDocument/2006/relationships/oleObject" Target="../embeddings/Document62.doc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99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9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96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0.wmf"/><Relationship Id="rId1" Type="http://schemas.openxmlformats.org/officeDocument/2006/relationships/oleObject" Target="../embeddings/oleObject36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101.wmf"/><Relationship Id="rId1" Type="http://schemas.openxmlformats.org/officeDocument/2006/relationships/oleObject" Target="../embeddings/oleObject4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103.wmf"/><Relationship Id="rId1" Type="http://schemas.openxmlformats.org/officeDocument/2006/relationships/oleObject" Target="../embeddings/oleObject4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106.wmf"/><Relationship Id="rId1" Type="http://schemas.openxmlformats.org/officeDocument/2006/relationships/oleObject" Target="../embeddings/oleObject46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72.doc"/><Relationship Id="rId8" Type="http://schemas.openxmlformats.org/officeDocument/2006/relationships/image" Target="../media/image112.emf"/><Relationship Id="rId7" Type="http://schemas.openxmlformats.org/officeDocument/2006/relationships/oleObject" Target="../embeddings/Document71.doc"/><Relationship Id="rId6" Type="http://schemas.openxmlformats.org/officeDocument/2006/relationships/image" Target="../media/image111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110.emf"/><Relationship Id="rId3" Type="http://schemas.openxmlformats.org/officeDocument/2006/relationships/oleObject" Target="../embeddings/Document70.doc"/><Relationship Id="rId2" Type="http://schemas.openxmlformats.org/officeDocument/2006/relationships/image" Target="../media/image109.emf"/><Relationship Id="rId18" Type="http://schemas.openxmlformats.org/officeDocument/2006/relationships/vmlDrawing" Target="../drawings/vmlDrawing1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16.emf"/><Relationship Id="rId15" Type="http://schemas.openxmlformats.org/officeDocument/2006/relationships/oleObject" Target="../embeddings/Document75.doc"/><Relationship Id="rId14" Type="http://schemas.openxmlformats.org/officeDocument/2006/relationships/image" Target="../media/image115.emf"/><Relationship Id="rId13" Type="http://schemas.openxmlformats.org/officeDocument/2006/relationships/oleObject" Target="../embeddings/Document74.doc"/><Relationship Id="rId12" Type="http://schemas.openxmlformats.org/officeDocument/2006/relationships/image" Target="../media/image114.emf"/><Relationship Id="rId11" Type="http://schemas.openxmlformats.org/officeDocument/2006/relationships/oleObject" Target="../embeddings/Document73.doc"/><Relationship Id="rId10" Type="http://schemas.openxmlformats.org/officeDocument/2006/relationships/image" Target="../media/image113.emf"/><Relationship Id="rId1" Type="http://schemas.openxmlformats.org/officeDocument/2006/relationships/oleObject" Target="../embeddings/oleObject4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9.emf"/><Relationship Id="rId5" Type="http://schemas.openxmlformats.org/officeDocument/2006/relationships/oleObject" Target="../embeddings/Document77.doc"/><Relationship Id="rId4" Type="http://schemas.openxmlformats.org/officeDocument/2006/relationships/image" Target="../media/image118.e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117.emf"/><Relationship Id="rId1" Type="http://schemas.openxmlformats.org/officeDocument/2006/relationships/oleObject" Target="../embeddings/Document76.doc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emf"/><Relationship Id="rId3" Type="http://schemas.openxmlformats.org/officeDocument/2006/relationships/oleObject" Target="../embeddings/Document5.doc"/><Relationship Id="rId2" Type="http://schemas.openxmlformats.org/officeDocument/2006/relationships/image" Target="../media/image8.emf"/><Relationship Id="rId1" Type="http://schemas.openxmlformats.org/officeDocument/2006/relationships/oleObject" Target="../embeddings/Document4.doc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3.e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122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121.emf"/><Relationship Id="rId3" Type="http://schemas.openxmlformats.org/officeDocument/2006/relationships/oleObject" Target="../embeddings/Document79.doc"/><Relationship Id="rId2" Type="http://schemas.openxmlformats.org/officeDocument/2006/relationships/image" Target="../media/image120.emf"/><Relationship Id="rId10" Type="http://schemas.openxmlformats.org/officeDocument/2006/relationships/vmlDrawing" Target="../drawings/vmlDrawing20.vml"/><Relationship Id="rId1" Type="http://schemas.openxmlformats.org/officeDocument/2006/relationships/oleObject" Target="../embeddings/Document78.doc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emf"/><Relationship Id="rId3" Type="http://schemas.openxmlformats.org/officeDocument/2006/relationships/oleObject" Target="../embeddings/Document81.doc"/><Relationship Id="rId2" Type="http://schemas.openxmlformats.org/officeDocument/2006/relationships/image" Target="../media/image124.emf"/><Relationship Id="rId1" Type="http://schemas.openxmlformats.org/officeDocument/2006/relationships/oleObject" Target="../embeddings/Document80.doc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85.doc"/><Relationship Id="rId8" Type="http://schemas.openxmlformats.org/officeDocument/2006/relationships/image" Target="../media/image131.e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130.emf"/><Relationship Id="rId5" Type="http://schemas.openxmlformats.org/officeDocument/2006/relationships/oleObject" Target="../embeddings/Document84.doc"/><Relationship Id="rId4" Type="http://schemas.openxmlformats.org/officeDocument/2006/relationships/image" Target="../media/image129.emf"/><Relationship Id="rId3" Type="http://schemas.openxmlformats.org/officeDocument/2006/relationships/oleObject" Target="../embeddings/Document83.doc"/><Relationship Id="rId2" Type="http://schemas.openxmlformats.org/officeDocument/2006/relationships/image" Target="../media/image128.emf"/><Relationship Id="rId12" Type="http://schemas.openxmlformats.org/officeDocument/2006/relationships/vmlDrawing" Target="../drawings/vmlDrawing2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32.emf"/><Relationship Id="rId1" Type="http://schemas.openxmlformats.org/officeDocument/2006/relationships/oleObject" Target="../embeddings/Document82.doc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90.doc"/><Relationship Id="rId8" Type="http://schemas.openxmlformats.org/officeDocument/2006/relationships/image" Target="../media/image136.emf"/><Relationship Id="rId7" Type="http://schemas.openxmlformats.org/officeDocument/2006/relationships/oleObject" Target="../embeddings/Document89.doc"/><Relationship Id="rId6" Type="http://schemas.openxmlformats.org/officeDocument/2006/relationships/image" Target="../media/image135.emf"/><Relationship Id="rId5" Type="http://schemas.openxmlformats.org/officeDocument/2006/relationships/oleObject" Target="../embeddings/Document88.doc"/><Relationship Id="rId4" Type="http://schemas.openxmlformats.org/officeDocument/2006/relationships/image" Target="../media/image134.emf"/><Relationship Id="rId3" Type="http://schemas.openxmlformats.org/officeDocument/2006/relationships/oleObject" Target="../embeddings/Document87.doc"/><Relationship Id="rId24" Type="http://schemas.openxmlformats.org/officeDocument/2006/relationships/vmlDrawing" Target="../drawings/vmlDrawing23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43.emf"/><Relationship Id="rId21" Type="http://schemas.openxmlformats.org/officeDocument/2006/relationships/oleObject" Target="../embeddings/Document96.doc"/><Relationship Id="rId20" Type="http://schemas.openxmlformats.org/officeDocument/2006/relationships/image" Target="../media/image142.emf"/><Relationship Id="rId2" Type="http://schemas.openxmlformats.org/officeDocument/2006/relationships/image" Target="../media/image133.emf"/><Relationship Id="rId19" Type="http://schemas.openxmlformats.org/officeDocument/2006/relationships/oleObject" Target="../embeddings/Document95.doc"/><Relationship Id="rId18" Type="http://schemas.openxmlformats.org/officeDocument/2006/relationships/image" Target="../media/image141.emf"/><Relationship Id="rId17" Type="http://schemas.openxmlformats.org/officeDocument/2006/relationships/oleObject" Target="../embeddings/Document94.doc"/><Relationship Id="rId16" Type="http://schemas.openxmlformats.org/officeDocument/2006/relationships/image" Target="../media/image140.emf"/><Relationship Id="rId15" Type="http://schemas.openxmlformats.org/officeDocument/2006/relationships/oleObject" Target="../embeddings/Document93.doc"/><Relationship Id="rId14" Type="http://schemas.openxmlformats.org/officeDocument/2006/relationships/image" Target="../media/image139.emf"/><Relationship Id="rId13" Type="http://schemas.openxmlformats.org/officeDocument/2006/relationships/oleObject" Target="../embeddings/Document92.doc"/><Relationship Id="rId12" Type="http://schemas.openxmlformats.org/officeDocument/2006/relationships/image" Target="../media/image138.emf"/><Relationship Id="rId11" Type="http://schemas.openxmlformats.org/officeDocument/2006/relationships/oleObject" Target="../embeddings/Document91.doc"/><Relationship Id="rId10" Type="http://schemas.openxmlformats.org/officeDocument/2006/relationships/image" Target="../media/image137.emf"/><Relationship Id="rId1" Type="http://schemas.openxmlformats.org/officeDocument/2006/relationships/oleObject" Target="../embeddings/Document86.doc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.emf"/><Relationship Id="rId7" Type="http://schemas.openxmlformats.org/officeDocument/2006/relationships/oleObject" Target="../embeddings/Document9.doc"/><Relationship Id="rId6" Type="http://schemas.openxmlformats.org/officeDocument/2006/relationships/image" Target="../media/image12.emf"/><Relationship Id="rId5" Type="http://schemas.openxmlformats.org/officeDocument/2006/relationships/oleObject" Target="../embeddings/Document8.doc"/><Relationship Id="rId4" Type="http://schemas.openxmlformats.org/officeDocument/2006/relationships/image" Target="../media/image11.emf"/><Relationship Id="rId3" Type="http://schemas.openxmlformats.org/officeDocument/2006/relationships/oleObject" Target="../embeddings/Document7.doc"/><Relationship Id="rId2" Type="http://schemas.openxmlformats.org/officeDocument/2006/relationships/image" Target="../media/image10.e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Document6.doc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image" Target="../media/image17.emf"/><Relationship Id="rId7" Type="http://schemas.openxmlformats.org/officeDocument/2006/relationships/oleObject" Target="../embeddings/Document12.doc"/><Relationship Id="rId6" Type="http://schemas.openxmlformats.org/officeDocument/2006/relationships/image" Target="../media/image16.emf"/><Relationship Id="rId5" Type="http://schemas.openxmlformats.org/officeDocument/2006/relationships/oleObject" Target="../embeddings/Document11.doc"/><Relationship Id="rId4" Type="http://schemas.openxmlformats.org/officeDocument/2006/relationships/image" Target="../media/image15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4.emf"/><Relationship Id="rId19" Type="http://schemas.openxmlformats.org/officeDocument/2006/relationships/vmlDrawing" Target="../drawings/vmlDrawing4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23.emf"/><Relationship Id="rId16" Type="http://schemas.openxmlformats.org/officeDocument/2006/relationships/oleObject" Target="../embeddings/Document13.doc"/><Relationship Id="rId15" Type="http://schemas.openxmlformats.org/officeDocument/2006/relationships/image" Target="../media/image22.png"/><Relationship Id="rId14" Type="http://schemas.openxmlformats.org/officeDocument/2006/relationships/image" Target="../media/image21.png"/><Relationship Id="rId13" Type="http://schemas.openxmlformats.org/officeDocument/2006/relationships/image" Target="../media/image20.png"/><Relationship Id="rId12" Type="http://schemas.openxmlformats.org/officeDocument/2006/relationships/image" Target="../media/image19.emf"/><Relationship Id="rId11" Type="http://schemas.openxmlformats.org/officeDocument/2006/relationships/oleObject" Target="../embeddings/oleObject5.bin"/><Relationship Id="rId10" Type="http://schemas.openxmlformats.org/officeDocument/2006/relationships/image" Target="../media/image18.emf"/><Relationship Id="rId1" Type="http://schemas.openxmlformats.org/officeDocument/2006/relationships/oleObject" Target="../embeddings/Document10.doc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18.doc"/><Relationship Id="rId8" Type="http://schemas.openxmlformats.org/officeDocument/2006/relationships/image" Target="../media/image27.emf"/><Relationship Id="rId7" Type="http://schemas.openxmlformats.org/officeDocument/2006/relationships/oleObject" Target="../embeddings/Document17.doc"/><Relationship Id="rId6" Type="http://schemas.openxmlformats.org/officeDocument/2006/relationships/image" Target="../media/image26.emf"/><Relationship Id="rId5" Type="http://schemas.openxmlformats.org/officeDocument/2006/relationships/oleObject" Target="../embeddings/Document16.doc"/><Relationship Id="rId4" Type="http://schemas.openxmlformats.org/officeDocument/2006/relationships/image" Target="../media/image25.emf"/><Relationship Id="rId3" Type="http://schemas.openxmlformats.org/officeDocument/2006/relationships/oleObject" Target="../embeddings/Document15.doc"/><Relationship Id="rId22" Type="http://schemas.openxmlformats.org/officeDocument/2006/relationships/vmlDrawing" Target="../drawings/vmlDrawing5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33.emf"/><Relationship Id="rId2" Type="http://schemas.openxmlformats.org/officeDocument/2006/relationships/image" Target="../media/image24.emf"/><Relationship Id="rId19" Type="http://schemas.openxmlformats.org/officeDocument/2006/relationships/oleObject" Target="../embeddings/Document23.doc"/><Relationship Id="rId18" Type="http://schemas.openxmlformats.org/officeDocument/2006/relationships/image" Target="../media/image32.emf"/><Relationship Id="rId17" Type="http://schemas.openxmlformats.org/officeDocument/2006/relationships/oleObject" Target="../embeddings/Document22.doc"/><Relationship Id="rId16" Type="http://schemas.openxmlformats.org/officeDocument/2006/relationships/image" Target="../media/image31.emf"/><Relationship Id="rId15" Type="http://schemas.openxmlformats.org/officeDocument/2006/relationships/oleObject" Target="../embeddings/Document21.doc"/><Relationship Id="rId14" Type="http://schemas.openxmlformats.org/officeDocument/2006/relationships/image" Target="../media/image30.emf"/><Relationship Id="rId13" Type="http://schemas.openxmlformats.org/officeDocument/2006/relationships/oleObject" Target="../embeddings/Document20.doc"/><Relationship Id="rId12" Type="http://schemas.openxmlformats.org/officeDocument/2006/relationships/image" Target="../media/image29.emf"/><Relationship Id="rId11" Type="http://schemas.openxmlformats.org/officeDocument/2006/relationships/oleObject" Target="../embeddings/Document19.doc"/><Relationship Id="rId10" Type="http://schemas.openxmlformats.org/officeDocument/2006/relationships/image" Target="../media/image28.emf"/><Relationship Id="rId1" Type="http://schemas.openxmlformats.org/officeDocument/2006/relationships/oleObject" Target="../embeddings/Document14.doc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28.doc"/><Relationship Id="rId8" Type="http://schemas.openxmlformats.org/officeDocument/2006/relationships/image" Target="../media/image37.emf"/><Relationship Id="rId7" Type="http://schemas.openxmlformats.org/officeDocument/2006/relationships/oleObject" Target="../embeddings/Document27.doc"/><Relationship Id="rId6" Type="http://schemas.openxmlformats.org/officeDocument/2006/relationships/image" Target="../media/image36.emf"/><Relationship Id="rId5" Type="http://schemas.openxmlformats.org/officeDocument/2006/relationships/oleObject" Target="../embeddings/Document26.doc"/><Relationship Id="rId4" Type="http://schemas.openxmlformats.org/officeDocument/2006/relationships/image" Target="../media/image35.emf"/><Relationship Id="rId3" Type="http://schemas.openxmlformats.org/officeDocument/2006/relationships/oleObject" Target="../embeddings/Document25.doc"/><Relationship Id="rId2" Type="http://schemas.openxmlformats.org/officeDocument/2006/relationships/image" Target="../media/image34.e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8.emf"/><Relationship Id="rId1" Type="http://schemas.openxmlformats.org/officeDocument/2006/relationships/oleObject" Target="../embeddings/Document24.doc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33.doc"/><Relationship Id="rId8" Type="http://schemas.openxmlformats.org/officeDocument/2006/relationships/image" Target="../media/image42.emf"/><Relationship Id="rId7" Type="http://schemas.openxmlformats.org/officeDocument/2006/relationships/oleObject" Target="../embeddings/Document32.doc"/><Relationship Id="rId6" Type="http://schemas.openxmlformats.org/officeDocument/2006/relationships/image" Target="../media/image41.emf"/><Relationship Id="rId5" Type="http://schemas.openxmlformats.org/officeDocument/2006/relationships/oleObject" Target="../embeddings/Document31.doc"/><Relationship Id="rId4" Type="http://schemas.openxmlformats.org/officeDocument/2006/relationships/image" Target="../media/image40.emf"/><Relationship Id="rId3" Type="http://schemas.openxmlformats.org/officeDocument/2006/relationships/oleObject" Target="../embeddings/Document30.doc"/><Relationship Id="rId2" Type="http://schemas.openxmlformats.org/officeDocument/2006/relationships/image" Target="../media/image39.e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3.emf"/><Relationship Id="rId1" Type="http://schemas.openxmlformats.org/officeDocument/2006/relationships/oleObject" Target="../embeddings/Document29.doc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7.emf"/><Relationship Id="rId7" Type="http://schemas.openxmlformats.org/officeDocument/2006/relationships/oleObject" Target="../embeddings/Document37.doc"/><Relationship Id="rId6" Type="http://schemas.openxmlformats.org/officeDocument/2006/relationships/image" Target="../media/image46.emf"/><Relationship Id="rId5" Type="http://schemas.openxmlformats.org/officeDocument/2006/relationships/oleObject" Target="../embeddings/Document36.doc"/><Relationship Id="rId4" Type="http://schemas.openxmlformats.org/officeDocument/2006/relationships/image" Target="../media/image45.emf"/><Relationship Id="rId3" Type="http://schemas.openxmlformats.org/officeDocument/2006/relationships/oleObject" Target="../embeddings/Document35.doc"/><Relationship Id="rId2" Type="http://schemas.openxmlformats.org/officeDocument/2006/relationships/image" Target="../media/image44.e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Document34.doc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41.doc"/><Relationship Id="rId8" Type="http://schemas.openxmlformats.org/officeDocument/2006/relationships/image" Target="../media/image51.emf"/><Relationship Id="rId7" Type="http://schemas.openxmlformats.org/officeDocument/2006/relationships/oleObject" Target="../embeddings/Document40.doc"/><Relationship Id="rId6" Type="http://schemas.openxmlformats.org/officeDocument/2006/relationships/image" Target="../media/image50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9.emf"/><Relationship Id="rId36" Type="http://schemas.openxmlformats.org/officeDocument/2006/relationships/vmlDrawing" Target="../drawings/vmlDrawing9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61.emf"/><Relationship Id="rId33" Type="http://schemas.openxmlformats.org/officeDocument/2006/relationships/oleObject" Target="../embeddings/Document42.doc"/><Relationship Id="rId32" Type="http://schemas.openxmlformats.org/officeDocument/2006/relationships/image" Target="../media/image60.wmf"/><Relationship Id="rId31" Type="http://schemas.openxmlformats.org/officeDocument/2006/relationships/oleObject" Target="../embeddings/oleObject20.bin"/><Relationship Id="rId30" Type="http://schemas.openxmlformats.org/officeDocument/2006/relationships/image" Target="../media/image59.wmf"/><Relationship Id="rId3" Type="http://schemas.openxmlformats.org/officeDocument/2006/relationships/oleObject" Target="../embeddings/Document39.doc"/><Relationship Id="rId29" Type="http://schemas.openxmlformats.org/officeDocument/2006/relationships/oleObject" Target="../embeddings/oleObject19.bin"/><Relationship Id="rId28" Type="http://schemas.openxmlformats.org/officeDocument/2006/relationships/oleObject" Target="../embeddings/oleObject18.bin"/><Relationship Id="rId27" Type="http://schemas.openxmlformats.org/officeDocument/2006/relationships/oleObject" Target="../embeddings/oleObject17.bin"/><Relationship Id="rId26" Type="http://schemas.openxmlformats.org/officeDocument/2006/relationships/oleObject" Target="../embeddings/oleObject16.bin"/><Relationship Id="rId25" Type="http://schemas.openxmlformats.org/officeDocument/2006/relationships/oleObject" Target="../embeddings/oleObject15.bin"/><Relationship Id="rId24" Type="http://schemas.openxmlformats.org/officeDocument/2006/relationships/oleObject" Target="../embeddings/oleObject14.bin"/><Relationship Id="rId23" Type="http://schemas.openxmlformats.org/officeDocument/2006/relationships/oleObject" Target="../embeddings/oleObject13.bin"/><Relationship Id="rId22" Type="http://schemas.openxmlformats.org/officeDocument/2006/relationships/image" Target="../media/image58.wmf"/><Relationship Id="rId21" Type="http://schemas.openxmlformats.org/officeDocument/2006/relationships/oleObject" Target="../embeddings/oleObject12.bin"/><Relationship Id="rId20" Type="http://schemas.openxmlformats.org/officeDocument/2006/relationships/image" Target="../media/image57.wmf"/><Relationship Id="rId2" Type="http://schemas.openxmlformats.org/officeDocument/2006/relationships/image" Target="../media/image48.emf"/><Relationship Id="rId19" Type="http://schemas.openxmlformats.org/officeDocument/2006/relationships/oleObject" Target="../embeddings/oleObject11.bin"/><Relationship Id="rId18" Type="http://schemas.openxmlformats.org/officeDocument/2006/relationships/image" Target="../media/image56.wmf"/><Relationship Id="rId17" Type="http://schemas.openxmlformats.org/officeDocument/2006/relationships/oleObject" Target="../embeddings/oleObject10.bin"/><Relationship Id="rId16" Type="http://schemas.openxmlformats.org/officeDocument/2006/relationships/image" Target="../media/image55.wmf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54.w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52.emf"/><Relationship Id="rId1" Type="http://schemas.openxmlformats.org/officeDocument/2006/relationships/oleObject" Target="../embeddings/Document38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753720" y="960251"/>
          <a:ext cx="78565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Document" r:id="rId1" imgW="4622800" imgH="355600" progId="Word.Document.8">
                  <p:embed/>
                </p:oleObj>
              </mc:Choice>
              <mc:Fallback>
                <p:oleObj name="Document" r:id="rId1" imgW="4622800" imgH="355600" progId="Word.Document.8">
                  <p:embed/>
                  <p:pic>
                    <p:nvPicPr>
                      <p:cNvPr id="0" name="图片 1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3720" y="960251"/>
                        <a:ext cx="785653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759945" y="1346014"/>
          <a:ext cx="101123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Document" r:id="rId3" imgW="4452620" imgH="345440" progId="Word.Document.8">
                  <p:embed/>
                </p:oleObj>
              </mc:Choice>
              <mc:Fallback>
                <p:oleObj name="Document" r:id="rId3" imgW="4452620" imgH="345440" progId="Word.Document.8">
                  <p:embed/>
                  <p:pic>
                    <p:nvPicPr>
                      <p:cNvPr id="0" name="图片 1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945" y="1346014"/>
                        <a:ext cx="101123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464888" y="4508687"/>
          <a:ext cx="64119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Document" r:id="rId5" imgW="2738755" imgH="368935" progId="Word.Document.8">
                  <p:embed/>
                </p:oleObj>
              </mc:Choice>
              <mc:Fallback>
                <p:oleObj name="Document" r:id="rId5" imgW="2738755" imgH="368935" progId="Word.Document.8">
                  <p:embed/>
                  <p:pic>
                    <p:nvPicPr>
                      <p:cNvPr id="0" name="图片 1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4888" y="4508687"/>
                        <a:ext cx="64119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807944" y="3270904"/>
          <a:ext cx="81280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Document" r:id="rId7" imgW="4635500" imgH="825500" progId="Word.Document.8">
                  <p:embed/>
                </p:oleObj>
              </mc:Choice>
              <mc:Fallback>
                <p:oleObj name="Document" r:id="rId7" imgW="4635500" imgH="825500" progId="Word.Document.8">
                  <p:embed/>
                  <p:pic>
                    <p:nvPicPr>
                      <p:cNvPr id="0" name="图片 1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944" y="3270904"/>
                        <a:ext cx="81280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759945" y="1946883"/>
          <a:ext cx="10972800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Document" r:id="rId9" imgW="4865370" imgH="553720" progId="Word.Document.8">
                  <p:embed/>
                </p:oleObj>
              </mc:Choice>
              <mc:Fallback>
                <p:oleObj name="Document" r:id="rId9" imgW="4865370" imgH="553720" progId="Word.Document.8">
                  <p:embed/>
                  <p:pic>
                    <p:nvPicPr>
                      <p:cNvPr id="0" name="图片 1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945" y="1946883"/>
                        <a:ext cx="10972800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392869" y="2715789"/>
          <a:ext cx="78359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3" name="Document" r:id="rId1" imgW="3610610" imgH="346075" progId="Word.Document.8">
                  <p:embed/>
                </p:oleObj>
              </mc:Choice>
              <mc:Fallback>
                <p:oleObj name="Document" r:id="rId1" imgW="3610610" imgH="346075" progId="Word.Document.8">
                  <p:embed/>
                  <p:pic>
                    <p:nvPicPr>
                      <p:cNvPr id="0" name="图片 10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869" y="2715789"/>
                        <a:ext cx="78359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752851" y="867729"/>
          <a:ext cx="9533613" cy="195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4" name="Document" r:id="rId3" imgW="4642485" imgH="954405" progId="Word.Document.8">
                  <p:embed/>
                </p:oleObj>
              </mc:Choice>
              <mc:Fallback>
                <p:oleObj name="Document" r:id="rId3" imgW="4642485" imgH="954405" progId="Word.Document.8">
                  <p:embed/>
                  <p:pic>
                    <p:nvPicPr>
                      <p:cNvPr id="0" name="图片 104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851" y="867729"/>
                        <a:ext cx="9533613" cy="1956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367671" y="3429066"/>
          <a:ext cx="36925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5" name="Document" r:id="rId5" imgW="1638935" imgH="235585" progId="Word.Document.8">
                  <p:embed/>
                </p:oleObj>
              </mc:Choice>
              <mc:Fallback>
                <p:oleObj name="Document" r:id="rId5" imgW="1638935" imgH="235585" progId="Word.Document.8">
                  <p:embed/>
                  <p:pic>
                    <p:nvPicPr>
                      <p:cNvPr id="0" name="图片 104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671" y="3429066"/>
                        <a:ext cx="369252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336021" y="4035220"/>
          <a:ext cx="42306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6" name="Document" r:id="rId7" imgW="1813560" imgH="409575" progId="Word.Document.8">
                  <p:embed/>
                </p:oleObj>
              </mc:Choice>
              <mc:Fallback>
                <p:oleObj name="Document" r:id="rId7" imgW="1813560" imgH="409575" progId="Word.Document.8">
                  <p:embed/>
                  <p:pic>
                    <p:nvPicPr>
                      <p:cNvPr id="0" name="图片 104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021" y="4035220"/>
                        <a:ext cx="42306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744538" y="4663742"/>
          <a:ext cx="8178800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7" name="Document" r:id="rId9" imgW="3610610" imgH="693420" progId="Word.Document.8">
                  <p:embed/>
                </p:oleObj>
              </mc:Choice>
              <mc:Fallback>
                <p:oleObj name="Document" r:id="rId9" imgW="3610610" imgH="693420" progId="Word.Document.8">
                  <p:embed/>
                  <p:pic>
                    <p:nvPicPr>
                      <p:cNvPr id="0" name="图片 104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4663742"/>
                        <a:ext cx="8178800" cy="156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4"/>
          <p:cNvGrpSpPr/>
          <p:nvPr/>
        </p:nvGrpSpPr>
        <p:grpSpPr bwMode="auto">
          <a:xfrm>
            <a:off x="8923338" y="891886"/>
            <a:ext cx="2333625" cy="2300287"/>
            <a:chOff x="0" y="0"/>
            <a:chExt cx="2211" cy="2300"/>
          </a:xfrm>
        </p:grpSpPr>
        <p:sp>
          <p:nvSpPr>
            <p:cNvPr id="13357" name="Picture 65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2211" cy="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13358" name="对象 7"/>
            <p:cNvGraphicFramePr>
              <a:graphicFrameLocks noChangeAspect="1"/>
            </p:cNvGraphicFramePr>
            <p:nvPr/>
          </p:nvGraphicFramePr>
          <p:xfrm>
            <a:off x="275" y="559"/>
            <a:ext cx="144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8" name="Equation" r:id="rId11" imgW="114300" imgH="127000" progId="Equation.DSMT4">
                    <p:embed/>
                  </p:oleObj>
                </mc:Choice>
                <mc:Fallback>
                  <p:oleObj name="Equation" r:id="rId11" imgW="114300" imgH="127000" progId="Equation.DSMT4">
                    <p:embed/>
                    <p:pic>
                      <p:nvPicPr>
                        <p:cNvPr id="0" name="图片 104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" y="559"/>
                          <a:ext cx="144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9" name="对象 8"/>
            <p:cNvGraphicFramePr>
              <a:graphicFrameLocks noChangeAspect="1"/>
            </p:cNvGraphicFramePr>
            <p:nvPr/>
          </p:nvGraphicFramePr>
          <p:xfrm>
            <a:off x="1630" y="1825"/>
            <a:ext cx="14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9" name="Equation" r:id="rId13" imgW="88900" imgH="164465" progId="Equation.DSMT4">
                    <p:embed/>
                  </p:oleObj>
                </mc:Choice>
                <mc:Fallback>
                  <p:oleObj name="Equation" r:id="rId13" imgW="88900" imgH="164465" progId="Equation.DSMT4">
                    <p:embed/>
                    <p:pic>
                      <p:nvPicPr>
                        <p:cNvPr id="0" name="图片 104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0" y="1825"/>
                          <a:ext cx="14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0" name="对象 9"/>
            <p:cNvGraphicFramePr>
              <a:graphicFrameLocks noChangeAspect="1"/>
            </p:cNvGraphicFramePr>
            <p:nvPr/>
          </p:nvGraphicFramePr>
          <p:xfrm>
            <a:off x="117" y="1900"/>
            <a:ext cx="18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0" name="Equation" r:id="rId15" imgW="152400" imgH="177800" progId="Equation.DSMT4">
                    <p:embed/>
                  </p:oleObj>
                </mc:Choice>
                <mc:Fallback>
                  <p:oleObj name="Equation" r:id="rId15" imgW="152400" imgH="177800" progId="Equation.DSMT4">
                    <p:embed/>
                    <p:pic>
                      <p:nvPicPr>
                        <p:cNvPr id="0" name="图片 104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" y="1900"/>
                          <a:ext cx="18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1" name="对象 10"/>
            <p:cNvGraphicFramePr>
              <a:graphicFrameLocks noChangeAspect="1"/>
            </p:cNvGraphicFramePr>
            <p:nvPr/>
          </p:nvGraphicFramePr>
          <p:xfrm>
            <a:off x="1995" y="1889"/>
            <a:ext cx="21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1" name="Equation" r:id="rId17" imgW="127000" imgH="139700" progId="Equation.DSMT4">
                    <p:embed/>
                  </p:oleObj>
                </mc:Choice>
                <mc:Fallback>
                  <p:oleObj name="Equation" r:id="rId17" imgW="127000" imgH="139700" progId="Equation.DSMT4">
                    <p:embed/>
                    <p:pic>
                      <p:nvPicPr>
                        <p:cNvPr id="0" name="图片 104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5" y="1889"/>
                          <a:ext cx="21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2" name="对象 11"/>
            <p:cNvGraphicFramePr>
              <a:graphicFrameLocks noChangeAspect="1"/>
            </p:cNvGraphicFramePr>
            <p:nvPr/>
          </p:nvGraphicFramePr>
          <p:xfrm>
            <a:off x="125" y="520"/>
            <a:ext cx="150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2" name="Equation" r:id="rId19" imgW="88900" imgH="164465" progId="Equation.DSMT4">
                    <p:embed/>
                  </p:oleObj>
                </mc:Choice>
                <mc:Fallback>
                  <p:oleObj name="Equation" r:id="rId19" imgW="88900" imgH="164465" progId="Equation.DSMT4">
                    <p:embed/>
                    <p:pic>
                      <p:nvPicPr>
                        <p:cNvPr id="0" name="图片 104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" y="520"/>
                          <a:ext cx="150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3" name="Line 72"/>
            <p:cNvSpPr>
              <a:spLocks noChangeShapeType="1"/>
            </p:cNvSpPr>
            <p:nvPr/>
          </p:nvSpPr>
          <p:spPr bwMode="auto">
            <a:xfrm flipV="1">
              <a:off x="350" y="375"/>
              <a:ext cx="1" cy="17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73"/>
            <p:cNvSpPr>
              <a:spLocks noChangeShapeType="1"/>
            </p:cNvSpPr>
            <p:nvPr/>
          </p:nvSpPr>
          <p:spPr bwMode="auto">
            <a:xfrm>
              <a:off x="131" y="1856"/>
              <a:ext cx="201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74"/>
            <p:cNvSpPr>
              <a:spLocks noChangeShapeType="1"/>
            </p:cNvSpPr>
            <p:nvPr/>
          </p:nvSpPr>
          <p:spPr bwMode="auto">
            <a:xfrm flipV="1">
              <a:off x="1586" y="633"/>
              <a:ext cx="1" cy="1224"/>
            </a:xfrm>
            <a:prstGeom prst="line">
              <a:avLst/>
            </a:prstGeom>
            <a:noFill/>
            <a:ln w="25400">
              <a:solidFill>
                <a:srgbClr val="FF33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66" name="对象 15"/>
            <p:cNvGraphicFramePr>
              <a:graphicFrameLocks noChangeAspect="1"/>
            </p:cNvGraphicFramePr>
            <p:nvPr/>
          </p:nvGraphicFramePr>
          <p:xfrm>
            <a:off x="131" y="246"/>
            <a:ext cx="237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3" name="Equation" r:id="rId21" imgW="139700" imgH="165100" progId="Equation.DSMT4">
                    <p:embed/>
                  </p:oleObj>
                </mc:Choice>
                <mc:Fallback>
                  <p:oleObj name="Equation" r:id="rId21" imgW="139700" imgH="165100" progId="Equation.DSMT4">
                    <p:embed/>
                    <p:pic>
                      <p:nvPicPr>
                        <p:cNvPr id="0" name="图片 104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246"/>
                          <a:ext cx="237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7" name="Line 77"/>
            <p:cNvSpPr>
              <a:spLocks noChangeShapeType="1"/>
            </p:cNvSpPr>
            <p:nvPr/>
          </p:nvSpPr>
          <p:spPr bwMode="auto">
            <a:xfrm flipH="1">
              <a:off x="350" y="633"/>
              <a:ext cx="1223" cy="1"/>
            </a:xfrm>
            <a:prstGeom prst="line">
              <a:avLst/>
            </a:prstGeom>
            <a:noFill/>
            <a:ln w="25400">
              <a:solidFill>
                <a:srgbClr val="FF33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3368" name="AutoShape 81"/>
            <p:cNvCxnSpPr>
              <a:cxnSpLocks noChangeShapeType="1"/>
              <a:stCxn id="13367" idx="1"/>
              <a:endCxn id="13365" idx="0"/>
            </p:cNvCxnSpPr>
            <p:nvPr/>
          </p:nvCxnSpPr>
          <p:spPr bwMode="auto">
            <a:xfrm>
              <a:off x="351" y="634"/>
              <a:ext cx="1235" cy="1223"/>
            </a:xfrm>
            <a:prstGeom prst="straightConnector1">
              <a:avLst/>
            </a:prstGeom>
            <a:noFill/>
            <a:ln w="25400">
              <a:solidFill>
                <a:srgbClr val="FF33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13369" name="对象 36"/>
            <p:cNvGraphicFramePr>
              <a:graphicFrameLocks noChangeAspect="1"/>
            </p:cNvGraphicFramePr>
            <p:nvPr/>
          </p:nvGraphicFramePr>
          <p:xfrm>
            <a:off x="751" y="1803"/>
            <a:ext cx="31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4" name="Equation" r:id="rId23" imgW="304800" imgH="165100" progId="Equation.DSMT4">
                    <p:embed/>
                  </p:oleObj>
                </mc:Choice>
                <mc:Fallback>
                  <p:oleObj name="Equation" r:id="rId23" imgW="304800" imgH="165100" progId="Equation.DSMT4">
                    <p:embed/>
                    <p:pic>
                      <p:nvPicPr>
                        <p:cNvPr id="0" name="图片 104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" y="1803"/>
                          <a:ext cx="316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Object 6"/>
          <p:cNvGraphicFramePr>
            <a:graphicFrameLocks noChangeAspect="1"/>
          </p:cNvGraphicFramePr>
          <p:nvPr/>
        </p:nvGraphicFramePr>
        <p:xfrm>
          <a:off x="4930778" y="3995211"/>
          <a:ext cx="63246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5" name="Document" r:id="rId25" imgW="2694305" imgH="360680" progId="Word.Document.8">
                  <p:embed/>
                </p:oleObj>
              </mc:Choice>
              <mc:Fallback>
                <p:oleObj name="Document" r:id="rId25" imgW="2694305" imgH="360680" progId="Word.Document.8">
                  <p:embed/>
                  <p:pic>
                    <p:nvPicPr>
                      <p:cNvPr id="0" name="图片 104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8" y="3995211"/>
                        <a:ext cx="63246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" name="Group 64"/>
          <p:cNvGrpSpPr/>
          <p:nvPr/>
        </p:nvGrpSpPr>
        <p:grpSpPr bwMode="auto">
          <a:xfrm>
            <a:off x="8923338" y="891886"/>
            <a:ext cx="2333625" cy="2300287"/>
            <a:chOff x="0" y="0"/>
            <a:chExt cx="2211" cy="2300"/>
          </a:xfrm>
        </p:grpSpPr>
        <p:sp>
          <p:nvSpPr>
            <p:cNvPr id="13323" name="Picture 65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2211" cy="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13324" name="对象 7"/>
            <p:cNvGraphicFramePr>
              <a:graphicFrameLocks noChangeAspect="1"/>
            </p:cNvGraphicFramePr>
            <p:nvPr/>
          </p:nvGraphicFramePr>
          <p:xfrm>
            <a:off x="275" y="559"/>
            <a:ext cx="144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6" name="Equation" r:id="rId27" imgW="114300" imgH="127000" progId="Equation.DSMT4">
                    <p:embed/>
                  </p:oleObj>
                </mc:Choice>
                <mc:Fallback>
                  <p:oleObj name="Equation" r:id="rId27" imgW="114300" imgH="127000" progId="Equation.DSMT4">
                    <p:embed/>
                    <p:pic>
                      <p:nvPicPr>
                        <p:cNvPr id="0" name="图片 104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" y="559"/>
                          <a:ext cx="144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对象 8"/>
            <p:cNvGraphicFramePr>
              <a:graphicFrameLocks noChangeAspect="1"/>
            </p:cNvGraphicFramePr>
            <p:nvPr/>
          </p:nvGraphicFramePr>
          <p:xfrm>
            <a:off x="1630" y="1825"/>
            <a:ext cx="14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7" name="Equation" r:id="rId28" imgW="88900" imgH="164465" progId="Equation.DSMT4">
                    <p:embed/>
                  </p:oleObj>
                </mc:Choice>
                <mc:Fallback>
                  <p:oleObj name="Equation" r:id="rId28" imgW="88900" imgH="164465" progId="Equation.DSMT4">
                    <p:embed/>
                    <p:pic>
                      <p:nvPicPr>
                        <p:cNvPr id="0" name="图片 104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0" y="1825"/>
                          <a:ext cx="14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6" name="对象 9"/>
            <p:cNvGraphicFramePr>
              <a:graphicFrameLocks noChangeAspect="1"/>
            </p:cNvGraphicFramePr>
            <p:nvPr/>
          </p:nvGraphicFramePr>
          <p:xfrm>
            <a:off x="117" y="1900"/>
            <a:ext cx="18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8" name="Equation" r:id="rId29" imgW="152400" imgH="177800" progId="Equation.DSMT4">
                    <p:embed/>
                  </p:oleObj>
                </mc:Choice>
                <mc:Fallback>
                  <p:oleObj name="Equation" r:id="rId29" imgW="152400" imgH="177800" progId="Equation.DSMT4">
                    <p:embed/>
                    <p:pic>
                      <p:nvPicPr>
                        <p:cNvPr id="0" name="图片 104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" y="1900"/>
                          <a:ext cx="18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7" name="对象 10"/>
            <p:cNvGraphicFramePr>
              <a:graphicFrameLocks noChangeAspect="1"/>
            </p:cNvGraphicFramePr>
            <p:nvPr/>
          </p:nvGraphicFramePr>
          <p:xfrm>
            <a:off x="1995" y="1889"/>
            <a:ext cx="21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9" name="Equation" r:id="rId30" imgW="127000" imgH="139700" progId="Equation.DSMT4">
                    <p:embed/>
                  </p:oleObj>
                </mc:Choice>
                <mc:Fallback>
                  <p:oleObj name="Equation" r:id="rId30" imgW="127000" imgH="139700" progId="Equation.DSMT4">
                    <p:embed/>
                    <p:pic>
                      <p:nvPicPr>
                        <p:cNvPr id="0" name="图片 104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5" y="1889"/>
                          <a:ext cx="21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8" name="对象 11"/>
            <p:cNvGraphicFramePr>
              <a:graphicFrameLocks noChangeAspect="1"/>
            </p:cNvGraphicFramePr>
            <p:nvPr/>
          </p:nvGraphicFramePr>
          <p:xfrm>
            <a:off x="125" y="520"/>
            <a:ext cx="150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0" name="Equation" r:id="rId31" imgW="88900" imgH="164465" progId="Equation.DSMT4">
                    <p:embed/>
                  </p:oleObj>
                </mc:Choice>
                <mc:Fallback>
                  <p:oleObj name="Equation" r:id="rId31" imgW="88900" imgH="164465" progId="Equation.DSMT4">
                    <p:embed/>
                    <p:pic>
                      <p:nvPicPr>
                        <p:cNvPr id="0" name="图片 104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" y="520"/>
                          <a:ext cx="150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9" name="Line 72"/>
            <p:cNvSpPr>
              <a:spLocks noChangeShapeType="1"/>
            </p:cNvSpPr>
            <p:nvPr/>
          </p:nvSpPr>
          <p:spPr bwMode="auto">
            <a:xfrm flipV="1">
              <a:off x="350" y="375"/>
              <a:ext cx="1" cy="17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Line 73"/>
            <p:cNvSpPr>
              <a:spLocks noChangeShapeType="1"/>
            </p:cNvSpPr>
            <p:nvPr/>
          </p:nvSpPr>
          <p:spPr bwMode="auto">
            <a:xfrm>
              <a:off x="131" y="1856"/>
              <a:ext cx="201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Line 74"/>
            <p:cNvSpPr>
              <a:spLocks noChangeShapeType="1"/>
            </p:cNvSpPr>
            <p:nvPr/>
          </p:nvSpPr>
          <p:spPr bwMode="auto">
            <a:xfrm flipV="1">
              <a:off x="1586" y="633"/>
              <a:ext cx="1" cy="1224"/>
            </a:xfrm>
            <a:prstGeom prst="line">
              <a:avLst/>
            </a:prstGeom>
            <a:noFill/>
            <a:ln w="25400">
              <a:solidFill>
                <a:srgbClr val="FF33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32" name="对象 15"/>
            <p:cNvGraphicFramePr>
              <a:graphicFrameLocks noChangeAspect="1"/>
            </p:cNvGraphicFramePr>
            <p:nvPr/>
          </p:nvGraphicFramePr>
          <p:xfrm>
            <a:off x="131" y="246"/>
            <a:ext cx="237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1" name="Equation" r:id="rId32" imgW="139700" imgH="165100" progId="Equation.DSMT4">
                    <p:embed/>
                  </p:oleObj>
                </mc:Choice>
                <mc:Fallback>
                  <p:oleObj name="Equation" r:id="rId32" imgW="139700" imgH="165100" progId="Equation.DSMT4">
                    <p:embed/>
                    <p:pic>
                      <p:nvPicPr>
                        <p:cNvPr id="0" name="图片 105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246"/>
                          <a:ext cx="237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3" name="Line 77"/>
            <p:cNvSpPr>
              <a:spLocks noChangeShapeType="1"/>
            </p:cNvSpPr>
            <p:nvPr/>
          </p:nvSpPr>
          <p:spPr bwMode="auto">
            <a:xfrm flipH="1">
              <a:off x="350" y="633"/>
              <a:ext cx="1223" cy="1"/>
            </a:xfrm>
            <a:prstGeom prst="line">
              <a:avLst/>
            </a:prstGeom>
            <a:noFill/>
            <a:ln w="25400">
              <a:solidFill>
                <a:srgbClr val="FF33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3334" name="AutoShape 81"/>
            <p:cNvCxnSpPr>
              <a:cxnSpLocks noChangeShapeType="1"/>
              <a:stCxn id="13333" idx="1"/>
              <a:endCxn id="13331" idx="0"/>
            </p:cNvCxnSpPr>
            <p:nvPr/>
          </p:nvCxnSpPr>
          <p:spPr bwMode="auto">
            <a:xfrm>
              <a:off x="351" y="634"/>
              <a:ext cx="1235" cy="1223"/>
            </a:xfrm>
            <a:prstGeom prst="straightConnector1">
              <a:avLst/>
            </a:prstGeom>
            <a:noFill/>
            <a:ln w="25400">
              <a:solidFill>
                <a:srgbClr val="FF33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5" name="AutoShape 82"/>
            <p:cNvCxnSpPr>
              <a:cxnSpLocks noChangeShapeType="1"/>
            </p:cNvCxnSpPr>
            <p:nvPr/>
          </p:nvCxnSpPr>
          <p:spPr bwMode="auto">
            <a:xfrm>
              <a:off x="657" y="375"/>
              <a:ext cx="1235" cy="12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6" name="Line 83"/>
            <p:cNvSpPr>
              <a:spLocks noChangeShapeType="1"/>
            </p:cNvSpPr>
            <p:nvPr/>
          </p:nvSpPr>
          <p:spPr bwMode="auto">
            <a:xfrm flipH="1">
              <a:off x="1044" y="1061"/>
              <a:ext cx="299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Line 84"/>
            <p:cNvSpPr>
              <a:spLocks noChangeShapeType="1"/>
            </p:cNvSpPr>
            <p:nvPr/>
          </p:nvSpPr>
          <p:spPr bwMode="auto">
            <a:xfrm flipH="1">
              <a:off x="1284" y="1301"/>
              <a:ext cx="299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Line 85"/>
            <p:cNvSpPr>
              <a:spLocks noChangeShapeType="1"/>
            </p:cNvSpPr>
            <p:nvPr/>
          </p:nvSpPr>
          <p:spPr bwMode="auto">
            <a:xfrm flipH="1">
              <a:off x="685" y="702"/>
              <a:ext cx="299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Line 86"/>
            <p:cNvSpPr>
              <a:spLocks noChangeShapeType="1"/>
            </p:cNvSpPr>
            <p:nvPr/>
          </p:nvSpPr>
          <p:spPr bwMode="auto">
            <a:xfrm flipH="1">
              <a:off x="738" y="766"/>
              <a:ext cx="299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Line 87"/>
            <p:cNvSpPr>
              <a:spLocks noChangeShapeType="1"/>
            </p:cNvSpPr>
            <p:nvPr/>
          </p:nvSpPr>
          <p:spPr bwMode="auto">
            <a:xfrm flipH="1">
              <a:off x="927" y="946"/>
              <a:ext cx="299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Line 88"/>
            <p:cNvSpPr>
              <a:spLocks noChangeShapeType="1"/>
            </p:cNvSpPr>
            <p:nvPr/>
          </p:nvSpPr>
          <p:spPr bwMode="auto">
            <a:xfrm flipH="1">
              <a:off x="984" y="1005"/>
              <a:ext cx="299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Line 89"/>
            <p:cNvSpPr>
              <a:spLocks noChangeShapeType="1"/>
            </p:cNvSpPr>
            <p:nvPr/>
          </p:nvSpPr>
          <p:spPr bwMode="auto">
            <a:xfrm flipH="1">
              <a:off x="1109" y="1123"/>
              <a:ext cx="299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Line 90"/>
            <p:cNvSpPr>
              <a:spLocks noChangeShapeType="1"/>
            </p:cNvSpPr>
            <p:nvPr/>
          </p:nvSpPr>
          <p:spPr bwMode="auto">
            <a:xfrm flipH="1">
              <a:off x="1222" y="1236"/>
              <a:ext cx="299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4" name="Line 91"/>
            <p:cNvSpPr>
              <a:spLocks noChangeShapeType="1"/>
            </p:cNvSpPr>
            <p:nvPr/>
          </p:nvSpPr>
          <p:spPr bwMode="auto">
            <a:xfrm flipH="1">
              <a:off x="1159" y="1180"/>
              <a:ext cx="299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Line 92"/>
            <p:cNvSpPr>
              <a:spLocks noChangeShapeType="1"/>
            </p:cNvSpPr>
            <p:nvPr/>
          </p:nvSpPr>
          <p:spPr bwMode="auto">
            <a:xfrm flipH="1">
              <a:off x="864" y="883"/>
              <a:ext cx="299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Line 93"/>
            <p:cNvSpPr>
              <a:spLocks noChangeShapeType="1"/>
            </p:cNvSpPr>
            <p:nvPr/>
          </p:nvSpPr>
          <p:spPr bwMode="auto">
            <a:xfrm flipH="1">
              <a:off x="796" y="830"/>
              <a:ext cx="299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Line 94"/>
            <p:cNvSpPr>
              <a:spLocks noChangeShapeType="1"/>
            </p:cNvSpPr>
            <p:nvPr/>
          </p:nvSpPr>
          <p:spPr bwMode="auto">
            <a:xfrm flipH="1">
              <a:off x="612" y="649"/>
              <a:ext cx="299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8" name="Line 95"/>
            <p:cNvSpPr>
              <a:spLocks noChangeShapeType="1"/>
            </p:cNvSpPr>
            <p:nvPr/>
          </p:nvSpPr>
          <p:spPr bwMode="auto">
            <a:xfrm flipH="1">
              <a:off x="556" y="633"/>
              <a:ext cx="240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Line 96"/>
            <p:cNvSpPr>
              <a:spLocks noChangeShapeType="1"/>
            </p:cNvSpPr>
            <p:nvPr/>
          </p:nvSpPr>
          <p:spPr bwMode="auto">
            <a:xfrm flipH="1">
              <a:off x="1339" y="1416"/>
              <a:ext cx="240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0" name="Line 97"/>
            <p:cNvSpPr>
              <a:spLocks noChangeShapeType="1"/>
            </p:cNvSpPr>
            <p:nvPr/>
          </p:nvSpPr>
          <p:spPr bwMode="auto">
            <a:xfrm flipH="1">
              <a:off x="502" y="634"/>
              <a:ext cx="155" cy="1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1" name="Line 98"/>
            <p:cNvSpPr>
              <a:spLocks noChangeShapeType="1"/>
            </p:cNvSpPr>
            <p:nvPr/>
          </p:nvSpPr>
          <p:spPr bwMode="auto">
            <a:xfrm flipH="1">
              <a:off x="1411" y="1534"/>
              <a:ext cx="155" cy="1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Line 99"/>
            <p:cNvSpPr>
              <a:spLocks noChangeShapeType="1"/>
            </p:cNvSpPr>
            <p:nvPr/>
          </p:nvSpPr>
          <p:spPr bwMode="auto">
            <a:xfrm flipH="1">
              <a:off x="439" y="633"/>
              <a:ext cx="117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100"/>
            <p:cNvSpPr>
              <a:spLocks noChangeShapeType="1"/>
            </p:cNvSpPr>
            <p:nvPr/>
          </p:nvSpPr>
          <p:spPr bwMode="auto">
            <a:xfrm flipH="1">
              <a:off x="1456" y="1631"/>
              <a:ext cx="127" cy="1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101"/>
            <p:cNvSpPr>
              <a:spLocks noChangeShapeType="1"/>
            </p:cNvSpPr>
            <p:nvPr/>
          </p:nvSpPr>
          <p:spPr bwMode="auto">
            <a:xfrm flipV="1">
              <a:off x="920" y="633"/>
              <a:ext cx="1" cy="1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55" name="对象 36"/>
            <p:cNvGraphicFramePr>
              <a:graphicFrameLocks noChangeAspect="1"/>
            </p:cNvGraphicFramePr>
            <p:nvPr/>
          </p:nvGraphicFramePr>
          <p:xfrm>
            <a:off x="751" y="1803"/>
            <a:ext cx="31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2" name="Equation" r:id="rId33" imgW="304800" imgH="165100" progId="Equation.DSMT4">
                    <p:embed/>
                  </p:oleObj>
                </mc:Choice>
                <mc:Fallback>
                  <p:oleObj name="Equation" r:id="rId33" imgW="304800" imgH="165100" progId="Equation.DSMT4">
                    <p:embed/>
                    <p:pic>
                      <p:nvPicPr>
                        <p:cNvPr id="0" name="图片 105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" y="1803"/>
                          <a:ext cx="316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6" name="对象 37"/>
            <p:cNvGraphicFramePr>
              <a:graphicFrameLocks noChangeAspect="1"/>
            </p:cNvGraphicFramePr>
            <p:nvPr/>
          </p:nvGraphicFramePr>
          <p:xfrm>
            <a:off x="463" y="165"/>
            <a:ext cx="59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3" name="Equation" r:id="rId34" imgW="571500" imgH="165100" progId="Equation.DSMT4">
                    <p:embed/>
                  </p:oleObj>
                </mc:Choice>
                <mc:Fallback>
                  <p:oleObj name="Equation" r:id="rId34" imgW="571500" imgH="165100" progId="Equation.DSMT4">
                    <p:embed/>
                    <p:pic>
                      <p:nvPicPr>
                        <p:cNvPr id="0" name="图片 105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" y="165"/>
                          <a:ext cx="592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" name="Object 6"/>
          <p:cNvGraphicFramePr>
            <a:graphicFrameLocks noChangeAspect="1"/>
          </p:cNvGraphicFramePr>
          <p:nvPr/>
        </p:nvGraphicFramePr>
        <p:xfrm>
          <a:off x="8029412" y="3416201"/>
          <a:ext cx="23987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4" name="Document" r:id="rId36" imgW="1027430" imgH="250825" progId="Word.Document.8">
                  <p:embed/>
                </p:oleObj>
              </mc:Choice>
              <mc:Fallback>
                <p:oleObj name="Document" r:id="rId36" imgW="1027430" imgH="250825" progId="Word.Document.8">
                  <p:embed/>
                  <p:pic>
                    <p:nvPicPr>
                      <p:cNvPr id="0" name="图片 105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412" y="3416201"/>
                        <a:ext cx="239871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4"/>
          <p:cNvGraphicFramePr>
            <a:graphicFrameLocks noChangeAspect="1"/>
          </p:cNvGraphicFramePr>
          <p:nvPr/>
        </p:nvGraphicFramePr>
        <p:xfrm>
          <a:off x="4695864" y="3397151"/>
          <a:ext cx="37655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5" name="Document" r:id="rId38" imgW="1672590" imgH="266065" progId="Word.Document.8">
                  <p:embed/>
                </p:oleObj>
              </mc:Choice>
              <mc:Fallback>
                <p:oleObj name="Document" r:id="rId38" imgW="1672590" imgH="266065" progId="Word.Document.8">
                  <p:embed/>
                  <p:pic>
                    <p:nvPicPr>
                      <p:cNvPr id="0" name="图片 105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64" y="3397151"/>
                        <a:ext cx="37655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599758" y="597694"/>
          <a:ext cx="11031538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Document" r:id="rId1" imgW="4627245" imgH="951230" progId="Word.Document.8">
                  <p:embed/>
                </p:oleObj>
              </mc:Choice>
              <mc:Fallback>
                <p:oleObj name="Document" r:id="rId1" imgW="4627245" imgH="951230" progId="Word.Document.8">
                  <p:embed/>
                  <p:pic>
                    <p:nvPicPr>
                      <p:cNvPr id="0" name="图片 11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58" y="597694"/>
                        <a:ext cx="11031538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86239" y="2612867"/>
          <a:ext cx="6107430" cy="70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Document" r:id="rId3" imgW="2562225" imgH="295275" progId="Word.Document.8">
                  <p:embed/>
                </p:oleObj>
              </mc:Choice>
              <mc:Fallback>
                <p:oleObj name="Document" r:id="rId3" imgW="2562225" imgH="295275" progId="Word.Document.8">
                  <p:embed/>
                  <p:pic>
                    <p:nvPicPr>
                      <p:cNvPr id="0" name="图片 11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9" y="2612867"/>
                        <a:ext cx="6107430" cy="702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505" y="2752090"/>
            <a:ext cx="1851025" cy="5638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2530" y="2792730"/>
            <a:ext cx="4260850" cy="9251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1940" y="2682875"/>
            <a:ext cx="3283585" cy="9677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4310" y="3650615"/>
            <a:ext cx="5894705" cy="78486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9700895" y="3794760"/>
            <a:ext cx="1978025" cy="2041525"/>
            <a:chOff x="12974" y="5807"/>
            <a:chExt cx="4389" cy="4062"/>
          </a:xfrm>
        </p:grpSpPr>
        <p:grpSp>
          <p:nvGrpSpPr>
            <p:cNvPr id="11" name="组合 10"/>
            <p:cNvGrpSpPr/>
            <p:nvPr/>
          </p:nvGrpSpPr>
          <p:grpSpPr>
            <a:xfrm>
              <a:off x="13379" y="6126"/>
              <a:ext cx="3984" cy="3743"/>
              <a:chOff x="9120" y="4080"/>
              <a:chExt cx="4595" cy="4920"/>
            </a:xfrm>
          </p:grpSpPr>
          <p:sp>
            <p:nvSpPr>
              <p:cNvPr id="12" name="直接连接符 11"/>
              <p:cNvSpPr/>
              <p:nvPr/>
            </p:nvSpPr>
            <p:spPr>
              <a:xfrm>
                <a:off x="9240" y="4320"/>
                <a:ext cx="4440" cy="4440"/>
              </a:xfrm>
              <a:prstGeom prst="line">
                <a:avLst/>
              </a:prstGeom>
              <a:ln w="9525" cap="flat" cmpd="sng">
                <a:solidFill>
                  <a:srgbClr val="8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3" name="直角三角形 12"/>
              <p:cNvSpPr/>
              <p:nvPr/>
            </p:nvSpPr>
            <p:spPr>
              <a:xfrm rot="-26840967" flipV="1">
                <a:off x="9395" y="4330"/>
                <a:ext cx="4080" cy="4560"/>
              </a:xfrm>
              <a:prstGeom prst="rtTriangle">
                <a:avLst/>
              </a:prstGeom>
              <a:pattFill prst="wdUpDiag">
                <a:fgClr>
                  <a:srgbClr val="FFFF00"/>
                </a:fgClr>
                <a:bgClr>
                  <a:schemeClr val="bg1"/>
                </a:bgClr>
              </a:pattFill>
              <a:ln w="9525">
                <a:noFill/>
              </a:ln>
            </p:spPr>
            <p:txBody>
              <a:bodyPr wrap="none" anchor="ctr" anchorCtr="0"/>
              <a:p>
                <a:endParaRPr sz="3200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10425" y="5190"/>
                <a:ext cx="890" cy="1721"/>
                <a:chOff x="4170" y="2076"/>
                <a:chExt cx="356" cy="688"/>
              </a:xfrm>
            </p:grpSpPr>
            <p:sp>
              <p:nvSpPr>
                <p:cNvPr id="15" name="文本框 14"/>
                <p:cNvSpPr txBox="1"/>
                <p:nvPr/>
              </p:nvSpPr>
              <p:spPr>
                <a:xfrm>
                  <a:off x="4170" y="2128"/>
                  <a:ext cx="270" cy="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pPr algn="l"/>
                  <a:r>
                    <a:rPr lang="en-US" altLang="zh-CN" sz="3200">
                      <a:solidFill>
                        <a:srgbClr val="FF33CC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• </a:t>
                  </a:r>
                  <a:endParaRPr lang="en-US" altLang="zh-CN" sz="3200">
                    <a:solidFill>
                      <a:srgbClr val="FF33CC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4310" y="2076"/>
                  <a:ext cx="216" cy="6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pPr algn="l"/>
                  <a:r>
                    <a:rPr lang="en-US" altLang="zh-CN" sz="3200" i="1">
                      <a:solidFill>
                        <a:srgbClr val="FF33CC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z</a:t>
                  </a:r>
                  <a:endParaRPr lang="en-US" altLang="zh-CN" sz="3200" i="1">
                    <a:solidFill>
                      <a:srgbClr val="FF33CC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11858" y="6415"/>
                <a:ext cx="802" cy="1841"/>
                <a:chOff x="4743" y="2566"/>
                <a:chExt cx="321" cy="736"/>
              </a:xfrm>
            </p:grpSpPr>
            <p:sp>
              <p:nvSpPr>
                <p:cNvPr id="18" name="文本框 17"/>
                <p:cNvSpPr txBox="1"/>
                <p:nvPr/>
              </p:nvSpPr>
              <p:spPr>
                <a:xfrm>
                  <a:off x="4743" y="2692"/>
                  <a:ext cx="206" cy="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pPr algn="l"/>
                  <a:r>
                    <a:rPr lang="en-US" altLang="zh-CN" sz="3200">
                      <a:solidFill>
                        <a:srgbClr val="FF33CC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•</a:t>
                  </a:r>
                  <a:endParaRPr lang="en-US" altLang="zh-CN" sz="3200">
                    <a:solidFill>
                      <a:srgbClr val="FF33CC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4848" y="2566"/>
                  <a:ext cx="216" cy="6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pPr algn="l"/>
                  <a:r>
                    <a:rPr lang="en-US" altLang="zh-CN" sz="3200" i="1">
                      <a:solidFill>
                        <a:srgbClr val="FF33CC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z</a:t>
                  </a:r>
                  <a:endParaRPr lang="en-US" altLang="zh-CN" sz="3200" i="1">
                    <a:solidFill>
                      <a:srgbClr val="FF33CC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9120" y="4080"/>
                <a:ext cx="4080" cy="4920"/>
                <a:chOff x="3648" y="1632"/>
                <a:chExt cx="1632" cy="1968"/>
              </a:xfrm>
            </p:grpSpPr>
            <p:sp>
              <p:nvSpPr>
                <p:cNvPr id="21" name="直接连接符 20"/>
                <p:cNvSpPr/>
                <p:nvPr/>
              </p:nvSpPr>
              <p:spPr>
                <a:xfrm>
                  <a:off x="3648" y="2880"/>
                  <a:ext cx="163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22" name="直接连接符 21"/>
                <p:cNvSpPr/>
                <p:nvPr/>
              </p:nvSpPr>
              <p:spPr>
                <a:xfrm flipV="1">
                  <a:off x="4272" y="1632"/>
                  <a:ext cx="0" cy="196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</p:grpSp>
        </p:grpSp>
        <p:sp>
          <p:nvSpPr>
            <p:cNvPr id="343055" name="文本框 343054"/>
            <p:cNvSpPr txBox="1"/>
            <p:nvPr/>
          </p:nvSpPr>
          <p:spPr>
            <a:xfrm rot="2529641">
              <a:off x="12974" y="5807"/>
              <a:ext cx="3667" cy="1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l"/>
              <a:r>
                <a:rPr lang="en-US" altLang="zh-CN" sz="3200" i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 +y= z</a:t>
              </a:r>
              <a:endParaRPr lang="en-US" altLang="zh-CN" sz="3200" i="1">
                <a:solidFill>
                  <a:srgbClr val="3366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15094" y="4320540"/>
          <a:ext cx="1107059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Document" r:id="rId9" imgW="4629150" imgH="876300" progId="Word.Document.8">
                  <p:embed/>
                </p:oleObj>
              </mc:Choice>
              <mc:Fallback>
                <p:oleObj name="Document" r:id="rId9" imgW="4629150" imgH="876300" progId="Word.Document.8">
                  <p:embed/>
                  <p:pic>
                    <p:nvPicPr>
                      <p:cNvPr id="0" name="图片 11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4" y="4320540"/>
                        <a:ext cx="1107059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ChangeAspect="1"/>
          </p:cNvGraphicFramePr>
          <p:nvPr/>
        </p:nvGraphicFramePr>
        <p:xfrm>
          <a:off x="6817510" y="5600148"/>
          <a:ext cx="3562985" cy="69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Document" r:id="rId11" imgW="1495425" imgH="295275" progId="Word.Document.8">
                  <p:embed/>
                </p:oleObj>
              </mc:Choice>
              <mc:Fallback>
                <p:oleObj name="Document" r:id="rId11" imgW="1495425" imgH="295275" progId="Word.Document.8">
                  <p:embed/>
                  <p:pic>
                    <p:nvPicPr>
                      <p:cNvPr id="0" name="图片 11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7510" y="5600148"/>
                        <a:ext cx="3562985" cy="699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855663" y="1742982"/>
          <a:ext cx="10318750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Document" r:id="rId1" imgW="4575175" imgH="675640" progId="Word.Document.8">
                  <p:embed/>
                </p:oleObj>
              </mc:Choice>
              <mc:Fallback>
                <p:oleObj name="Document" r:id="rId1" imgW="4575175" imgH="675640" progId="Word.Document.8">
                  <p:embed/>
                  <p:pic>
                    <p:nvPicPr>
                      <p:cNvPr id="0" name="图片 12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1742982"/>
                        <a:ext cx="10318750" cy="151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855663" y="806450"/>
          <a:ext cx="10964862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Document" r:id="rId3" imgW="4893310" imgH="483235" progId="Word.Document.8">
                  <p:embed/>
                </p:oleObj>
              </mc:Choice>
              <mc:Fallback>
                <p:oleObj name="Document" r:id="rId3" imgW="4893310" imgH="483235" progId="Word.Document.8">
                  <p:embed/>
                  <p:pic>
                    <p:nvPicPr>
                      <p:cNvPr id="0" name="图片 123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806450"/>
                        <a:ext cx="10964862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992813" y="5391897"/>
          <a:ext cx="52895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Document" r:id="rId5" imgW="2437130" imgH="272415" progId="Word.Document.8">
                  <p:embed/>
                </p:oleObj>
              </mc:Choice>
              <mc:Fallback>
                <p:oleObj name="Document" r:id="rId5" imgW="2437130" imgH="272415" progId="Word.Document.8">
                  <p:embed/>
                  <p:pic>
                    <p:nvPicPr>
                      <p:cNvPr id="0" name="图片 12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813" y="5391897"/>
                        <a:ext cx="52895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766763" y="3217863"/>
          <a:ext cx="72739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Document" r:id="rId7" imgW="3312160" imgH="293370" progId="Word.Document.8">
                  <p:embed/>
                </p:oleObj>
              </mc:Choice>
              <mc:Fallback>
                <p:oleObj name="Document" r:id="rId7" imgW="3312160" imgH="293370" progId="Word.Document.8">
                  <p:embed/>
                  <p:pic>
                    <p:nvPicPr>
                      <p:cNvPr id="0" name="图片 12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3217863"/>
                        <a:ext cx="727392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70928" y="3756352"/>
          <a:ext cx="1164039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Document" r:id="rId9" imgW="5477510" imgH="523240" progId="Word.Document.8">
                  <p:embed/>
                </p:oleObj>
              </mc:Choice>
              <mc:Fallback>
                <p:oleObj name="Document" r:id="rId9" imgW="5477510" imgH="523240" progId="Word.Document.8">
                  <p:embed/>
                  <p:pic>
                    <p:nvPicPr>
                      <p:cNvPr id="0" name="图片 12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928" y="3756352"/>
                        <a:ext cx="11640390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0128250" y="4851144"/>
          <a:ext cx="230822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Document" r:id="rId11" imgW="1055370" imgH="367030" progId="Word.Document.8">
                  <p:embed/>
                </p:oleObj>
              </mc:Choice>
              <mc:Fallback>
                <p:oleObj name="Document" r:id="rId11" imgW="1055370" imgH="367030" progId="Word.Document.8">
                  <p:embed/>
                  <p:pic>
                    <p:nvPicPr>
                      <p:cNvPr id="0" name="图片 12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0" y="4851144"/>
                        <a:ext cx="2308225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976220" y="5036086"/>
          <a:ext cx="5468937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Document" r:id="rId13" imgW="2492375" imgH="587375" progId="Word.Document.8">
                  <p:embed/>
                </p:oleObj>
              </mc:Choice>
              <mc:Fallback>
                <p:oleObj name="Document" r:id="rId13" imgW="2492375" imgH="587375" progId="Word.Document.8">
                  <p:embed/>
                  <p:pic>
                    <p:nvPicPr>
                      <p:cNvPr id="0" name="图片 12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220" y="5036086"/>
                        <a:ext cx="5468937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552450" y="798512"/>
          <a:ext cx="11229975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Document" r:id="rId1" imgW="5003165" imgH="532130" progId="Word.Document.8">
                  <p:embed/>
                </p:oleObj>
              </mc:Choice>
              <mc:Fallback>
                <p:oleObj name="Document" r:id="rId1" imgW="5003165" imgH="532130" progId="Word.Document.8">
                  <p:embed/>
                  <p:pic>
                    <p:nvPicPr>
                      <p:cNvPr id="0" name="图片 13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798512"/>
                        <a:ext cx="11229975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52450" y="3240884"/>
          <a:ext cx="80391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3" name="Document" r:id="rId3" imgW="3703320" imgH="290830" progId="Word.Document.8">
                  <p:embed/>
                </p:oleObj>
              </mc:Choice>
              <mc:Fallback>
                <p:oleObj name="Document" r:id="rId3" imgW="3703320" imgH="290830" progId="Word.Document.8">
                  <p:embed/>
                  <p:pic>
                    <p:nvPicPr>
                      <p:cNvPr id="0" name="图片 13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3240884"/>
                        <a:ext cx="80391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90550" y="4471988"/>
          <a:ext cx="110871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4" name="Document" r:id="rId5" imgW="5018405" imgH="507365" progId="Word.Document.8">
                  <p:embed/>
                </p:oleObj>
              </mc:Choice>
              <mc:Fallback>
                <p:oleObj name="Document" r:id="rId5" imgW="5018405" imgH="507365" progId="Word.Document.8">
                  <p:embed/>
                  <p:pic>
                    <p:nvPicPr>
                      <p:cNvPr id="0" name="图片 13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4471988"/>
                        <a:ext cx="110871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147763" y="1890713"/>
          <a:ext cx="1081087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5" name="Document" r:id="rId7" imgW="4834890" imgH="281305" progId="Word.Document.8">
                  <p:embed/>
                </p:oleObj>
              </mc:Choice>
              <mc:Fallback>
                <p:oleObj name="Document" r:id="rId7" imgW="4834890" imgH="281305" progId="Word.Document.8">
                  <p:embed/>
                  <p:pic>
                    <p:nvPicPr>
                      <p:cNvPr id="0" name="图片 13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1890713"/>
                        <a:ext cx="1081087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552450" y="2354263"/>
          <a:ext cx="51974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name="Document" r:id="rId9" imgW="2324100" imgH="347345" progId="Word.Document.8">
                  <p:embed/>
                </p:oleObj>
              </mc:Choice>
              <mc:Fallback>
                <p:oleObj name="Document" r:id="rId9" imgW="2324100" imgH="347345" progId="Word.Document.8">
                  <p:embed/>
                  <p:pic>
                    <p:nvPicPr>
                      <p:cNvPr id="0" name="图片 13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2354263"/>
                        <a:ext cx="51974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100263" y="5058569"/>
          <a:ext cx="9539287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name="Document" r:id="rId11" imgW="4318000" imgH="272415" progId="Word.Document.8">
                  <p:embed/>
                </p:oleObj>
              </mc:Choice>
              <mc:Fallback>
                <p:oleObj name="Document" r:id="rId11" imgW="4318000" imgH="272415" progId="Word.Document.8">
                  <p:embed/>
                  <p:pic>
                    <p:nvPicPr>
                      <p:cNvPr id="0" name="图片 13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5058569"/>
                        <a:ext cx="9539287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6038856" y="3842544"/>
          <a:ext cx="52816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8" name="Document" r:id="rId13" imgW="2431415" imgH="318135" progId="Word.Document.8">
                  <p:embed/>
                </p:oleObj>
              </mc:Choice>
              <mc:Fallback>
                <p:oleObj name="Document" r:id="rId13" imgW="2431415" imgH="318135" progId="Word.Document.8">
                  <p:embed/>
                  <p:pic>
                    <p:nvPicPr>
                      <p:cNvPr id="0" name="图片 134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6" y="3842544"/>
                        <a:ext cx="52816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147763" y="3842544"/>
          <a:ext cx="50768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9" name="Document" r:id="rId15" imgW="2336165" imgH="272415" progId="Word.Document.8">
                  <p:embed/>
                </p:oleObj>
              </mc:Choice>
              <mc:Fallback>
                <p:oleObj name="Document" r:id="rId15" imgW="2336165" imgH="272415" progId="Word.Document.8">
                  <p:embed/>
                  <p:pic>
                    <p:nvPicPr>
                      <p:cNvPr id="0" name="图片 13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3842544"/>
                        <a:ext cx="50768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3117" name="标题 303116"/>
          <p:cNvSpPr>
            <a:spLocks noGrp="1"/>
          </p:cNvSpPr>
          <p:nvPr>
            <p:ph type="title" idx="4294967295"/>
          </p:nvPr>
        </p:nvSpPr>
        <p:spPr>
          <a:xfrm>
            <a:off x="1752600" y="457200"/>
            <a:ext cx="6596380" cy="1066800"/>
          </a:xfrm>
        </p:spPr>
        <p:txBody>
          <a:bodyPr anchor="ctr" anchorCtr="0"/>
          <a:p>
            <a:pPr algn="l"/>
            <a:r>
              <a:rPr lang="zh-CN" altLang="en-US" sz="4000" dirty="0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拓展：随机向量的变换</a:t>
            </a:r>
            <a:endParaRPr lang="zh-CN" altLang="en-US" dirty="0"/>
          </a:p>
        </p:txBody>
      </p:sp>
      <p:grpSp>
        <p:nvGrpSpPr>
          <p:cNvPr id="303129" name="组合 303128"/>
          <p:cNvGrpSpPr/>
          <p:nvPr/>
        </p:nvGrpSpPr>
        <p:grpSpPr>
          <a:xfrm>
            <a:off x="1828800" y="2514600"/>
            <a:ext cx="8158163" cy="660401"/>
            <a:chOff x="192" y="1584"/>
            <a:chExt cx="5139" cy="416"/>
          </a:xfrm>
        </p:grpSpPr>
        <p:graphicFrame>
          <p:nvGraphicFramePr>
            <p:cNvPr id="303118" name="对象 303117"/>
            <p:cNvGraphicFramePr/>
            <p:nvPr/>
          </p:nvGraphicFramePr>
          <p:xfrm>
            <a:off x="3330" y="1632"/>
            <a:ext cx="1387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" r:id="rId1" imgW="23164800" imgH="5486400" progId="Equation.DSMT4">
                    <p:embed/>
                  </p:oleObj>
                </mc:Choice>
                <mc:Fallback>
                  <p:oleObj name="" r:id="rId1" imgW="23164800" imgH="5486400" progId="Equation.DSMT4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330" y="1632"/>
                          <a:ext cx="1387" cy="3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3121" name="矩形 303120"/>
            <p:cNvSpPr/>
            <p:nvPr/>
          </p:nvSpPr>
          <p:spPr>
            <a:xfrm>
              <a:off x="192" y="1632"/>
              <a:ext cx="3264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3200" dirty="0">
                  <a:latin typeface="Arial" panose="020B0604020202020204" pitchFamily="34" charset="0"/>
                  <a:ea typeface="楷体_GB2312" pitchFamily="49" charset="-122"/>
                </a:rPr>
                <a:t>的联合概率分布密度函数为</a:t>
              </a:r>
              <a:endParaRPr lang="zh-CN" altLang="en-US" sz="32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03122" name="矩形 303121"/>
            <p:cNvSpPr/>
            <p:nvPr/>
          </p:nvSpPr>
          <p:spPr>
            <a:xfrm>
              <a:off x="4704" y="1584"/>
              <a:ext cx="627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3200">
                  <a:latin typeface="楷体_GB2312" pitchFamily="49" charset="-122"/>
                  <a:ea typeface="楷体_GB2312" pitchFamily="49" charset="-122"/>
                </a:rPr>
                <a:t>, </a:t>
              </a:r>
              <a:r>
                <a:rPr lang="zh-CN" altLang="en-US" sz="3200" dirty="0">
                  <a:latin typeface="楷体_GB2312" pitchFamily="49" charset="-122"/>
                  <a:ea typeface="楷体_GB2312" pitchFamily="49" charset="-122"/>
                </a:rPr>
                <a:t>求</a:t>
              </a:r>
              <a:endParaRPr lang="zh-CN" altLang="en-US" sz="32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303131" name="组合 303130"/>
          <p:cNvGrpSpPr/>
          <p:nvPr/>
        </p:nvGrpSpPr>
        <p:grpSpPr>
          <a:xfrm>
            <a:off x="1752600" y="4114800"/>
            <a:ext cx="7721600" cy="615950"/>
            <a:chOff x="144" y="2592"/>
            <a:chExt cx="4864" cy="388"/>
          </a:xfrm>
        </p:grpSpPr>
        <p:graphicFrame>
          <p:nvGraphicFramePr>
            <p:cNvPr id="303119" name="对象 303118"/>
            <p:cNvGraphicFramePr/>
            <p:nvPr/>
          </p:nvGraphicFramePr>
          <p:xfrm>
            <a:off x="144" y="2640"/>
            <a:ext cx="1266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" r:id="rId3" imgW="20421600" imgH="5486400" progId="Equation.DSMT4">
                    <p:embed/>
                  </p:oleObj>
                </mc:Choice>
                <mc:Fallback>
                  <p:oleObj name="" r:id="rId3" imgW="20421600" imgH="5486400" progId="Equation.DSMT4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4" y="2640"/>
                          <a:ext cx="1266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3123" name="矩形 303122"/>
            <p:cNvSpPr/>
            <p:nvPr/>
          </p:nvSpPr>
          <p:spPr>
            <a:xfrm>
              <a:off x="1440" y="2592"/>
              <a:ext cx="1968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3200" dirty="0">
                  <a:latin typeface="Arial" panose="020B0604020202020204" pitchFamily="34" charset="0"/>
                  <a:ea typeface="楷体_GB2312" pitchFamily="49" charset="-122"/>
                </a:rPr>
                <a:t>的联合分布密度</a:t>
              </a:r>
              <a:endParaRPr lang="zh-CN" altLang="en-US" sz="32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aphicFrame>
          <p:nvGraphicFramePr>
            <p:cNvPr id="303124" name="对象 303123"/>
            <p:cNvGraphicFramePr/>
            <p:nvPr/>
          </p:nvGraphicFramePr>
          <p:xfrm>
            <a:off x="3360" y="2592"/>
            <a:ext cx="1648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" r:id="rId5" imgW="25298400" imgH="5486400" progId="Equation.DSMT4">
                    <p:embed/>
                  </p:oleObj>
                </mc:Choice>
                <mc:Fallback>
                  <p:oleObj name="" r:id="rId5" imgW="25298400" imgH="5486400" progId="Equation.DSMT4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360" y="2592"/>
                          <a:ext cx="1648" cy="3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3126" name="组合 303125"/>
          <p:cNvGrpSpPr/>
          <p:nvPr/>
        </p:nvGrpSpPr>
        <p:grpSpPr>
          <a:xfrm>
            <a:off x="1981200" y="1600200"/>
            <a:ext cx="8458200" cy="639763"/>
            <a:chOff x="288" y="1008"/>
            <a:chExt cx="5328" cy="403"/>
          </a:xfrm>
        </p:grpSpPr>
        <p:sp>
          <p:nvSpPr>
            <p:cNvPr id="303120" name="矩形 303119"/>
            <p:cNvSpPr/>
            <p:nvPr/>
          </p:nvSpPr>
          <p:spPr>
            <a:xfrm>
              <a:off x="288" y="1008"/>
              <a:ext cx="4211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3200" dirty="0">
                  <a:latin typeface="Arial" panose="020B0604020202020204" pitchFamily="34" charset="0"/>
                  <a:ea typeface="楷体_GB2312" pitchFamily="49" charset="-122"/>
                </a:rPr>
                <a:t>下面来讨论随机向量的变换问题，若</a:t>
              </a:r>
              <a:endParaRPr lang="zh-CN" altLang="en-US" sz="32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aphicFrame>
          <p:nvGraphicFramePr>
            <p:cNvPr id="303125" name="对象 303124"/>
            <p:cNvGraphicFramePr/>
            <p:nvPr/>
          </p:nvGraphicFramePr>
          <p:xfrm>
            <a:off x="4512" y="1056"/>
            <a:ext cx="1104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7" imgW="17983200" imgH="5791200" progId="Equation.DSMT4">
                    <p:embed/>
                  </p:oleObj>
                </mc:Choice>
                <mc:Fallback>
                  <p:oleObj name="" r:id="rId7" imgW="17983200" imgH="5791200" progId="Equation.DSMT4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512" y="1056"/>
                          <a:ext cx="1104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3127" name="对象 303126"/>
          <p:cNvGraphicFramePr/>
          <p:nvPr/>
        </p:nvGraphicFramePr>
        <p:xfrm>
          <a:off x="1828800" y="3352800"/>
          <a:ext cx="8534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9" imgW="90220800" imgH="5486400" progId="Equation.DSMT4">
                  <p:embed/>
                </p:oleObj>
              </mc:Choice>
              <mc:Fallback>
                <p:oleObj name="" r:id="rId9" imgW="90220800" imgH="54864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28800" y="3352800"/>
                        <a:ext cx="85344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3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3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3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3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7870" name="对象 377869"/>
          <p:cNvGraphicFramePr/>
          <p:nvPr/>
        </p:nvGraphicFramePr>
        <p:xfrm>
          <a:off x="2667000" y="685800"/>
          <a:ext cx="5989638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" imgW="42062400" imgH="20421600" progId="Equation.DSMT4">
                  <p:embed/>
                </p:oleObj>
              </mc:Choice>
              <mc:Fallback>
                <p:oleObj name="" r:id="rId1" imgW="42062400" imgH="20421600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0" y="685800"/>
                        <a:ext cx="5989638" cy="238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82" name="矩形 377881"/>
          <p:cNvSpPr/>
          <p:nvPr/>
        </p:nvSpPr>
        <p:spPr>
          <a:xfrm>
            <a:off x="939800" y="3276600"/>
            <a:ext cx="1080262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spcBef>
                <a:spcPct val="20000"/>
              </a:spcBef>
              <a:buSzPct val="80000"/>
            </a:pP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显然这是最一般的场合。当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=1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时便是前面所讨论的随机向量函数的分布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=1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时，便是单个随机变量函数的分布问题，与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=1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的情况讨论一样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7883" name="矩形 377882"/>
          <p:cNvSpPr/>
          <p:nvPr/>
        </p:nvSpPr>
        <p:spPr>
          <a:xfrm>
            <a:off x="1102360" y="5337810"/>
            <a:ext cx="279717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时，</a:t>
            </a:r>
            <a:endParaRPr lang="zh-CN" altLang="en-US" sz="32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77884" name="对象 377883"/>
          <p:cNvGraphicFramePr/>
          <p:nvPr/>
        </p:nvGraphicFramePr>
        <p:xfrm>
          <a:off x="2986723" y="5337810"/>
          <a:ext cx="84486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3" imgW="89306400" imgH="5486400" progId="Equation.DSMT4">
                  <p:embed/>
                </p:oleObj>
              </mc:Choice>
              <mc:Fallback>
                <p:oleObj name="" r:id="rId3" imgW="89306400" imgH="54864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6723" y="5337810"/>
                        <a:ext cx="8448675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7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80932" name="内容占位符 380931"/>
          <p:cNvGraphicFramePr/>
          <p:nvPr>
            <p:ph sz="quarter" idx="2"/>
          </p:nvPr>
        </p:nvGraphicFramePr>
        <p:xfrm>
          <a:off x="1981200" y="2209800"/>
          <a:ext cx="7772400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" imgW="66446400" imgH="11582400" progId="Equation.DSMT4">
                  <p:embed/>
                </p:oleObj>
              </mc:Choice>
              <mc:Fallback>
                <p:oleObj name="" r:id="rId1" imgW="66446400" imgH="115824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2209800"/>
                        <a:ext cx="7772400" cy="13541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8" name="对象 380937"/>
          <p:cNvGraphicFramePr/>
          <p:nvPr/>
        </p:nvGraphicFramePr>
        <p:xfrm>
          <a:off x="1524000" y="4343400"/>
          <a:ext cx="879475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3" imgW="85039200" imgH="21945600" progId="Equation.DSMT4">
                  <p:embed/>
                </p:oleObj>
              </mc:Choice>
              <mc:Fallback>
                <p:oleObj name="" r:id="rId3" imgW="85039200" imgH="219456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4343400"/>
                        <a:ext cx="8794750" cy="227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46" name="矩形 380945"/>
          <p:cNvSpPr/>
          <p:nvPr/>
        </p:nvSpPr>
        <p:spPr>
          <a:xfrm>
            <a:off x="1676400" y="4038600"/>
            <a:ext cx="5397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即</a:t>
            </a:r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380950" name="组合 380949"/>
          <p:cNvGrpSpPr/>
          <p:nvPr/>
        </p:nvGrpSpPr>
        <p:grpSpPr>
          <a:xfrm>
            <a:off x="1752600" y="533400"/>
            <a:ext cx="7924800" cy="1206500"/>
            <a:chOff x="144" y="336"/>
            <a:chExt cx="4992" cy="760"/>
          </a:xfrm>
        </p:grpSpPr>
        <p:sp>
          <p:nvSpPr>
            <p:cNvPr id="380947" name="矩形 380946"/>
            <p:cNvSpPr/>
            <p:nvPr/>
          </p:nvSpPr>
          <p:spPr>
            <a:xfrm>
              <a:off x="144" y="336"/>
              <a:ext cx="96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 dirty="0">
                  <a:latin typeface="Arial" panose="020B0604020202020204" pitchFamily="34" charset="0"/>
                  <a:ea typeface="楷体_GB2312" pitchFamily="49" charset="-122"/>
                </a:rPr>
                <a:t>如果</a:t>
              </a:r>
              <a:endParaRPr lang="zh-CN" altLang="en-US" sz="32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aphicFrame>
          <p:nvGraphicFramePr>
            <p:cNvPr id="380948" name="对象 380947"/>
            <p:cNvGraphicFramePr/>
            <p:nvPr/>
          </p:nvGraphicFramePr>
          <p:xfrm>
            <a:off x="432" y="768"/>
            <a:ext cx="2253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5" imgW="37795200" imgH="5486400" progId="Equation.DSMT4">
                    <p:embed/>
                  </p:oleObj>
                </mc:Choice>
                <mc:Fallback>
                  <p:oleObj name="" r:id="rId5" imgW="37795200" imgH="5486400" progId="Equation.DSMT4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2" y="768"/>
                          <a:ext cx="2253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0949" name="矩形 380948"/>
            <p:cNvSpPr/>
            <p:nvPr/>
          </p:nvSpPr>
          <p:spPr>
            <a:xfrm>
              <a:off x="2832" y="720"/>
              <a:ext cx="2304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3200" dirty="0">
                  <a:latin typeface="Arial" panose="020B0604020202020204" pitchFamily="34" charset="0"/>
                  <a:ea typeface="楷体_GB2312" pitchFamily="49" charset="-122"/>
                </a:rPr>
                <a:t>为一一映射，则</a:t>
              </a:r>
              <a:endParaRPr lang="zh-CN" altLang="en-US" sz="32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0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81956" name="内容占位符 381955"/>
          <p:cNvGraphicFramePr/>
          <p:nvPr>
            <p:ph sz="half" idx="2"/>
          </p:nvPr>
        </p:nvGraphicFramePr>
        <p:xfrm>
          <a:off x="4114800" y="1219200"/>
          <a:ext cx="215423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" imgW="22250400" imgH="11582400" progId="Equation.DSMT4">
                  <p:embed/>
                </p:oleObj>
              </mc:Choice>
              <mc:Fallback>
                <p:oleObj name="" r:id="rId1" imgW="22250400" imgH="115824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1219200"/>
                        <a:ext cx="2154238" cy="11207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59" name="矩形 381958"/>
          <p:cNvSpPr/>
          <p:nvPr/>
        </p:nvSpPr>
        <p:spPr>
          <a:xfrm>
            <a:off x="1524000" y="609600"/>
            <a:ext cx="8839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  <a:buSzPct val="80000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为坐标变换的雅可比行列式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1960" name="矩形 381959"/>
          <p:cNvSpPr/>
          <p:nvPr/>
        </p:nvSpPr>
        <p:spPr>
          <a:xfrm>
            <a:off x="1676400" y="2438400"/>
            <a:ext cx="477393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>
              <a:spcBef>
                <a:spcPct val="50000"/>
              </a:spcBef>
              <a:buClrTx/>
              <a:buSzPct val="80000"/>
              <a:buFontTx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这里假设上述偏导数存在且连续。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81962" name="对象 381961"/>
          <p:cNvGraphicFramePr/>
          <p:nvPr/>
        </p:nvGraphicFramePr>
        <p:xfrm>
          <a:off x="2619375" y="3352800"/>
          <a:ext cx="64706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3" imgW="66446400" imgH="11582400" progId="Equation.DSMT4">
                  <p:embed/>
                </p:oleObj>
              </mc:Choice>
              <mc:Fallback>
                <p:oleObj name="" r:id="rId3" imgW="66446400" imgH="115824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9375" y="3352800"/>
                        <a:ext cx="6470650" cy="1127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63" name="对象 381962"/>
          <p:cNvGraphicFramePr/>
          <p:nvPr/>
        </p:nvGraphicFramePr>
        <p:xfrm>
          <a:off x="1949450" y="5105400"/>
          <a:ext cx="79533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5" imgW="81686400" imgH="6096000" progId="Equation.DSMT4">
                  <p:embed/>
                </p:oleObj>
              </mc:Choice>
              <mc:Fallback>
                <p:oleObj name="" r:id="rId5" imgW="81686400" imgH="609600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9450" y="5105400"/>
                        <a:ext cx="7953375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8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9" grpId="0"/>
      <p:bldP spid="3819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214439" y="661198"/>
          <a:ext cx="8567737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name="Document" r:id="rId1" imgW="5156200" imgH="546100" progId="Word.Document.8">
                  <p:embed/>
                </p:oleObj>
              </mc:Choice>
              <mc:Fallback>
                <p:oleObj name="Document" r:id="rId1" imgW="5156200" imgH="546100" progId="Word.Document.8">
                  <p:embed/>
                  <p:pic>
                    <p:nvPicPr>
                      <p:cNvPr id="0" name="图片 14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9" y="661198"/>
                        <a:ext cx="8567737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214439" y="2555875"/>
          <a:ext cx="10910887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Document" r:id="rId3" imgW="4831715" imgH="599440" progId="Word.Document.8">
                  <p:embed/>
                </p:oleObj>
              </mc:Choice>
              <mc:Fallback>
                <p:oleObj name="Document" r:id="rId3" imgW="4831715" imgH="599440" progId="Word.Document.8">
                  <p:embed/>
                  <p:pic>
                    <p:nvPicPr>
                      <p:cNvPr id="0" name="图片 14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9" y="2555875"/>
                        <a:ext cx="10910887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790701" y="1226742"/>
          <a:ext cx="8567737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Document" r:id="rId5" imgW="5156200" imgH="800100" progId="Word.Document.8">
                  <p:embed/>
                </p:oleObj>
              </mc:Choice>
              <mc:Fallback>
                <p:oleObj name="Document" r:id="rId5" imgW="5156200" imgH="800100" progId="Word.Document.8">
                  <p:embed/>
                  <p:pic>
                    <p:nvPicPr>
                      <p:cNvPr id="0" name="图片 14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1" y="1226742"/>
                        <a:ext cx="8567737" cy="130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671514" y="2171705"/>
          <a:ext cx="85677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Document" r:id="rId7" imgW="3858895" imgH="397510" progId="Word.Document.8">
                  <p:embed/>
                </p:oleObj>
              </mc:Choice>
              <mc:Fallback>
                <p:oleObj name="Document" r:id="rId7" imgW="3858895" imgH="397510" progId="Word.Document.8">
                  <p:embed/>
                  <p:pic>
                    <p:nvPicPr>
                      <p:cNvPr id="0" name="图片 144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4" y="2171705"/>
                        <a:ext cx="856773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181100" y="4143375"/>
          <a:ext cx="65055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Document" r:id="rId9" imgW="2868295" imgH="431165" progId="Word.Document.8">
                  <p:embed/>
                </p:oleObj>
              </mc:Choice>
              <mc:Fallback>
                <p:oleObj name="Document" r:id="rId9" imgW="2868295" imgH="431165" progId="Word.Document.8">
                  <p:embed/>
                  <p:pic>
                    <p:nvPicPr>
                      <p:cNvPr id="0" name="图片 144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4143375"/>
                        <a:ext cx="650557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138988" y="3943351"/>
          <a:ext cx="29575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name="Document" r:id="rId11" imgW="1315085" imgH="605790" progId="Word.Document.8">
                  <p:embed/>
                </p:oleObj>
              </mc:Choice>
              <mc:Fallback>
                <p:oleObj name="Document" r:id="rId11" imgW="1315085" imgH="605790" progId="Word.Document.8">
                  <p:embed/>
                  <p:pic>
                    <p:nvPicPr>
                      <p:cNvPr id="0" name="图片 144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8988" y="3943351"/>
                        <a:ext cx="2957513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671514" y="4827589"/>
          <a:ext cx="603408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Document" r:id="rId13" imgW="2675890" imgH="437515" progId="Word.Document.8">
                  <p:embed/>
                </p:oleObj>
              </mc:Choice>
              <mc:Fallback>
                <p:oleObj name="Document" r:id="rId13" imgW="2675890" imgH="437515" progId="Word.Document.8">
                  <p:embed/>
                  <p:pic>
                    <p:nvPicPr>
                      <p:cNvPr id="0" name="图片 144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4" y="4827589"/>
                        <a:ext cx="603408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614363" y="3486150"/>
          <a:ext cx="47672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Document" r:id="rId15" imgW="2116455" imgH="415925" progId="Word.Document.8">
                  <p:embed/>
                </p:oleObj>
              </mc:Choice>
              <mc:Fallback>
                <p:oleObj name="Document" r:id="rId15" imgW="2116455" imgH="415925" progId="Word.Document.8">
                  <p:embed/>
                  <p:pic>
                    <p:nvPicPr>
                      <p:cNvPr id="0" name="图片 144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3486150"/>
                        <a:ext cx="47672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566738" y="695326"/>
          <a:ext cx="10629900" cy="432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Document" r:id="rId1" imgW="4587240" imgH="1868805" progId="Word.Document.8">
                  <p:embed/>
                </p:oleObj>
              </mc:Choice>
              <mc:Fallback>
                <p:oleObj name="Document" r:id="rId1" imgW="4587240" imgH="1868805" progId="Word.Document.8">
                  <p:embed/>
                  <p:pic>
                    <p:nvPicPr>
                      <p:cNvPr id="0" name="图片 15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695326"/>
                        <a:ext cx="10629900" cy="432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92112" y="3005137"/>
          <a:ext cx="2617788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Document" r:id="rId3" imgW="1651000" imgH="1104900" progId="Word.Document.8">
                  <p:embed/>
                </p:oleObj>
              </mc:Choice>
              <mc:Fallback>
                <p:oleObj name="Document" r:id="rId3" imgW="1651000" imgH="1104900" progId="Word.Document.8">
                  <p:embed/>
                  <p:pic>
                    <p:nvPicPr>
                      <p:cNvPr id="0" name="图片 15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" y="3005137"/>
                        <a:ext cx="2617788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66738" y="4943475"/>
          <a:ext cx="1108710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Document" r:id="rId5" imgW="4779645" imgH="749300" progId="Word.Document.8">
                  <p:embed/>
                </p:oleObj>
              </mc:Choice>
              <mc:Fallback>
                <p:oleObj name="Document" r:id="rId5" imgW="4779645" imgH="749300" progId="Word.Document.8">
                  <p:embed/>
                  <p:pic>
                    <p:nvPicPr>
                      <p:cNvPr id="0" name="图片 15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4943475"/>
                        <a:ext cx="11087100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716182" y="692058"/>
          <a:ext cx="8185345" cy="939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Document" r:id="rId1" imgW="3460750" imgH="397510" progId="Word.Document.8">
                  <p:embed/>
                </p:oleObj>
              </mc:Choice>
              <mc:Fallback>
                <p:oleObj name="Document" r:id="rId1" imgW="3460750" imgH="397510" progId="Word.Document.8">
                  <p:embed/>
                  <p:pic>
                    <p:nvPicPr>
                      <p:cNvPr id="0" name="图片 2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182" y="692058"/>
                        <a:ext cx="8185345" cy="939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896004" y="1511860"/>
          <a:ext cx="10823575" cy="494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Document" r:id="rId3" imgW="4639310" imgH="2128520" progId="Word.Document.8">
                  <p:embed/>
                </p:oleObj>
              </mc:Choice>
              <mc:Fallback>
                <p:oleObj name="Document" r:id="rId3" imgW="4639310" imgH="2128520" progId="Word.Document.8">
                  <p:embed/>
                  <p:pic>
                    <p:nvPicPr>
                      <p:cNvPr id="0" name="图片 2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004" y="1511860"/>
                        <a:ext cx="10823575" cy="494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571625" y="790575"/>
          <a:ext cx="962025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Document" r:id="rId1" imgW="4305935" imgH="379095" progId="Word.Document.8">
                  <p:embed/>
                </p:oleObj>
              </mc:Choice>
              <mc:Fallback>
                <p:oleObj name="Document" r:id="rId1" imgW="4305935" imgH="379095" progId="Word.Document.8">
                  <p:embed/>
                  <p:pic>
                    <p:nvPicPr>
                      <p:cNvPr id="0" name="图片 16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790575"/>
                        <a:ext cx="962025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463675" y="1302544"/>
          <a:ext cx="85344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Document" r:id="rId3" imgW="3816350" imgH="877570" progId="Word.Document.8">
                  <p:embed/>
                </p:oleObj>
              </mc:Choice>
              <mc:Fallback>
                <p:oleObj name="Document" r:id="rId3" imgW="3816350" imgH="877570" progId="Word.Document.8">
                  <p:embed/>
                  <p:pic>
                    <p:nvPicPr>
                      <p:cNvPr id="0" name="图片 16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1302544"/>
                        <a:ext cx="85344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571625" y="3232944"/>
          <a:ext cx="8534400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Document" r:id="rId5" imgW="5092700" imgH="1244600" progId="Word.Document.8">
                  <p:embed/>
                </p:oleObj>
              </mc:Choice>
              <mc:Fallback>
                <p:oleObj name="Document" r:id="rId5" imgW="5092700" imgH="1244600" progId="Word.Document.8">
                  <p:embed/>
                  <p:pic>
                    <p:nvPicPr>
                      <p:cNvPr id="0" name="图片 16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232944"/>
                        <a:ext cx="8534400" cy="206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4430713" y="5073651"/>
          <a:ext cx="2505414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Document" r:id="rId7" imgW="1384300" imgH="444500" progId="Word.Document.8">
                  <p:embed/>
                </p:oleObj>
              </mc:Choice>
              <mc:Fallback>
                <p:oleObj name="Document" r:id="rId7" imgW="1384300" imgH="444500" progId="Word.Document.8">
                  <p:embed/>
                  <p:pic>
                    <p:nvPicPr>
                      <p:cNvPr id="0" name="图片 16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713" y="5073651"/>
                        <a:ext cx="2505414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876300" y="763845"/>
          <a:ext cx="10896600" cy="243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Document" r:id="rId1" imgW="4908550" imgH="1097915" progId="Word.Document.8">
                  <p:embed/>
                </p:oleObj>
              </mc:Choice>
              <mc:Fallback>
                <p:oleObj name="Document" r:id="rId1" imgW="4908550" imgH="1097915" progId="Word.Document.8">
                  <p:embed/>
                  <p:pic>
                    <p:nvPicPr>
                      <p:cNvPr id="0" name="图片 17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763845"/>
                        <a:ext cx="10896600" cy="243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876300" y="3197482"/>
          <a:ext cx="106060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Document" r:id="rId3" imgW="4749165" imgH="1119505" progId="Word.Document.8">
                  <p:embed/>
                </p:oleObj>
              </mc:Choice>
              <mc:Fallback>
                <p:oleObj name="Document" r:id="rId3" imgW="4749165" imgH="1119505" progId="Word.Document.8">
                  <p:embed/>
                  <p:pic>
                    <p:nvPicPr>
                      <p:cNvPr id="0" name="图片 17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3197482"/>
                        <a:ext cx="106060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0" name="Picture 6" descr="C:\Users\Ningrj\AppData\Roaming\Tencent\Users\767623779\QQ\WinTemp\RichOle\]J2N%G@`NBACY4C3MQ6KS3J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9" y="4445257"/>
            <a:ext cx="196532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C:\Users\Ningrj\AppData\Roaming\Tencent\Users\767623779\QQ\WinTemp\RichOle\@D6GUN$MV`})FABNQIN{3@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21314" y="2492379"/>
            <a:ext cx="3884612" cy="66725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647701" y="866775"/>
          <a:ext cx="11025187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name="Document" r:id="rId1" imgW="5110480" imgH="464820" progId="Word.Document.8">
                  <p:embed/>
                </p:oleObj>
              </mc:Choice>
              <mc:Fallback>
                <p:oleObj name="Document" r:id="rId1" imgW="5110480" imgH="464820" progId="Word.Document.8">
                  <p:embed/>
                  <p:pic>
                    <p:nvPicPr>
                      <p:cNvPr id="0" name="图片 184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1" y="866775"/>
                        <a:ext cx="11025187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204913" y="1883571"/>
          <a:ext cx="10682288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Document" r:id="rId3" imgW="4838065" imgH="669925" progId="Word.Document.8">
                  <p:embed/>
                </p:oleObj>
              </mc:Choice>
              <mc:Fallback>
                <p:oleObj name="Document" r:id="rId3" imgW="4838065" imgH="669925" progId="Word.Document.8">
                  <p:embed/>
                  <p:pic>
                    <p:nvPicPr>
                      <p:cNvPr id="0" name="图片 184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1883571"/>
                        <a:ext cx="10682288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28638" y="3095625"/>
          <a:ext cx="11034713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Document" r:id="rId5" imgW="4996815" imgH="862330" progId="Word.Document.8">
                  <p:embed/>
                </p:oleObj>
              </mc:Choice>
              <mc:Fallback>
                <p:oleObj name="Document" r:id="rId5" imgW="4996815" imgH="862330" progId="Word.Document.8">
                  <p:embed/>
                  <p:pic>
                    <p:nvPicPr>
                      <p:cNvPr id="0" name="图片 184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095625"/>
                        <a:ext cx="11034713" cy="190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421482" y="4951413"/>
          <a:ext cx="8229600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Document" r:id="rId7" imgW="4991100" imgH="673100" progId="Word.Document.8">
                  <p:embed/>
                </p:oleObj>
              </mc:Choice>
              <mc:Fallback>
                <p:oleObj name="Document" r:id="rId7" imgW="4991100" imgH="673100" progId="Word.Document.8">
                  <p:embed/>
                  <p:pic>
                    <p:nvPicPr>
                      <p:cNvPr id="0" name="图片 184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2" y="4951413"/>
                        <a:ext cx="8229600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8277226" y="5272881"/>
          <a:ext cx="3457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" name="Document" r:id="rId9" imgW="1388110" imgH="226060" progId="Word.Document.8">
                  <p:embed/>
                </p:oleObj>
              </mc:Choice>
              <mc:Fallback>
                <p:oleObj name="Document" r:id="rId9" imgW="1388110" imgH="226060" progId="Word.Document.8">
                  <p:embed/>
                  <p:pic>
                    <p:nvPicPr>
                      <p:cNvPr id="0" name="图片 184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7226" y="5272881"/>
                        <a:ext cx="3457575" cy="4857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33CC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42938" y="824708"/>
          <a:ext cx="1081563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" name="Document" r:id="rId1" imgW="5070475" imgH="895985" progId="Word.Document.8">
                  <p:embed/>
                </p:oleObj>
              </mc:Choice>
              <mc:Fallback>
                <p:oleObj name="Document" r:id="rId1" imgW="5070475" imgH="895985" progId="Word.Document.8">
                  <p:embed/>
                  <p:pic>
                    <p:nvPicPr>
                      <p:cNvPr id="0" name="图片 19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824708"/>
                        <a:ext cx="10815638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203325" y="2729708"/>
          <a:ext cx="8229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" name="Document" r:id="rId3" imgW="3884930" imgH="349250" progId="Word.Document.8">
                  <p:embed/>
                </p:oleObj>
              </mc:Choice>
              <mc:Fallback>
                <p:oleObj name="Document" r:id="rId3" imgW="3884930" imgH="349250" progId="Word.Document.8">
                  <p:embed/>
                  <p:pic>
                    <p:nvPicPr>
                      <p:cNvPr id="0" name="图片 19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2729708"/>
                        <a:ext cx="8229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203325" y="3376612"/>
          <a:ext cx="81280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0" name="Document" r:id="rId5" imgW="3584575" imgH="307975" progId="Word.Document.8">
                  <p:embed/>
                </p:oleObj>
              </mc:Choice>
              <mc:Fallback>
                <p:oleObj name="Document" r:id="rId5" imgW="3584575" imgH="307975" progId="Word.Document.8">
                  <p:embed/>
                  <p:pic>
                    <p:nvPicPr>
                      <p:cNvPr id="0" name="图片 19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3376612"/>
                        <a:ext cx="81280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203325" y="3875089"/>
          <a:ext cx="81280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1" name="Document" r:id="rId7" imgW="3584575" imgH="327660" progId="Word.Document.8">
                  <p:embed/>
                </p:oleObj>
              </mc:Choice>
              <mc:Fallback>
                <p:oleObj name="Document" r:id="rId7" imgW="3584575" imgH="327660" progId="Word.Document.8">
                  <p:embed/>
                  <p:pic>
                    <p:nvPicPr>
                      <p:cNvPr id="0" name="图片 19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3875089"/>
                        <a:ext cx="81280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901700" y="4281488"/>
          <a:ext cx="8229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2" name="Document" r:id="rId9" imgW="3884930" imgH="306070" progId="Word.Document.8">
                  <p:embed/>
                </p:oleObj>
              </mc:Choice>
              <mc:Fallback>
                <p:oleObj name="Document" r:id="rId9" imgW="3884930" imgH="306070" progId="Word.Document.8">
                  <p:embed/>
                  <p:pic>
                    <p:nvPicPr>
                      <p:cNvPr id="0" name="图片 19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4281488"/>
                        <a:ext cx="82296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901700" y="4857752"/>
          <a:ext cx="82296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3" name="Document" r:id="rId11" imgW="3884930" imgH="484505" progId="Word.Document.8">
                  <p:embed/>
                </p:oleObj>
              </mc:Choice>
              <mc:Fallback>
                <p:oleObj name="Document" r:id="rId11" imgW="3884930" imgH="484505" progId="Word.Document.8">
                  <p:embed/>
                  <p:pic>
                    <p:nvPicPr>
                      <p:cNvPr id="0" name="图片 19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4857752"/>
                        <a:ext cx="8229600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6688932" y="2906713"/>
          <a:ext cx="186213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4" name="Document" r:id="rId13" imgW="859155" imgH="192405" progId="Word.Document.8">
                  <p:embed/>
                </p:oleObj>
              </mc:Choice>
              <mc:Fallback>
                <p:oleObj name="Document" r:id="rId13" imgW="859155" imgH="192405" progId="Word.Document.8">
                  <p:embed/>
                  <p:pic>
                    <p:nvPicPr>
                      <p:cNvPr id="0" name="图片 19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8932" y="2906713"/>
                        <a:ext cx="186213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9991725" y="3441699"/>
          <a:ext cx="155733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5" name="Document" r:id="rId15" imgW="730885" imgH="274955" progId="Word.Document.8">
                  <p:embed/>
                </p:oleObj>
              </mc:Choice>
              <mc:Fallback>
                <p:oleObj name="Document" r:id="rId15" imgW="730885" imgH="274955" progId="Word.Document.8">
                  <p:embed/>
                  <p:pic>
                    <p:nvPicPr>
                      <p:cNvPr id="0" name="图片 195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1725" y="3441699"/>
                        <a:ext cx="1557338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9734550" y="3931045"/>
          <a:ext cx="15700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6" name="Document" r:id="rId17" imgW="728345" imgH="222250" progId="Word.Document.8">
                  <p:embed/>
                </p:oleObj>
              </mc:Choice>
              <mc:Fallback>
                <p:oleObj name="Document" r:id="rId17" imgW="728345" imgH="222250" progId="Word.Document.8">
                  <p:embed/>
                  <p:pic>
                    <p:nvPicPr>
                      <p:cNvPr id="0" name="图片 19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4550" y="3931045"/>
                        <a:ext cx="1570037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7766051" y="4452938"/>
          <a:ext cx="15700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7" name="Document" r:id="rId19" imgW="728345" imgH="222250" progId="Word.Document.8">
                  <p:embed/>
                </p:oleObj>
              </mc:Choice>
              <mc:Fallback>
                <p:oleObj name="Document" r:id="rId19" imgW="728345" imgH="222250" progId="Word.Document.8">
                  <p:embed/>
                  <p:pic>
                    <p:nvPicPr>
                      <p:cNvPr id="0" name="图片 19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051" y="4452938"/>
                        <a:ext cx="15700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1203325" y="5607047"/>
          <a:ext cx="100012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8" name="Document" r:id="rId21" imgW="4660900" imgH="296545" progId="Word.Document.8">
                  <p:embed/>
                </p:oleObj>
              </mc:Choice>
              <mc:Fallback>
                <p:oleObj name="Document" r:id="rId21" imgW="4660900" imgH="296545" progId="Word.Document.8">
                  <p:embed/>
                  <p:pic>
                    <p:nvPicPr>
                      <p:cNvPr id="0" name="图片 19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5607047"/>
                        <a:ext cx="100012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709707" y="2838264"/>
          <a:ext cx="65436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Document" r:id="rId1" imgW="3069590" imgH="336550" progId="Word.Document.8">
                  <p:embed/>
                </p:oleObj>
              </mc:Choice>
              <mc:Fallback>
                <p:oleObj name="Document" r:id="rId1" imgW="3069590" imgH="336550" progId="Word.Document.8">
                  <p:embed/>
                  <p:pic>
                    <p:nvPicPr>
                      <p:cNvPr id="0" name="图片 3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707" y="2838264"/>
                        <a:ext cx="65436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166813" y="651669"/>
          <a:ext cx="10387012" cy="226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Document" r:id="rId3" imgW="4333240" imgH="1042670" progId="Word.Document.8">
                  <p:embed/>
                </p:oleObj>
              </mc:Choice>
              <mc:Fallback>
                <p:oleObj name="Document" r:id="rId3" imgW="4333240" imgH="1042670" progId="Word.Document.8">
                  <p:embed/>
                  <p:pic>
                    <p:nvPicPr>
                      <p:cNvPr id="0" name="图片 3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651669"/>
                        <a:ext cx="10387012" cy="226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244600" y="3585695"/>
          <a:ext cx="10914063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Document" r:id="rId5" imgW="5095240" imgH="486410" progId="Word.Document.8">
                  <p:embed/>
                </p:oleObj>
              </mc:Choice>
              <mc:Fallback>
                <p:oleObj name="Document" r:id="rId5" imgW="5095240" imgH="486410" progId="Word.Document.8">
                  <p:embed/>
                  <p:pic>
                    <p:nvPicPr>
                      <p:cNvPr id="0" name="图片 3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3585695"/>
                        <a:ext cx="10914063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244600" y="4562335"/>
          <a:ext cx="98552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Document" r:id="rId7" imgW="4596765" imgH="342265" progId="Word.Document.8">
                  <p:embed/>
                </p:oleObj>
              </mc:Choice>
              <mc:Fallback>
                <p:oleObj name="Document" r:id="rId7" imgW="4596765" imgH="342265" progId="Word.Document.8">
                  <p:embed/>
                  <p:pic>
                    <p:nvPicPr>
                      <p:cNvPr id="0" name="图片 3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4562335"/>
                        <a:ext cx="9855200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021354" y="2184379"/>
          <a:ext cx="8280000" cy="1857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Document" r:id="rId1" imgW="3817620" imgH="883920" progId="Word.Document.8">
                  <p:embed/>
                </p:oleObj>
              </mc:Choice>
              <mc:Fallback>
                <p:oleObj name="Document" r:id="rId1" imgW="3817620" imgH="883920" progId="Word.Document.8">
                  <p:embed/>
                  <p:pic>
                    <p:nvPicPr>
                      <p:cNvPr id="0" name="图片 4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354" y="2184379"/>
                        <a:ext cx="8280000" cy="1857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198713" y="956333"/>
          <a:ext cx="71628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Document" r:id="rId3" imgW="4165600" imgH="419100" progId="Word.Document.8">
                  <p:embed/>
                </p:oleObj>
              </mc:Choice>
              <mc:Fallback>
                <p:oleObj name="Document" r:id="rId3" imgW="4165600" imgH="419100" progId="Word.Document.8">
                  <p:embed/>
                  <p:pic>
                    <p:nvPicPr>
                      <p:cNvPr id="0" name="图片 4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713" y="956333"/>
                        <a:ext cx="71628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549865" y="1802174"/>
          <a:ext cx="87852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Document" r:id="rId5" imgW="3942080" imgH="272415" progId="Word.Document.8">
                  <p:embed/>
                </p:oleObj>
              </mc:Choice>
              <mc:Fallback>
                <p:oleObj name="Document" r:id="rId5" imgW="3942080" imgH="272415" progId="Word.Document.8">
                  <p:embed/>
                  <p:pic>
                    <p:nvPicPr>
                      <p:cNvPr id="0" name="图片 4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865" y="1802174"/>
                        <a:ext cx="87852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198713" y="5245268"/>
          <a:ext cx="6164262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Document" r:id="rId7" imgW="2896235" imgH="525780" progId="Word.Document.8">
                  <p:embed/>
                </p:oleObj>
              </mc:Choice>
              <mc:Fallback>
                <p:oleObj name="Document" r:id="rId7" imgW="2896235" imgH="525780" progId="Word.Document.8">
                  <p:embed/>
                  <p:pic>
                    <p:nvPicPr>
                      <p:cNvPr id="0" name="图片 4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713" y="5245268"/>
                        <a:ext cx="6164262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6794611" y="5245652"/>
          <a:ext cx="26574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Document" r:id="rId9" imgW="1676400" imgH="622300" progId="Word.Document.8">
                  <p:embed/>
                </p:oleObj>
              </mc:Choice>
              <mc:Fallback>
                <p:oleObj name="Document" r:id="rId9" imgW="1676400" imgH="622300" progId="Word.Document.8">
                  <p:embed/>
                  <p:pic>
                    <p:nvPicPr>
                      <p:cNvPr id="0" name="图片 4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611" y="5245652"/>
                        <a:ext cx="26574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9194767" y="5245268"/>
          <a:ext cx="25225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Document" r:id="rId11" imgW="1587500" imgH="622300" progId="Word.Document.8">
                  <p:embed/>
                </p:oleObj>
              </mc:Choice>
              <mc:Fallback>
                <p:oleObj name="Document" r:id="rId11" imgW="1587500" imgH="622300" progId="Word.Document.8">
                  <p:embed/>
                  <p:pic>
                    <p:nvPicPr>
                      <p:cNvPr id="0" name="图片 4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4767" y="5245268"/>
                        <a:ext cx="252253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3" name="Picture 11" descr="C:\Users\Ningrj\AppData\Roaming\Tencent\Users\767623779\QQ\WinTemp\RichOle\VV$LHM5J~9QGDAB@S586]EQ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964" y="3721793"/>
            <a:ext cx="564038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 descr="C:\Users\Ningrj\AppData\Roaming\Tencent\Users\767623779\QQ\WinTemp\RichOle\IE4W{131C5NJ_34BZ`64YIR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889" y="4188237"/>
            <a:ext cx="57181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 descr="C:\Users\Ningrj\AppData\Roaming\Tencent\Users\767623779\QQ\WinTemp\RichOle\27$KEYKT[]J)_X}588SMNDB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751" y="4693343"/>
            <a:ext cx="567531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5323677" y="767608"/>
          <a:ext cx="7446963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Document" r:id="rId16" imgW="3440430" imgH="589915" progId="Word.Document.8">
                  <p:embed/>
                </p:oleObj>
              </mc:Choice>
              <mc:Fallback>
                <p:oleObj name="Document" r:id="rId16" imgW="3440430" imgH="589915" progId="Word.Document.8">
                  <p:embed/>
                  <p:pic>
                    <p:nvPicPr>
                      <p:cNvPr id="0" name="图片 4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3677" y="767608"/>
                        <a:ext cx="7446963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041202" y="1055075"/>
          <a:ext cx="107505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Document" r:id="rId1" imgW="4846955" imgH="314960" progId="Word.Document.8">
                  <p:embed/>
                </p:oleObj>
              </mc:Choice>
              <mc:Fallback>
                <p:oleObj name="Document" r:id="rId1" imgW="4846955" imgH="314960" progId="Word.Document.8">
                  <p:embed/>
                  <p:pic>
                    <p:nvPicPr>
                      <p:cNvPr id="0" name="图片 5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202" y="1055075"/>
                        <a:ext cx="1075055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059396" y="1830834"/>
          <a:ext cx="361632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Document" r:id="rId3" imgW="1645920" imgH="484505" progId="Word.Document.8">
                  <p:embed/>
                </p:oleObj>
              </mc:Choice>
              <mc:Fallback>
                <p:oleObj name="Document" r:id="rId3" imgW="1645920" imgH="484505" progId="Word.Document.8">
                  <p:embed/>
                  <p:pic>
                    <p:nvPicPr>
                      <p:cNvPr id="0" name="图片 5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396" y="1830834"/>
                        <a:ext cx="3616325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969751" y="1569222"/>
          <a:ext cx="43021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Document" r:id="rId5" imgW="1959610" imgH="631190" progId="Word.Document.8">
                  <p:embed/>
                </p:oleObj>
              </mc:Choice>
              <mc:Fallback>
                <p:oleObj name="Document" r:id="rId5" imgW="1959610" imgH="631190" progId="Word.Document.8">
                  <p:embed/>
                  <p:pic>
                    <p:nvPicPr>
                      <p:cNvPr id="0" name="图片 5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751" y="1569222"/>
                        <a:ext cx="4302125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6476988" y="2630440"/>
          <a:ext cx="4489450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Document" r:id="rId7" imgW="1915795" imgH="632460" progId="Word.Document.8">
                  <p:embed/>
                </p:oleObj>
              </mc:Choice>
              <mc:Fallback>
                <p:oleObj name="Document" r:id="rId7" imgW="1915795" imgH="632460" progId="Word.Document.8">
                  <p:embed/>
                  <p:pic>
                    <p:nvPicPr>
                      <p:cNvPr id="0" name="图片 5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6988" y="2630440"/>
                        <a:ext cx="4489450" cy="147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6624097" y="3990364"/>
          <a:ext cx="26416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Document" r:id="rId9" imgW="1205230" imgH="338455" progId="Word.Document.8">
                  <p:embed/>
                </p:oleObj>
              </mc:Choice>
              <mc:Fallback>
                <p:oleObj name="Document" r:id="rId9" imgW="1205230" imgH="338455" progId="Word.Document.8">
                  <p:embed/>
                  <p:pic>
                    <p:nvPicPr>
                      <p:cNvPr id="0" name="图片 5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097" y="3990364"/>
                        <a:ext cx="26416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142365" y="5313045"/>
          <a:ext cx="1054227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Document" r:id="rId11" imgW="7305675" imgH="609600" progId="Word.Document.8">
                  <p:embed/>
                </p:oleObj>
              </mc:Choice>
              <mc:Fallback>
                <p:oleObj name="Document" r:id="rId11" imgW="7305675" imgH="609600" progId="Word.Document.8">
                  <p:embed/>
                  <p:pic>
                    <p:nvPicPr>
                      <p:cNvPr id="0" name="图片 5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365" y="5313045"/>
                        <a:ext cx="1054227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838082" y="1595322"/>
          <a:ext cx="39624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Document" r:id="rId13" imgW="1802765" imgH="484505" progId="Word.Document.8">
                  <p:embed/>
                </p:oleObj>
              </mc:Choice>
              <mc:Fallback>
                <p:oleObj name="Document" r:id="rId13" imgW="1802765" imgH="484505" progId="Word.Document.8">
                  <p:embed/>
                  <p:pic>
                    <p:nvPicPr>
                      <p:cNvPr id="0" name="图片 5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082" y="1595322"/>
                        <a:ext cx="3962400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3455586" y="2632726"/>
          <a:ext cx="39465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Document" r:id="rId15" imgW="1798320" imgH="631190" progId="Word.Document.8">
                  <p:embed/>
                </p:oleObj>
              </mc:Choice>
              <mc:Fallback>
                <p:oleObj name="Document" r:id="rId15" imgW="1798320" imgH="631190" progId="Word.Document.8">
                  <p:embed/>
                  <p:pic>
                    <p:nvPicPr>
                      <p:cNvPr id="0" name="图片 5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586" y="2632726"/>
                        <a:ext cx="3946525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3120390" y="3752239"/>
          <a:ext cx="393700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Document" r:id="rId17" imgW="1671955" imgH="629285" progId="Word.Document.8">
                  <p:embed/>
                </p:oleObj>
              </mc:Choice>
              <mc:Fallback>
                <p:oleObj name="Document" r:id="rId17" imgW="1671955" imgH="629285" progId="Word.Document.8">
                  <p:embed/>
                  <p:pic>
                    <p:nvPicPr>
                      <p:cNvPr id="0" name="图片 5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390" y="3752239"/>
                        <a:ext cx="3937000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221906" y="4794479"/>
          <a:ext cx="540258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Document" r:id="rId19" imgW="2457450" imgH="247650" progId="Word.Document.8">
                  <p:embed/>
                </p:oleObj>
              </mc:Choice>
              <mc:Fallback>
                <p:oleObj name="Document" r:id="rId19" imgW="2457450" imgH="247650" progId="Word.Document.8">
                  <p:embed/>
                  <p:pic>
                    <p:nvPicPr>
                      <p:cNvPr id="0" name="图片 5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1906" y="4794479"/>
                        <a:ext cx="540258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17" name="圆角矩形标注 328716"/>
          <p:cNvSpPr/>
          <p:nvPr/>
        </p:nvSpPr>
        <p:spPr>
          <a:xfrm flipV="1">
            <a:off x="10006330" y="4329430"/>
            <a:ext cx="1905000" cy="762000"/>
          </a:xfrm>
          <a:prstGeom prst="wedgeRoundRectCallout">
            <a:avLst>
              <a:gd name="adj1" fmla="val -80666"/>
              <a:gd name="adj2" fmla="val -102750"/>
              <a:gd name="adj3" fmla="val 16667"/>
            </a:avLst>
          </a:prstGeom>
          <a:solidFill>
            <a:srgbClr val="D7F6F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anchor="ctr" anchorCtr="0"/>
          <a:p>
            <a:r>
              <a:rPr lang="zh-CN" altLang="en-US" sz="3600">
                <a:latin typeface="Times New Roman" panose="02020603050405020304" pitchFamily="18" charset="0"/>
                <a:ea typeface="楷体_GB2312" pitchFamily="49" charset="-122"/>
              </a:rPr>
              <a:t>可加性</a:t>
            </a:r>
            <a:endParaRPr lang="zh-CN" altLang="en-US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372248" y="937047"/>
          <a:ext cx="837565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Document" r:id="rId1" imgW="3677285" imgH="394970" progId="Word.Document.8">
                  <p:embed/>
                </p:oleObj>
              </mc:Choice>
              <mc:Fallback>
                <p:oleObj name="Document" r:id="rId1" imgW="3677285" imgH="394970" progId="Word.Document.8">
                  <p:embed/>
                  <p:pic>
                    <p:nvPicPr>
                      <p:cNvPr id="0" name="图片 6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248" y="937047"/>
                        <a:ext cx="837565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693432" y="2004959"/>
          <a:ext cx="10787380" cy="932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Document" r:id="rId3" imgW="4819650" imgH="419100" progId="Word.Document.8">
                  <p:embed/>
                </p:oleObj>
              </mc:Choice>
              <mc:Fallback>
                <p:oleObj name="Document" r:id="rId3" imgW="4819650" imgH="419100" progId="Word.Document.8">
                  <p:embed/>
                  <p:pic>
                    <p:nvPicPr>
                      <p:cNvPr id="0" name="图片 6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32" y="2004959"/>
                        <a:ext cx="10787380" cy="932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372248" y="2997903"/>
          <a:ext cx="856773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Document" r:id="rId5" imgW="3847465" imgH="272415" progId="Word.Document.8">
                  <p:embed/>
                </p:oleObj>
              </mc:Choice>
              <mc:Fallback>
                <p:oleObj name="Document" r:id="rId5" imgW="3847465" imgH="272415" progId="Word.Document.8">
                  <p:embed/>
                  <p:pic>
                    <p:nvPicPr>
                      <p:cNvPr id="0" name="图片 6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248" y="2997903"/>
                        <a:ext cx="856773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371600" y="3595688"/>
          <a:ext cx="98012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Document" r:id="rId7" imgW="4388485" imgH="257175" progId="Word.Document.8">
                  <p:embed/>
                </p:oleObj>
              </mc:Choice>
              <mc:Fallback>
                <p:oleObj name="Document" r:id="rId7" imgW="4388485" imgH="257175" progId="Word.Document.8">
                  <p:embed/>
                  <p:pic>
                    <p:nvPicPr>
                      <p:cNvPr id="0" name="图片 6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95688"/>
                        <a:ext cx="98012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800100" y="4243388"/>
          <a:ext cx="106775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Document" r:id="rId9" imgW="4777105" imgH="535305" progId="Word.Document.8">
                  <p:embed/>
                </p:oleObj>
              </mc:Choice>
              <mc:Fallback>
                <p:oleObj name="Document" r:id="rId9" imgW="4777105" imgH="535305" progId="Word.Document.8">
                  <p:embed/>
                  <p:pic>
                    <p:nvPicPr>
                      <p:cNvPr id="0" name="图片 6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243388"/>
                        <a:ext cx="1067752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695325" y="2648323"/>
          <a:ext cx="11072812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Document" r:id="rId1" imgW="5159375" imgH="697230" progId="Word.Document.8">
                  <p:embed/>
                </p:oleObj>
              </mc:Choice>
              <mc:Fallback>
                <p:oleObj name="Document" r:id="rId1" imgW="5159375" imgH="697230" progId="Word.Document.8">
                  <p:embed/>
                  <p:pic>
                    <p:nvPicPr>
                      <p:cNvPr id="0" name="图片 7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2648323"/>
                        <a:ext cx="11072812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52043" y="805889"/>
          <a:ext cx="10977563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Document" r:id="rId3" imgW="4890135" imgH="758190" progId="Word.Document.8">
                  <p:embed/>
                </p:oleObj>
              </mc:Choice>
              <mc:Fallback>
                <p:oleObj name="Document" r:id="rId3" imgW="4890135" imgH="758190" progId="Word.Document.8">
                  <p:embed/>
                  <p:pic>
                    <p:nvPicPr>
                      <p:cNvPr id="0" name="图片 7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043" y="805889"/>
                        <a:ext cx="10977563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250858" y="3642096"/>
          <a:ext cx="10609262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Document" r:id="rId5" imgW="5012690" imgH="464820" progId="Word.Document.8">
                  <p:embed/>
                </p:oleObj>
              </mc:Choice>
              <mc:Fallback>
                <p:oleObj name="Document" r:id="rId5" imgW="5012690" imgH="464820" progId="Word.Document.8">
                  <p:embed/>
                  <p:pic>
                    <p:nvPicPr>
                      <p:cNvPr id="0" name="图片 7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858" y="3642096"/>
                        <a:ext cx="10609262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250858" y="4593010"/>
          <a:ext cx="441642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Document" r:id="rId7" imgW="2076450" imgH="400685" progId="Word.Document.8">
                  <p:embed/>
                </p:oleObj>
              </mc:Choice>
              <mc:Fallback>
                <p:oleObj name="Document" r:id="rId7" imgW="2076450" imgH="400685" progId="Word.Document.8">
                  <p:embed/>
                  <p:pic>
                    <p:nvPicPr>
                      <p:cNvPr id="0" name="图片 7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858" y="4593010"/>
                        <a:ext cx="4416425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5307947" y="4192961"/>
          <a:ext cx="265588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Document" r:id="rId9" imgW="1250950" imgH="798195" progId="Word.Document.8">
                  <p:embed/>
                </p:oleObj>
              </mc:Choice>
              <mc:Fallback>
                <p:oleObj name="Document" r:id="rId9" imgW="1250950" imgH="798195" progId="Word.Document.8">
                  <p:embed/>
                  <p:pic>
                    <p:nvPicPr>
                      <p:cNvPr id="0" name="图片 7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947" y="4192961"/>
                        <a:ext cx="2655887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742764" y="763028"/>
          <a:ext cx="11034713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Document" r:id="rId1" imgW="4890135" imgH="660400" progId="Word.Document.8">
                  <p:embed/>
                </p:oleObj>
              </mc:Choice>
              <mc:Fallback>
                <p:oleObj name="Document" r:id="rId1" imgW="4890135" imgH="660400" progId="Word.Document.8">
                  <p:embed/>
                  <p:pic>
                    <p:nvPicPr>
                      <p:cNvPr id="0" name="图片 8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764" y="763028"/>
                        <a:ext cx="11034713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742764" y="4453965"/>
          <a:ext cx="108458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Document" r:id="rId3" imgW="5125720" imgH="486410" progId="Word.Document.8">
                  <p:embed/>
                </p:oleObj>
              </mc:Choice>
              <mc:Fallback>
                <p:oleObj name="Document" r:id="rId3" imgW="5125720" imgH="486410" progId="Word.Document.8">
                  <p:embed/>
                  <p:pic>
                    <p:nvPicPr>
                      <p:cNvPr id="0" name="图片 8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764" y="4453965"/>
                        <a:ext cx="1084580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93552" y="2939490"/>
          <a:ext cx="10948987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Document" r:id="rId5" imgW="4777105" imgH="645160" progId="Word.Document.8">
                  <p:embed/>
                </p:oleObj>
              </mc:Choice>
              <mc:Fallback>
                <p:oleObj name="Document" r:id="rId5" imgW="4777105" imgH="645160" progId="Word.Document.8">
                  <p:embed/>
                  <p:pic>
                    <p:nvPicPr>
                      <p:cNvPr id="0" name="图片 8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552" y="2939490"/>
                        <a:ext cx="10948987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91964" y="2207653"/>
          <a:ext cx="11136312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Document" r:id="rId7" imgW="4935855" imgH="464820" progId="Word.Document.8">
                  <p:embed/>
                </p:oleObj>
              </mc:Choice>
              <mc:Fallback>
                <p:oleObj name="Document" r:id="rId7" imgW="4935855" imgH="464820" progId="Word.Document.8">
                  <p:embed/>
                  <p:pic>
                    <p:nvPicPr>
                      <p:cNvPr id="0" name="图片 8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64" y="2207653"/>
                        <a:ext cx="11136312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185428" y="1974752"/>
          <a:ext cx="82438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8" name="Document" r:id="rId1" imgW="3657600" imgH="363855" progId="Word.Document.8">
                  <p:embed/>
                </p:oleObj>
              </mc:Choice>
              <mc:Fallback>
                <p:oleObj name="Document" r:id="rId1" imgW="3657600" imgH="363855" progId="Word.Document.8">
                  <p:embed/>
                  <p:pic>
                    <p:nvPicPr>
                      <p:cNvPr id="0" name="图片 94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428" y="1974752"/>
                        <a:ext cx="824388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66738" y="623888"/>
          <a:ext cx="11053762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" name="Document" r:id="rId3" imgW="4899025" imgH="645160" progId="Word.Document.8">
                  <p:embed/>
                </p:oleObj>
              </mc:Choice>
              <mc:Fallback>
                <p:oleObj name="Document" r:id="rId3" imgW="4899025" imgH="645160" progId="Word.Document.8">
                  <p:embed/>
                  <p:pic>
                    <p:nvPicPr>
                      <p:cNvPr id="0" name="图片 94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623888"/>
                        <a:ext cx="11053762" cy="144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54417" y="2724282"/>
          <a:ext cx="82137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0" name="Document" r:id="rId5" imgW="4826000" imgH="482600" progId="Word.Document.8">
                  <p:embed/>
                </p:oleObj>
              </mc:Choice>
              <mc:Fallback>
                <p:oleObj name="Document" r:id="rId5" imgW="4826000" imgH="482600" progId="Word.Document.8">
                  <p:embed/>
                  <p:pic>
                    <p:nvPicPr>
                      <p:cNvPr id="0" name="图片 94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417" y="2724282"/>
                        <a:ext cx="82137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555625" y="3362325"/>
          <a:ext cx="624205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" name="Document" r:id="rId7" imgW="2752090" imgH="510540" progId="Word.Document.8">
                  <p:embed/>
                </p:oleObj>
              </mc:Choice>
              <mc:Fallback>
                <p:oleObj name="Document" r:id="rId7" imgW="2752090" imgH="510540" progId="Word.Document.8">
                  <p:embed/>
                  <p:pic>
                    <p:nvPicPr>
                      <p:cNvPr id="0" name="图片 94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3362325"/>
                        <a:ext cx="6242050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564403" y="4516902"/>
          <a:ext cx="8213725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" name="Document" r:id="rId9" imgW="3615055" imgH="697230" progId="Word.Document.8">
                  <p:embed/>
                </p:oleObj>
              </mc:Choice>
              <mc:Fallback>
                <p:oleObj name="Document" r:id="rId9" imgW="3615055" imgH="697230" progId="Word.Document.8">
                  <p:embed/>
                  <p:pic>
                    <p:nvPicPr>
                      <p:cNvPr id="0" name="图片 94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403" y="4516902"/>
                        <a:ext cx="8213725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 bwMode="auto">
          <a:xfrm>
            <a:off x="9167704" y="1220920"/>
            <a:ext cx="2333625" cy="2300286"/>
            <a:chOff x="6319838" y="782479"/>
            <a:chExt cx="2333625" cy="2300286"/>
          </a:xfrm>
        </p:grpSpPr>
        <p:grpSp>
          <p:nvGrpSpPr>
            <p:cNvPr id="12324" name="Group 64"/>
            <p:cNvGrpSpPr/>
            <p:nvPr/>
          </p:nvGrpSpPr>
          <p:grpSpPr bwMode="auto">
            <a:xfrm>
              <a:off x="6319838" y="782479"/>
              <a:ext cx="2333625" cy="2300286"/>
              <a:chOff x="0" y="0"/>
              <a:chExt cx="2211" cy="2300"/>
            </a:xfrm>
          </p:grpSpPr>
          <p:sp>
            <p:nvSpPr>
              <p:cNvPr id="12327" name="Picture 65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2211" cy="2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aphicFrame>
            <p:nvGraphicFramePr>
              <p:cNvPr id="12328" name="对象 7"/>
              <p:cNvGraphicFramePr>
                <a:graphicFrameLocks noChangeAspect="1"/>
              </p:cNvGraphicFramePr>
              <p:nvPr/>
            </p:nvGraphicFramePr>
            <p:xfrm>
              <a:off x="275" y="559"/>
              <a:ext cx="144" cy="1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3" name="Equation" r:id="rId11" imgW="114300" imgH="127000" progId="Equation.DSMT4">
                      <p:embed/>
                    </p:oleObj>
                  </mc:Choice>
                  <mc:Fallback>
                    <p:oleObj name="Equation" r:id="rId11" imgW="114300" imgH="127000" progId="Equation.DSMT4">
                      <p:embed/>
                      <p:pic>
                        <p:nvPicPr>
                          <p:cNvPr id="0" name="图片 94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" y="559"/>
                            <a:ext cx="144" cy="1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29" name="对象 8"/>
              <p:cNvGraphicFramePr>
                <a:graphicFrameLocks noChangeAspect="1"/>
              </p:cNvGraphicFramePr>
              <p:nvPr/>
            </p:nvGraphicFramePr>
            <p:xfrm>
              <a:off x="1480" y="1862"/>
              <a:ext cx="212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4" name="Equation" r:id="rId13" imgW="127000" imgH="165100" progId="Equation.DSMT4">
                      <p:embed/>
                    </p:oleObj>
                  </mc:Choice>
                  <mc:Fallback>
                    <p:oleObj name="Equation" r:id="rId13" imgW="127000" imgH="165100" progId="Equation.DSMT4">
                      <p:embed/>
                      <p:pic>
                        <p:nvPicPr>
                          <p:cNvPr id="0" name="图片 94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0" y="1862"/>
                            <a:ext cx="212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30" name="对象 9"/>
              <p:cNvGraphicFramePr>
                <a:graphicFrameLocks noChangeAspect="1"/>
              </p:cNvGraphicFramePr>
              <p:nvPr/>
            </p:nvGraphicFramePr>
            <p:xfrm>
              <a:off x="117" y="1900"/>
              <a:ext cx="18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5" name="Equation" r:id="rId15" imgW="152400" imgH="177800" progId="Equation.DSMT4">
                      <p:embed/>
                    </p:oleObj>
                  </mc:Choice>
                  <mc:Fallback>
                    <p:oleObj name="Equation" r:id="rId15" imgW="152400" imgH="177800" progId="Equation.DSMT4">
                      <p:embed/>
                      <p:pic>
                        <p:nvPicPr>
                          <p:cNvPr id="0" name="图片 94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7" y="1900"/>
                            <a:ext cx="18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31" name="对象 10"/>
              <p:cNvGraphicFramePr>
                <a:graphicFrameLocks noChangeAspect="1"/>
              </p:cNvGraphicFramePr>
              <p:nvPr/>
            </p:nvGraphicFramePr>
            <p:xfrm>
              <a:off x="1995" y="1889"/>
              <a:ext cx="216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6" name="Equation" r:id="rId17" imgW="127000" imgH="139700" progId="Equation.DSMT4">
                      <p:embed/>
                    </p:oleObj>
                  </mc:Choice>
                  <mc:Fallback>
                    <p:oleObj name="Equation" r:id="rId17" imgW="127000" imgH="139700" progId="Equation.DSMT4">
                      <p:embed/>
                      <p:pic>
                        <p:nvPicPr>
                          <p:cNvPr id="0" name="图片 94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95" y="1889"/>
                            <a:ext cx="216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32" name="对象 11"/>
              <p:cNvGraphicFramePr>
                <a:graphicFrameLocks noChangeAspect="1"/>
              </p:cNvGraphicFramePr>
              <p:nvPr/>
            </p:nvGraphicFramePr>
            <p:xfrm>
              <a:off x="131" y="1062"/>
              <a:ext cx="150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7" name="Equation" r:id="rId19" imgW="88900" imgH="164465" progId="Equation.DSMT4">
                      <p:embed/>
                    </p:oleObj>
                  </mc:Choice>
                  <mc:Fallback>
                    <p:oleObj name="Equation" r:id="rId19" imgW="88900" imgH="164465" progId="Equation.DSMT4">
                      <p:embed/>
                      <p:pic>
                        <p:nvPicPr>
                          <p:cNvPr id="0" name="图片 94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" y="1062"/>
                            <a:ext cx="150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33" name="Line 72"/>
              <p:cNvSpPr>
                <a:spLocks noChangeShapeType="1"/>
              </p:cNvSpPr>
              <p:nvPr/>
            </p:nvSpPr>
            <p:spPr bwMode="auto">
              <a:xfrm flipV="1">
                <a:off x="350" y="727"/>
                <a:ext cx="1" cy="13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4" name="Line 73"/>
              <p:cNvSpPr>
                <a:spLocks noChangeShapeType="1"/>
              </p:cNvSpPr>
              <p:nvPr/>
            </p:nvSpPr>
            <p:spPr bwMode="auto">
              <a:xfrm>
                <a:off x="131" y="1856"/>
                <a:ext cx="201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5" name="Line 74"/>
              <p:cNvSpPr>
                <a:spLocks noChangeShapeType="1"/>
              </p:cNvSpPr>
              <p:nvPr/>
            </p:nvSpPr>
            <p:spPr bwMode="auto">
              <a:xfrm flipV="1">
                <a:off x="1586" y="1222"/>
                <a:ext cx="1" cy="648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336" name="对象 15"/>
              <p:cNvGraphicFramePr>
                <a:graphicFrameLocks noChangeAspect="1"/>
              </p:cNvGraphicFramePr>
              <p:nvPr/>
            </p:nvGraphicFramePr>
            <p:xfrm>
              <a:off x="107" y="723"/>
              <a:ext cx="237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8" name="Equation" r:id="rId21" imgW="139700" imgH="165100" progId="Equation.DSMT4">
                      <p:embed/>
                    </p:oleObj>
                  </mc:Choice>
                  <mc:Fallback>
                    <p:oleObj name="Equation" r:id="rId21" imgW="139700" imgH="165100" progId="Equation.DSMT4">
                      <p:embed/>
                      <p:pic>
                        <p:nvPicPr>
                          <p:cNvPr id="0" name="图片 94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7" y="723"/>
                            <a:ext cx="237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37" name="Line 77"/>
              <p:cNvSpPr>
                <a:spLocks noChangeShapeType="1"/>
              </p:cNvSpPr>
              <p:nvPr/>
            </p:nvSpPr>
            <p:spPr bwMode="auto">
              <a:xfrm flipH="1">
                <a:off x="350" y="1205"/>
                <a:ext cx="1223" cy="1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25" name="Line 77"/>
            <p:cNvSpPr>
              <a:spLocks noChangeShapeType="1"/>
            </p:cNvSpPr>
            <p:nvPr/>
          </p:nvSpPr>
          <p:spPr bwMode="auto">
            <a:xfrm flipH="1">
              <a:off x="6680278" y="2636092"/>
              <a:ext cx="1290829" cy="1000"/>
            </a:xfrm>
            <a:prstGeom prst="line">
              <a:avLst/>
            </a:prstGeom>
            <a:noFill/>
            <a:ln w="25400">
              <a:solidFill>
                <a:srgbClr val="FF33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6" name="Line 74"/>
            <p:cNvSpPr>
              <a:spLocks noChangeShapeType="1"/>
            </p:cNvSpPr>
            <p:nvPr/>
          </p:nvSpPr>
          <p:spPr bwMode="auto">
            <a:xfrm flipV="1">
              <a:off x="6695582" y="2004631"/>
              <a:ext cx="1055" cy="648081"/>
            </a:xfrm>
            <a:prstGeom prst="line">
              <a:avLst/>
            </a:prstGeom>
            <a:noFill/>
            <a:ln w="25400">
              <a:solidFill>
                <a:srgbClr val="FF33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30785" name="组合 630784"/>
          <p:cNvGrpSpPr/>
          <p:nvPr/>
        </p:nvGrpSpPr>
        <p:grpSpPr bwMode="auto">
          <a:xfrm>
            <a:off x="9167704" y="1220920"/>
            <a:ext cx="2333625" cy="2300287"/>
            <a:chOff x="1316890" y="4425362"/>
            <a:chExt cx="2333625" cy="2300287"/>
          </a:xfrm>
        </p:grpSpPr>
        <p:grpSp>
          <p:nvGrpSpPr>
            <p:cNvPr id="12298" name="Group 64"/>
            <p:cNvGrpSpPr/>
            <p:nvPr/>
          </p:nvGrpSpPr>
          <p:grpSpPr bwMode="auto">
            <a:xfrm>
              <a:off x="1316890" y="4425362"/>
              <a:ext cx="2333625" cy="2300287"/>
              <a:chOff x="0" y="0"/>
              <a:chExt cx="2211" cy="2300"/>
            </a:xfrm>
          </p:grpSpPr>
          <p:sp>
            <p:nvSpPr>
              <p:cNvPr id="12312" name="Picture 65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2211" cy="2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aphicFrame>
            <p:nvGraphicFramePr>
              <p:cNvPr id="12313" name="对象 7"/>
              <p:cNvGraphicFramePr>
                <a:graphicFrameLocks noChangeAspect="1"/>
              </p:cNvGraphicFramePr>
              <p:nvPr/>
            </p:nvGraphicFramePr>
            <p:xfrm>
              <a:off x="275" y="559"/>
              <a:ext cx="144" cy="1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9" name="Equation" r:id="rId23" imgW="114300" imgH="127000" progId="Equation.DSMT4">
                      <p:embed/>
                    </p:oleObj>
                  </mc:Choice>
                  <mc:Fallback>
                    <p:oleObj name="Equation" r:id="rId23" imgW="114300" imgH="127000" progId="Equation.DSMT4">
                      <p:embed/>
                      <p:pic>
                        <p:nvPicPr>
                          <p:cNvPr id="0" name="图片 94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" y="559"/>
                            <a:ext cx="144" cy="1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4" name="对象 8"/>
              <p:cNvGraphicFramePr>
                <a:graphicFrameLocks noChangeAspect="1"/>
              </p:cNvGraphicFramePr>
              <p:nvPr/>
            </p:nvGraphicFramePr>
            <p:xfrm>
              <a:off x="1480" y="1862"/>
              <a:ext cx="212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50" name="Equation" r:id="rId24" imgW="127000" imgH="165100" progId="Equation.DSMT4">
                      <p:embed/>
                    </p:oleObj>
                  </mc:Choice>
                  <mc:Fallback>
                    <p:oleObj name="Equation" r:id="rId24" imgW="127000" imgH="165100" progId="Equation.DSMT4">
                      <p:embed/>
                      <p:pic>
                        <p:nvPicPr>
                          <p:cNvPr id="0" name="图片 94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0" y="1862"/>
                            <a:ext cx="212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5" name="对象 9"/>
              <p:cNvGraphicFramePr>
                <a:graphicFrameLocks noChangeAspect="1"/>
              </p:cNvGraphicFramePr>
              <p:nvPr/>
            </p:nvGraphicFramePr>
            <p:xfrm>
              <a:off x="117" y="1900"/>
              <a:ext cx="18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51" name="Equation" r:id="rId25" imgW="152400" imgH="177800" progId="Equation.DSMT4">
                      <p:embed/>
                    </p:oleObj>
                  </mc:Choice>
                  <mc:Fallback>
                    <p:oleObj name="Equation" r:id="rId25" imgW="152400" imgH="177800" progId="Equation.DSMT4">
                      <p:embed/>
                      <p:pic>
                        <p:nvPicPr>
                          <p:cNvPr id="0" name="图片 94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7" y="1900"/>
                            <a:ext cx="18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6" name="对象 10"/>
              <p:cNvGraphicFramePr>
                <a:graphicFrameLocks noChangeAspect="1"/>
              </p:cNvGraphicFramePr>
              <p:nvPr/>
            </p:nvGraphicFramePr>
            <p:xfrm>
              <a:off x="1995" y="1889"/>
              <a:ext cx="216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52" name="Equation" r:id="rId26" imgW="127000" imgH="139700" progId="Equation.DSMT4">
                      <p:embed/>
                    </p:oleObj>
                  </mc:Choice>
                  <mc:Fallback>
                    <p:oleObj name="Equation" r:id="rId26" imgW="127000" imgH="139700" progId="Equation.DSMT4">
                      <p:embed/>
                      <p:pic>
                        <p:nvPicPr>
                          <p:cNvPr id="0" name="图片 94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95" y="1889"/>
                            <a:ext cx="216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7" name="对象 11"/>
              <p:cNvGraphicFramePr>
                <a:graphicFrameLocks noChangeAspect="1"/>
              </p:cNvGraphicFramePr>
              <p:nvPr/>
            </p:nvGraphicFramePr>
            <p:xfrm>
              <a:off x="131" y="1062"/>
              <a:ext cx="150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53" name="Equation" r:id="rId27" imgW="88900" imgH="164465" progId="Equation.DSMT4">
                      <p:embed/>
                    </p:oleObj>
                  </mc:Choice>
                  <mc:Fallback>
                    <p:oleObj name="Equation" r:id="rId27" imgW="88900" imgH="164465" progId="Equation.DSMT4">
                      <p:embed/>
                      <p:pic>
                        <p:nvPicPr>
                          <p:cNvPr id="0" name="图片 94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" y="1062"/>
                            <a:ext cx="150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18" name="Line 72"/>
              <p:cNvSpPr>
                <a:spLocks noChangeShapeType="1"/>
              </p:cNvSpPr>
              <p:nvPr/>
            </p:nvSpPr>
            <p:spPr bwMode="auto">
              <a:xfrm flipV="1">
                <a:off x="350" y="727"/>
                <a:ext cx="1" cy="13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9" name="Line 73"/>
              <p:cNvSpPr>
                <a:spLocks noChangeShapeType="1"/>
              </p:cNvSpPr>
              <p:nvPr/>
            </p:nvSpPr>
            <p:spPr bwMode="auto">
              <a:xfrm>
                <a:off x="131" y="1856"/>
                <a:ext cx="201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0" name="Line 74"/>
              <p:cNvSpPr>
                <a:spLocks noChangeShapeType="1"/>
              </p:cNvSpPr>
              <p:nvPr/>
            </p:nvSpPr>
            <p:spPr bwMode="auto">
              <a:xfrm flipV="1">
                <a:off x="1586" y="1198"/>
                <a:ext cx="1" cy="666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321" name="对象 15"/>
              <p:cNvGraphicFramePr>
                <a:graphicFrameLocks noChangeAspect="1"/>
              </p:cNvGraphicFramePr>
              <p:nvPr/>
            </p:nvGraphicFramePr>
            <p:xfrm>
              <a:off x="107" y="723"/>
              <a:ext cx="237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54" name="Equation" r:id="rId28" imgW="139700" imgH="165100" progId="Equation.DSMT4">
                      <p:embed/>
                    </p:oleObj>
                  </mc:Choice>
                  <mc:Fallback>
                    <p:oleObj name="Equation" r:id="rId28" imgW="139700" imgH="165100" progId="Equation.DSMT4">
                      <p:embed/>
                      <p:pic>
                        <p:nvPicPr>
                          <p:cNvPr id="0" name="图片 94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7" y="723"/>
                            <a:ext cx="237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22" name="Line 77"/>
              <p:cNvSpPr>
                <a:spLocks noChangeShapeType="1"/>
              </p:cNvSpPr>
              <p:nvPr/>
            </p:nvSpPr>
            <p:spPr bwMode="auto">
              <a:xfrm flipH="1">
                <a:off x="350" y="1205"/>
                <a:ext cx="1238" cy="1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323" name="对象 36"/>
              <p:cNvGraphicFramePr>
                <a:graphicFrameLocks noChangeAspect="1"/>
              </p:cNvGraphicFramePr>
              <p:nvPr/>
            </p:nvGraphicFramePr>
            <p:xfrm>
              <a:off x="842" y="1889"/>
              <a:ext cx="11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55" name="Equation" r:id="rId29" imgW="114300" imgH="139700" progId="Equation.DSMT4">
                      <p:embed/>
                    </p:oleObj>
                  </mc:Choice>
                  <mc:Fallback>
                    <p:oleObj name="Equation" r:id="rId29" imgW="114300" imgH="139700" progId="Equation.DSMT4">
                      <p:embed/>
                      <p:pic>
                        <p:nvPicPr>
                          <p:cNvPr id="0" name="图片 94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2" y="1889"/>
                            <a:ext cx="119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299" name="组合 630783"/>
            <p:cNvGrpSpPr/>
            <p:nvPr/>
          </p:nvGrpSpPr>
          <p:grpSpPr bwMode="auto">
            <a:xfrm>
              <a:off x="1677329" y="4933347"/>
              <a:ext cx="1971107" cy="1362248"/>
              <a:chOff x="451844" y="3695871"/>
              <a:chExt cx="1971107" cy="1362248"/>
            </a:xfrm>
          </p:grpSpPr>
          <p:sp>
            <p:nvSpPr>
              <p:cNvPr id="12300" name="Line 77"/>
              <p:cNvSpPr>
                <a:spLocks noChangeShapeType="1"/>
              </p:cNvSpPr>
              <p:nvPr/>
            </p:nvSpPr>
            <p:spPr bwMode="auto">
              <a:xfrm flipH="1">
                <a:off x="451844" y="5041499"/>
                <a:ext cx="1299600" cy="100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1" name="Line 74"/>
              <p:cNvSpPr>
                <a:spLocks noChangeShapeType="1"/>
              </p:cNvSpPr>
              <p:nvPr/>
            </p:nvSpPr>
            <p:spPr bwMode="auto">
              <a:xfrm flipV="1">
                <a:off x="467149" y="4410038"/>
                <a:ext cx="1055" cy="648081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2" name="任意多边形 5"/>
              <p:cNvSpPr/>
              <p:nvPr/>
            </p:nvSpPr>
            <p:spPr bwMode="auto">
              <a:xfrm>
                <a:off x="627996" y="3761295"/>
                <a:ext cx="1794955" cy="1111491"/>
              </a:xfrm>
              <a:custGeom>
                <a:avLst/>
                <a:gdLst>
                  <a:gd name="T0" fmla="*/ 0 w 1794955"/>
                  <a:gd name="T1" fmla="*/ 0 h 1111491"/>
                  <a:gd name="T2" fmla="*/ 428919 w 1794955"/>
                  <a:gd name="T3" fmla="*/ 631596 h 1111491"/>
                  <a:gd name="T4" fmla="*/ 1145356 w 1794955"/>
                  <a:gd name="T5" fmla="*/ 999242 h 1111491"/>
                  <a:gd name="T6" fmla="*/ 1753385 w 1794955"/>
                  <a:gd name="T7" fmla="*/ 1102937 h 1111491"/>
                  <a:gd name="T8" fmla="*/ 1692111 w 1794955"/>
                  <a:gd name="T9" fmla="*/ 1098223 h 11114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94955" h="1111491">
                    <a:moveTo>
                      <a:pt x="0" y="0"/>
                    </a:moveTo>
                    <a:cubicBezTo>
                      <a:pt x="119013" y="232528"/>
                      <a:pt x="238026" y="465056"/>
                      <a:pt x="428919" y="631596"/>
                    </a:cubicBezTo>
                    <a:cubicBezTo>
                      <a:pt x="619812" y="798136"/>
                      <a:pt x="924612" y="920685"/>
                      <a:pt x="1145356" y="999242"/>
                    </a:cubicBezTo>
                    <a:cubicBezTo>
                      <a:pt x="1366100" y="1077799"/>
                      <a:pt x="1662259" y="1086440"/>
                      <a:pt x="1753385" y="1102937"/>
                    </a:cubicBezTo>
                    <a:cubicBezTo>
                      <a:pt x="1844511" y="1119434"/>
                      <a:pt x="1768311" y="1108828"/>
                      <a:pt x="1692111" y="1098223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2303" name="Line 101"/>
              <p:cNvSpPr>
                <a:spLocks noChangeShapeType="1"/>
              </p:cNvSpPr>
              <p:nvPr/>
            </p:nvSpPr>
            <p:spPr bwMode="auto">
              <a:xfrm flipV="1">
                <a:off x="1068763" y="4393036"/>
                <a:ext cx="1055" cy="6480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4" name="Line 91"/>
              <p:cNvSpPr>
                <a:spLocks noChangeShapeType="1"/>
              </p:cNvSpPr>
              <p:nvPr/>
            </p:nvSpPr>
            <p:spPr bwMode="auto">
              <a:xfrm flipH="1">
                <a:off x="481924" y="4415688"/>
                <a:ext cx="315583" cy="2670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5" name="Line 91"/>
              <p:cNvSpPr>
                <a:spLocks noChangeShapeType="1"/>
              </p:cNvSpPr>
              <p:nvPr/>
            </p:nvSpPr>
            <p:spPr bwMode="auto">
              <a:xfrm flipH="1">
                <a:off x="468204" y="4471690"/>
                <a:ext cx="494566" cy="405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6" name="Line 91"/>
              <p:cNvSpPr>
                <a:spLocks noChangeShapeType="1"/>
              </p:cNvSpPr>
              <p:nvPr/>
            </p:nvSpPr>
            <p:spPr bwMode="auto">
              <a:xfrm flipH="1">
                <a:off x="507769" y="4521716"/>
                <a:ext cx="672872" cy="5027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7" name="Line 91"/>
              <p:cNvSpPr>
                <a:spLocks noChangeShapeType="1"/>
              </p:cNvSpPr>
              <p:nvPr/>
            </p:nvSpPr>
            <p:spPr bwMode="auto">
              <a:xfrm flipH="1">
                <a:off x="733126" y="4598445"/>
                <a:ext cx="607306" cy="4388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8" name="Line 91"/>
              <p:cNvSpPr>
                <a:spLocks noChangeShapeType="1"/>
              </p:cNvSpPr>
              <p:nvPr/>
            </p:nvSpPr>
            <p:spPr bwMode="auto">
              <a:xfrm flipH="1">
                <a:off x="946572" y="4677269"/>
                <a:ext cx="553651" cy="377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9" name="Line 91"/>
              <p:cNvSpPr>
                <a:spLocks noChangeShapeType="1"/>
              </p:cNvSpPr>
              <p:nvPr/>
            </p:nvSpPr>
            <p:spPr bwMode="auto">
              <a:xfrm flipH="1">
                <a:off x="1420411" y="4795544"/>
                <a:ext cx="351067" cy="249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0" name="Line 91"/>
              <p:cNvSpPr>
                <a:spLocks noChangeShapeType="1"/>
              </p:cNvSpPr>
              <p:nvPr/>
            </p:nvSpPr>
            <p:spPr bwMode="auto">
              <a:xfrm flipH="1">
                <a:off x="1200197" y="4699317"/>
                <a:ext cx="491286" cy="3387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311" name="对象 36"/>
              <p:cNvGraphicFramePr>
                <a:graphicFrameLocks noChangeAspect="1"/>
              </p:cNvGraphicFramePr>
              <p:nvPr/>
            </p:nvGraphicFramePr>
            <p:xfrm>
              <a:off x="797507" y="3695871"/>
              <a:ext cx="433387" cy="654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56" name="Equation" r:id="rId31" imgW="393700" imgH="393700" progId="Equation.DSMT4">
                      <p:embed/>
                    </p:oleObj>
                  </mc:Choice>
                  <mc:Fallback>
                    <p:oleObj name="Equation" r:id="rId31" imgW="393700" imgH="393700" progId="Equation.DSMT4">
                      <p:embed/>
                      <p:pic>
                        <p:nvPicPr>
                          <p:cNvPr id="0" name="图片 94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7507" y="3695871"/>
                            <a:ext cx="433387" cy="6540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1" name="Object 6"/>
          <p:cNvGraphicFramePr>
            <a:graphicFrameLocks noChangeAspect="1"/>
          </p:cNvGraphicFramePr>
          <p:nvPr/>
        </p:nvGraphicFramePr>
        <p:xfrm>
          <a:off x="6315171" y="3652741"/>
          <a:ext cx="560387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7" name="Document" r:id="rId33" imgW="2470785" imgH="452755" progId="Word.Document.8">
                  <p:embed/>
                </p:oleObj>
              </mc:Choice>
              <mc:Fallback>
                <p:oleObj name="Document" r:id="rId33" imgW="2470785" imgH="452755" progId="Word.Document.8">
                  <p:embed/>
                  <p:pic>
                    <p:nvPicPr>
                      <p:cNvPr id="0" name="图片 94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171" y="3652741"/>
                        <a:ext cx="5603875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4.xml><?xml version="1.0" encoding="utf-8"?>
<p:tagLst xmlns:p="http://schemas.openxmlformats.org/presentationml/2006/main">
  <p:tag name="KSO_WPP_MARK_KEY" val="81e78c56-4c46-4699-8bd4-b2987546f4b4"/>
  <p:tag name="COMMONDATA" val="eyJoZGlkIjoiYzlhNDBhMmFlMjI3Y2E3ODJkMmNkNjUyYmE3ZmU4NjYifQ==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WPS 演示</Application>
  <PresentationFormat>宽屏</PresentationFormat>
  <Paragraphs>36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150</vt:i4>
      </vt:variant>
      <vt:variant>
        <vt:lpstr>幻灯片标题</vt:lpstr>
      </vt:variant>
      <vt:variant>
        <vt:i4>23</vt:i4>
      </vt:variant>
    </vt:vector>
  </HeadingPairs>
  <TitlesOfParts>
    <vt:vector size="182" baseType="lpstr">
      <vt:lpstr>Arial</vt:lpstr>
      <vt:lpstr>宋体</vt:lpstr>
      <vt:lpstr>Wingdings</vt:lpstr>
      <vt:lpstr>Times New Roman</vt:lpstr>
      <vt:lpstr>微软雅黑</vt:lpstr>
      <vt:lpstr>楷体_GB2312</vt:lpstr>
      <vt:lpstr>新宋体</vt:lpstr>
      <vt:lpstr>Arial Unicode MS</vt:lpstr>
      <vt:lpstr>Office 主题​​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拓展：随机向量的变换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lenovo</cp:lastModifiedBy>
  <cp:revision>60</cp:revision>
  <dcterms:created xsi:type="dcterms:W3CDTF">2019-06-19T02:08:00Z</dcterms:created>
  <dcterms:modified xsi:type="dcterms:W3CDTF">2022-09-26T07:31:51Z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F3AA112FE58C473C8BCF2327B530E3E7</vt:lpwstr>
  </property>
</Properties>
</file>