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bin" ContentType="application/vnd.openxmlformats-officedocument.oleObject"/>
  <Default Extension="emf" ContentType="image/emf"/>
  <Default Extension="wmf" ContentType="image/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7895" cy="9143861"/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2" charset="-122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6" autoAdjust="0"/>
    <p:restoredTop sz="99500"/>
  </p:normalViewPr>
  <p:slideViewPr>
    <p:cSldViewPr snapToGrid="0">
      <p:cViewPr varScale="1">
        <p:scale>
          <a:sx n="72" d="100"/>
          <a:sy n="72" d="100"/>
        </p:scale>
        <p:origin x="0" y="0"/>
      </p:cViewPr>
      <p:guideLst>
        <p:guide orient="horz" pos="2144"/>
        <p:guide pos="3832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-122"/>
              <a:ea typeface="微软雅黑" pitchFamily="0" charset="-122"/>
              <a:cs typeface="Calibri" pitchFamily="0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-122"/>
                <a:ea typeface="微软雅黑" pitchFamily="0" charset="-122"/>
                <a:cs typeface="Calibri" pitchFamily="0" charset="0"/>
              </a:rPr>
              <a:t>2022/9/27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Calibri" pitchFamily="0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-122"/>
              <a:ea typeface="微软雅黑" pitchFamily="0" charset="-122"/>
              <a:cs typeface="Calibri" pitchFamily="0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-122"/>
                <a:ea typeface="微软雅黑" pitchFamily="0" charset="-122"/>
                <a:cs typeface="Calibri" pitchFamily="0" charset="0"/>
              </a:rPr>
              <a:t>幻灯片编号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7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pPr marL="0" indent="0"/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2022/9/27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1" name="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pPr marL="0" indent="0"/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幻灯片编号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27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itchFamily="0" charset="-122"/>
        <a:ea typeface="微软雅黑" pitchFamily="0" charset="-122"/>
        <a:cs typeface="等线" pitchFamily="0" charset="-122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-122"/>
        <a:ea typeface="微软雅黑" pitchFamily="0" charset="-122"/>
        <a:cs typeface="等线" pitchFamily="0" charset="-122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-122"/>
        <a:ea typeface="微软雅黑" pitchFamily="0" charset="-122"/>
        <a:cs typeface="等线" pitchFamily="0" charset="-122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-122"/>
        <a:ea typeface="微软雅黑" pitchFamily="0" charset="-122"/>
        <a:cs typeface="等线" pitchFamily="0" charset="-122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-122"/>
        <a:ea typeface="微软雅黑" pitchFamily="0" charset="-122"/>
        <a:cs typeface="等线" pitchFamily="0" charset="-122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-122"/>
        <a:ea typeface="等线" pitchFamily="0" charset="-122"/>
        <a:cs typeface="等线" pitchFamily="0" charset="-122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-122"/>
        <a:ea typeface="等线" pitchFamily="0" charset="-122"/>
        <a:cs typeface="等线" pitchFamily="0" charset="-122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-122"/>
        <a:ea typeface="等线" pitchFamily="0" charset="-122"/>
        <a:cs typeface="等线" pitchFamily="0" charset="-122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-122"/>
        <a:ea typeface="等线" pitchFamily="0" charset="-122"/>
        <a:cs typeface="等线" pitchFamily="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1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2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392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等线" pitchFamily="0" charset="-122"/>
              </a:rPr>
              <a:t>10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等线" pitchFamily="0" charset="-122"/>
            </a:endParaRPr>
          </a:p>
        </p:txBody>
      </p:sp>
      <p:sp>
        <p:nvSpPr>
          <p:cNvPr id="229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30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zh-CN" altLang="en-US">
                <a:ea typeface="宋体" pitchFamily="2" charset="-122"/>
              </a:rPr>
              <a:t>数学期望的意义</a:t>
            </a:r>
            <a:r>
              <a:rPr lang="en-US" altLang="zh-CN">
                <a:ea typeface="宋体" pitchFamily="2" charset="-122"/>
              </a:rPr>
              <a:t>:</a:t>
            </a:r>
            <a:r>
              <a:rPr lang="zh-CN" altLang="en-US">
                <a:ea typeface="宋体" pitchFamily="2" charset="-122"/>
              </a:rPr>
              <a:t>随机变量的平均取值、系统的质心坐标、</a:t>
            </a:r>
            <a:endParaRPr lang="en-US" altLang="zh-CN">
              <a:ea typeface="宋体" pitchFamily="2" charset="-122"/>
            </a:endParaRPr>
          </a:p>
          <a:p>
            <a:pPr eaLnBrk="1" latinLnBrk="0" hangingPunct="1"/>
            <a:r>
              <a:rPr lang="zh-CN" altLang="en-US">
                <a:ea typeface="宋体" pitchFamily="2" charset="-122"/>
              </a:rPr>
              <a:t>质量集中的位置、系统关于原点的力矩</a:t>
            </a:r>
            <a:r>
              <a:rPr lang="en-US" altLang="zh-CN">
                <a:ea typeface="宋体" pitchFamily="2" charset="-122"/>
              </a:rPr>
              <a:t>    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1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10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468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47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8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11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817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等线" pitchFamily="0" charset="-122"/>
              </a:rPr>
              <a:t>12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等线" pitchFamily="0" charset="-122"/>
            </a:endParaRPr>
          </a:p>
        </p:txBody>
      </p:sp>
      <p:sp>
        <p:nvSpPr>
          <p:cNvPr id="260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61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62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12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85425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等线" pitchFamily="0" charset="-122"/>
              </a:rPr>
              <a:t>13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等线" pitchFamily="0" charset="-122"/>
            </a:endParaRPr>
          </a:p>
        </p:txBody>
      </p:sp>
      <p:sp>
        <p:nvSpPr>
          <p:cNvPr id="289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90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1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13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44963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等线" pitchFamily="0" charset="-122"/>
              </a:rPr>
              <a:t>14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等线" pitchFamily="0" charset="-122"/>
            </a:endParaRPr>
          </a:p>
        </p:txBody>
      </p:sp>
      <p:sp>
        <p:nvSpPr>
          <p:cNvPr id="301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02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03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14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90912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11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12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15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068801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Times New Roman" pitchFamily="0" charset="0"/>
              </a:rPr>
              <a:t>16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Times New Roman" pitchFamily="0" charset="0"/>
            </a:endParaRPr>
          </a:p>
        </p:txBody>
      </p:sp>
      <p:sp>
        <p:nvSpPr>
          <p:cNvPr id="340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1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en-US" altLang="zh-CN">
                <a:ea typeface="宋体" pitchFamily="2" charset="-122"/>
              </a:rPr>
              <a:t>     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85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16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149551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Times New Roman" pitchFamily="0" charset="0"/>
              </a:rPr>
              <a:t>17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Times New Roman" pitchFamily="0" charset="0"/>
            </a:endParaRPr>
          </a:p>
        </p:txBody>
      </p:sp>
      <p:sp>
        <p:nvSpPr>
          <p:cNvPr id="36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65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en-US" altLang="zh-CN">
                <a:ea typeface="宋体" pitchFamily="2" charset="-122"/>
              </a:rPr>
              <a:t>     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86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17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195656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Times New Roman" pitchFamily="0" charset="0"/>
              </a:rPr>
              <a:t>18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Times New Roman" pitchFamily="0" charset="0"/>
            </a:endParaRPr>
          </a:p>
        </p:txBody>
      </p:sp>
      <p:sp>
        <p:nvSpPr>
          <p:cNvPr id="397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98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en-US" altLang="zh-CN">
                <a:ea typeface="宋体" pitchFamily="2" charset="-122"/>
              </a:rPr>
              <a:t>     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87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18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499433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03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04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19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10543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94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5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662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10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11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20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725537"/>
      </p:ext>
    </p:extLst>
  </p:cSld>
  <p:clrMapOvr>
    <a:masterClrMapping/>
  </p:clrMapOvr>
</p:notes>
</file>

<file path=ppt/notesSlides/notesSlide2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17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18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21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169792"/>
      </p:ext>
    </p:extLst>
  </p:cSld>
  <p:clrMapOvr>
    <a:masterClrMapping/>
  </p:clrMapOvr>
</p:notes>
</file>

<file path=ppt/notesSlides/notesSlide2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4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25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22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912892"/>
      </p:ext>
    </p:extLst>
  </p:cSld>
  <p:clrMapOvr>
    <a:masterClrMapping/>
  </p:clrMapOvr>
</p:notes>
</file>

<file path=ppt/notesSlides/notesSlide2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32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3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23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054205"/>
      </p:ext>
    </p:extLst>
  </p:cSld>
  <p:clrMapOvr>
    <a:masterClrMapping/>
  </p:clrMapOvr>
</p:notes>
</file>

<file path=ppt/notesSlides/notesSlide2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38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39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24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12565"/>
      </p:ext>
    </p:extLst>
  </p:cSld>
  <p:clrMapOvr>
    <a:masterClrMapping/>
  </p:clrMapOvr>
</p:notes>
</file>

<file path=ppt/notesSlides/notesSlide2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45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46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25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336671"/>
      </p:ext>
    </p:extLst>
  </p:cSld>
  <p:clrMapOvr>
    <a:masterClrMapping/>
  </p:clrMapOvr>
</p:notes>
</file>

<file path=ppt/notesSlides/notesSlide2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50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51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26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398659"/>
      </p:ext>
    </p:extLst>
  </p:cSld>
  <p:clrMapOvr>
    <a:masterClrMapping/>
  </p:clrMapOvr>
</p:notes>
</file>

<file path=ppt/notesSlides/notesSlide2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57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58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27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434232"/>
      </p:ext>
    </p:extLst>
  </p:cSld>
  <p:clrMapOvr>
    <a:masterClrMapping/>
  </p:clrMapOvr>
</p:notes>
</file>

<file path=ppt/notesSlides/notesSlide2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65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66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28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448922"/>
      </p:ext>
    </p:extLst>
  </p:cSld>
  <p:clrMapOvr>
    <a:masterClrMapping/>
  </p:clrMapOvr>
</p:notes>
</file>

<file path=ppt/notesSlides/notesSlide2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72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7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29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60996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1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2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3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168383"/>
      </p:ext>
    </p:extLst>
  </p:cSld>
  <p:clrMapOvr>
    <a:masterClrMapping/>
  </p:clrMapOvr>
</p:notes>
</file>

<file path=ppt/notesSlides/notesSlide3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77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78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30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3145"/>
      </p:ext>
    </p:extLst>
  </p:cSld>
  <p:clrMapOvr>
    <a:masterClrMapping/>
  </p:clrMapOvr>
</p:notes>
</file>

<file path=ppt/notesSlides/notesSlide3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幻灯片编号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686551"/>
      </p:ext>
    </p:extLst>
  </p:cSld>
  <p:clrMapOvr>
    <a:masterClrMapping/>
  </p:clrMapOvr>
</p:notes>
</file>

<file path=ppt/notesSlides/notesSlide3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幻灯片编号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249897"/>
      </p:ext>
    </p:extLst>
  </p:cSld>
  <p:clrMapOvr>
    <a:masterClrMapping/>
  </p:clrMapOvr>
</p:notes>
</file>

<file path=ppt/notesSlides/notesSlide3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Times New Roman" pitchFamily="0" charset="0"/>
              </a:rPr>
              <a:t>33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Times New Roman" pitchFamily="0" charset="0"/>
            </a:endParaRPr>
          </a:p>
        </p:txBody>
      </p:sp>
      <p:sp>
        <p:nvSpPr>
          <p:cNvPr id="505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06" name=""/>
          <p:cNvSpPr>
            <a:spLocks noGrp="1"/>
          </p:cNvSpPr>
          <p:nvPr>
            <p:ph type="body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zh-CN" altLang="en-US" sz="4000">
                <a:ea typeface="幼圆" pitchFamily="49" charset="-122"/>
              </a:rPr>
              <a:t>      版书：</a:t>
            </a:r>
            <a:r>
              <a:rPr lang="en-US" altLang="zh-CN" sz="4000">
                <a:ea typeface="幼圆" pitchFamily="49" charset="-122"/>
              </a:rPr>
              <a:t>X</a:t>
            </a:r>
            <a:r>
              <a:rPr lang="zh-CN" altLang="en-US" sz="4000">
                <a:ea typeface="幼圆" pitchFamily="49" charset="-122"/>
              </a:rPr>
              <a:t>的密度函数，计算</a:t>
            </a:r>
            <a:r>
              <a:rPr lang="en-US" altLang="zh-CN" sz="4000">
                <a:ea typeface="幼圆" pitchFamily="49" charset="-122"/>
              </a:rPr>
              <a:t>Y</a:t>
            </a:r>
            <a:r>
              <a:rPr lang="zh-CN" altLang="en-US" sz="4000">
                <a:ea typeface="幼圆" pitchFamily="49" charset="-122"/>
              </a:rPr>
              <a:t>的分布律</a:t>
            </a:r>
            <a:r>
              <a:rPr lang="en-US" altLang="zh-CN" sz="4000">
                <a:ea typeface="幼圆" pitchFamily="49" charset="-122"/>
              </a:rPr>
              <a:t>,</a:t>
            </a:r>
            <a:r>
              <a:rPr lang="zh-CN" altLang="en-US" sz="4000">
                <a:ea typeface="幼圆" pitchFamily="49" charset="-122"/>
              </a:rPr>
              <a:t>计算</a:t>
            </a:r>
            <a:r>
              <a:rPr lang="en-US" altLang="zh-CN" sz="4000">
                <a:ea typeface="幼圆" pitchFamily="49" charset="-122"/>
              </a:rPr>
              <a:t>Y</a:t>
            </a:r>
            <a:r>
              <a:rPr lang="zh-CN" altLang="en-US" sz="4000">
                <a:ea typeface="幼圆" pitchFamily="49" charset="-122"/>
              </a:rPr>
              <a:t>的数学期望</a:t>
            </a:r>
            <a:endParaRPr lang="zh-CN" altLang="en-US" sz="4000">
              <a:ea typeface="幼圆" pitchFamily="49" charset="-122"/>
            </a:endParaRPr>
          </a:p>
        </p:txBody>
      </p:sp>
      <p:sp>
        <p:nvSpPr>
          <p:cNvPr id="588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33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627836"/>
      </p:ext>
    </p:extLst>
  </p:cSld>
  <p:clrMapOvr>
    <a:masterClrMapping/>
  </p:clrMapOvr>
</p:notes>
</file>

<file path=ppt/notesSlides/notesSlide3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20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21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34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195925"/>
      </p:ext>
    </p:extLst>
  </p:cSld>
  <p:clrMapOvr>
    <a:masterClrMapping/>
  </p:clrMapOvr>
</p:notes>
</file>

<file path=ppt/notesSlides/notesSlide3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幻灯片编号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822148"/>
      </p:ext>
    </p:extLst>
  </p:cSld>
  <p:clrMapOvr>
    <a:masterClrMapping/>
  </p:clrMapOvr>
</p:notes>
</file>

<file path=ppt/notesSlides/notesSlide3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Times New Roman" pitchFamily="0" charset="0"/>
              </a:rPr>
              <a:t>36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Times New Roman" pitchFamily="0" charset="0"/>
            </a:endParaRPr>
          </a:p>
        </p:txBody>
      </p:sp>
      <p:sp>
        <p:nvSpPr>
          <p:cNvPr id="551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52" name=""/>
          <p:cNvSpPr>
            <a:spLocks noGrp="1"/>
          </p:cNvSpPr>
          <p:nvPr>
            <p:ph type="body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zh-CN" altLang="en-US" sz="4000">
                <a:ea typeface="幼圆" pitchFamily="49" charset="-122"/>
              </a:rPr>
              <a:t>      版书：</a:t>
            </a:r>
            <a:r>
              <a:rPr lang="en-US" altLang="zh-CN" sz="4000">
                <a:ea typeface="幼圆" pitchFamily="49" charset="-122"/>
              </a:rPr>
              <a:t>X</a:t>
            </a:r>
            <a:r>
              <a:rPr lang="zh-CN" altLang="en-US" sz="4000">
                <a:ea typeface="幼圆" pitchFamily="49" charset="-122"/>
              </a:rPr>
              <a:t>的密度函数，计算</a:t>
            </a:r>
            <a:r>
              <a:rPr lang="en-US" altLang="zh-CN" sz="4000">
                <a:ea typeface="幼圆" pitchFamily="49" charset="-122"/>
              </a:rPr>
              <a:t>Y</a:t>
            </a:r>
            <a:r>
              <a:rPr lang="zh-CN" altLang="en-US" sz="4000">
                <a:ea typeface="幼圆" pitchFamily="49" charset="-122"/>
              </a:rPr>
              <a:t>的分布律</a:t>
            </a:r>
            <a:r>
              <a:rPr lang="en-US" altLang="zh-CN" sz="4000">
                <a:ea typeface="幼圆" pitchFamily="49" charset="-122"/>
              </a:rPr>
              <a:t>,</a:t>
            </a:r>
            <a:r>
              <a:rPr lang="zh-CN" altLang="en-US" sz="4000">
                <a:ea typeface="幼圆" pitchFamily="49" charset="-122"/>
              </a:rPr>
              <a:t>计算</a:t>
            </a:r>
            <a:r>
              <a:rPr lang="en-US" altLang="zh-CN" sz="4000">
                <a:ea typeface="幼圆" pitchFamily="49" charset="-122"/>
              </a:rPr>
              <a:t>Y</a:t>
            </a:r>
            <a:r>
              <a:rPr lang="zh-CN" altLang="en-US" sz="4000">
                <a:ea typeface="幼圆" pitchFamily="49" charset="-122"/>
              </a:rPr>
              <a:t>的数学期望</a:t>
            </a:r>
            <a:endParaRPr lang="zh-CN" altLang="en-US" sz="4000">
              <a:ea typeface="幼圆" pitchFamily="49" charset="-122"/>
            </a:endParaRPr>
          </a:p>
        </p:txBody>
      </p:sp>
      <p:sp>
        <p:nvSpPr>
          <p:cNvPr id="589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36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32521"/>
      </p:ext>
    </p:extLst>
  </p:cSld>
  <p:clrMapOvr>
    <a:masterClrMapping/>
  </p:clrMapOvr>
</p:notes>
</file>

<file path=ppt/notesSlides/notesSlide3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Times New Roman" pitchFamily="0" charset="0"/>
              </a:rPr>
              <a:t>37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Times New Roman" pitchFamily="0" charset="0"/>
            </a:endParaRPr>
          </a:p>
        </p:txBody>
      </p:sp>
      <p:sp>
        <p:nvSpPr>
          <p:cNvPr id="576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77" name=""/>
          <p:cNvSpPr>
            <a:spLocks noGrp="1"/>
          </p:cNvSpPr>
          <p:nvPr>
            <p:ph type="body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zh-CN" altLang="en-US" sz="4000">
                <a:ea typeface="幼圆" pitchFamily="49" charset="-122"/>
              </a:rPr>
              <a:t>      版书：</a:t>
            </a:r>
            <a:r>
              <a:rPr lang="en-US" altLang="zh-CN" sz="4000">
                <a:ea typeface="幼圆" pitchFamily="49" charset="-122"/>
              </a:rPr>
              <a:t>X</a:t>
            </a:r>
            <a:r>
              <a:rPr lang="zh-CN" altLang="en-US" sz="4000">
                <a:ea typeface="幼圆" pitchFamily="49" charset="-122"/>
              </a:rPr>
              <a:t>的密度函数，计算</a:t>
            </a:r>
            <a:r>
              <a:rPr lang="en-US" altLang="zh-CN" sz="4000">
                <a:ea typeface="幼圆" pitchFamily="49" charset="-122"/>
              </a:rPr>
              <a:t>Y</a:t>
            </a:r>
            <a:r>
              <a:rPr lang="zh-CN" altLang="en-US" sz="4000">
                <a:ea typeface="幼圆" pitchFamily="49" charset="-122"/>
              </a:rPr>
              <a:t>的分布律</a:t>
            </a:r>
            <a:r>
              <a:rPr lang="en-US" altLang="zh-CN" sz="4000">
                <a:ea typeface="幼圆" pitchFamily="49" charset="-122"/>
              </a:rPr>
              <a:t>,</a:t>
            </a:r>
            <a:r>
              <a:rPr lang="zh-CN" altLang="en-US" sz="4000">
                <a:ea typeface="幼圆" pitchFamily="49" charset="-122"/>
              </a:rPr>
              <a:t>计算</a:t>
            </a:r>
            <a:r>
              <a:rPr lang="en-US" altLang="zh-CN" sz="4000">
                <a:ea typeface="幼圆" pitchFamily="49" charset="-122"/>
              </a:rPr>
              <a:t>Y</a:t>
            </a:r>
            <a:r>
              <a:rPr lang="zh-CN" altLang="en-US" sz="4000">
                <a:ea typeface="幼圆" pitchFamily="49" charset="-122"/>
              </a:rPr>
              <a:t>的数学期望</a:t>
            </a:r>
            <a:endParaRPr lang="zh-CN" altLang="en-US" sz="4000">
              <a:ea typeface="幼圆" pitchFamily="49" charset="-122"/>
            </a:endParaRPr>
          </a:p>
        </p:txBody>
      </p:sp>
      <p:sp>
        <p:nvSpPr>
          <p:cNvPr id="590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37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933225"/>
      </p:ext>
    </p:extLst>
  </p:cSld>
  <p:clrMapOvr>
    <a:masterClrMapping/>
  </p:clrMapOvr>
</p:notes>
</file>

<file path=ppt/notesSlides/notesSlide3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微软雅黑" pitchFamily="0" charset="-122"/>
                <a:ea typeface="微软雅黑" pitchFamily="0" charset="-122"/>
                <a:cs typeface="等线" pitchFamily="0" charset="-122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幻灯片编号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406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9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0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4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28912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5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6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5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5666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5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6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6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1501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等线" pitchFamily="0" charset="-122"/>
              </a:rPr>
              <a:t>7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等线" pitchFamily="0" charset="-122"/>
            </a:endParaRPr>
          </a:p>
        </p:txBody>
      </p:sp>
      <p:sp>
        <p:nvSpPr>
          <p:cNvPr id="135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6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7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7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6216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等线" pitchFamily="0" charset="-122"/>
              </a:rPr>
              <a:t>8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等线" pitchFamily="0" charset="-122"/>
            </a:endParaRPr>
          </a:p>
        </p:txBody>
      </p:sp>
      <p:sp>
        <p:nvSpPr>
          <p:cNvPr id="152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3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4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8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6942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"/>
          <p:cNvSpPr>
            <a:spLocks/>
          </p:cNvSpPr>
          <p:nvPr/>
        </p:nvSpPr>
        <p:spPr>
          <a:xfrm rot="0">
            <a:off x="4021138" y="9721850"/>
            <a:ext cx="3076575" cy="5111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6295" tIns="48148" rIns="96295" bIns="48148" anchor="b" anchorCtr="0">
            <a:prstTxWarp prst="textNoShape"/>
          </a:bodyPr>
          <a:lstStyle/>
          <a:p>
            <a:pPr marL="0" indent="0" algn="r" defTabSz="96393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等线" pitchFamily="0" charset="-122"/>
              </a:rPr>
              <a:t>9</a:t>
            </a:fld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Gulim" pitchFamily="34" charset="-127"/>
              <a:cs typeface="等线" pitchFamily="0" charset="-122"/>
            </a:endParaRPr>
          </a:p>
        </p:txBody>
      </p:sp>
      <p:sp>
        <p:nvSpPr>
          <p:cNvPr id="192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93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6295" tIns="48148" rIns="96295" bIns="48148" anchor="t" anchorCtr="0">
            <a:prstTxWarp prst="textNoShape"/>
          </a:bodyPr>
          <a:lstStyle/>
          <a:p>
            <a:pPr eaLnBrk="1" latinLnBrk="0" hangingPunct="1"/>
            <a:r>
              <a:rPr lang="en-US" altLang="zh-CN">
                <a:ea typeface="宋体" pitchFamily="2" charset="-122"/>
              </a:rPr>
              <a:t>     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4" name="编号占位符"/>
          <p:cNvSpPr>
            <a:spLocks noGrp="1"/>
          </p:cNvSpPr>
          <p:nvPr>
            <p:ph type="sldNum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fld id="{CAD2D6BD-DE1B-4B5F-8B41-2702339687B9}" type="slidenum">
              <a:rPr lang="en-US" altLang="zh-CN" sz="1200">
                <a:latin typeface="微软雅黑" pitchFamily="0" charset="-122"/>
                <a:ea typeface="微软雅黑" pitchFamily="0" charset="-122"/>
                <a:cs typeface="等线" pitchFamily="0" charset="-122"/>
              </a:rPr>
              <a:t>9</a:t>
            </a:fld>
            <a:endParaRPr lang="zh-CN" altLang="en-US" sz="1200">
              <a:latin typeface="微软雅黑" pitchFamily="0" charset="-122"/>
              <a:ea typeface="微软雅黑" pitchFamily="0" charset="-122"/>
              <a:cs typeface="等线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07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defRPr sz="5400" b="0" spc="600"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669882" y="3566160"/>
            <a:ext cx="10852237" cy="9509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eaLnBrk="1" fontAlgn="auto" latinLnBrk="0" hangingPunct="1">
              <a:buNone/>
              <a:defRPr sz="2000"/>
            </a:lvl2pPr>
            <a:lvl3pPr marL="914400" indent="0" algn="ctr" defTabSz="914400" eaLnBrk="1" fontAlgn="auto" latinLnBrk="0" hangingPunct="1">
              <a:buNone/>
              <a:defRPr sz="1800"/>
            </a:lvl3pPr>
            <a:lvl4pPr marL="1371600" indent="0" algn="ctr" defTabSz="914400" eaLnBrk="1" fontAlgn="auto" latinLnBrk="0" hangingPunct="1">
              <a:buNone/>
              <a:defRPr sz="1600"/>
            </a:lvl4pPr>
            <a:lvl5pPr marL="1828800" indent="0" algn="ctr" defTabSz="914400" eaLnBrk="1" fontAlgn="auto" latinLnBrk="0" hangingPunct="1">
              <a:buNone/>
              <a:defRPr sz="1600"/>
            </a:lvl5pPr>
            <a:lvl6pPr marL="2286000" indent="0" algn="ctr" defTabSz="914400" eaLnBrk="1" fontAlgn="auto" latinLnBrk="0" hangingPunct="1">
              <a:buNone/>
              <a:defRPr sz="1600"/>
            </a:lvl6pPr>
            <a:lvl7pPr marL="2743200" indent="0" algn="ctr" defTabSz="914400" eaLnBrk="1" fontAlgn="auto" latinLnBrk="0" hangingPunct="1">
              <a:buNone/>
              <a:defRPr sz="1600"/>
            </a:lvl7pPr>
            <a:lvl8pPr marL="3200400" indent="0" algn="ctr" defTabSz="914400" eaLnBrk="1" fontAlgn="auto" latinLnBrk="0" hangingPunct="1">
              <a:buNone/>
              <a:defRPr sz="1600"/>
            </a:lvl8pPr>
            <a:lvl9pPr marL="3200400" indent="0" algn="ctr" defTabSz="914400" eaLnBrk="1" fontAlgn="auto" latinLnBrk="0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3830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 rot="0">
            <a:off x="669930" y="952508"/>
            <a:ext cx="10852237" cy="503999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-22860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-22860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-22860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-22860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798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-122"/>
              </a:rPr>
              <a:t>单击此处编辑标题</a:t>
            </a:r>
            <a:endParaRPr lang="zh-CN" altLang="en-US">
              <a:sym typeface="微软雅黑" pitchFamily="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78829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 rot="0">
            <a:off x="669882" y="1296000"/>
            <a:ext cx="10852237" cy="50413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-122"/>
              </a:rPr>
              <a:t>单击此处编辑母版文本样式</a:t>
            </a:r>
            <a:endParaRPr lang="en-US" altLang="zh-CN">
              <a:sym typeface="微软雅黑" pitchFamily="0" charset="-122"/>
            </a:endParaRPr>
          </a:p>
          <a:p>
            <a:pPr lvl="1" marL="685800" indent="-228600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>
              <a:sym typeface="微软雅黑" pitchFamily="0" charset="-122"/>
            </a:endParaRPr>
          </a:p>
          <a:p>
            <a:pPr lvl="2" marL="1143000" indent="-228600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>
              <a:sym typeface="微软雅黑" pitchFamily="0" charset="-122"/>
            </a:endParaRPr>
          </a:p>
          <a:p>
            <a:pPr lvl="3" marL="1600200" indent="-228600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>
              <a:sym typeface="微软雅黑" pitchFamily="0" charset="-122"/>
            </a:endParaRPr>
          </a:p>
          <a:p>
            <a:pPr lvl="4" marL="2057400" indent="-228600"/>
            <a:r>
              <a:rPr lang="zh-CN" altLang="en-US">
                <a:sym typeface="微软雅黑" pitchFamily="0" charset="-122"/>
              </a:rPr>
              <a:t>第五级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6887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 rot="0">
            <a:off x="669930" y="3808730"/>
            <a:ext cx="10852237" cy="6248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63500" bIns="38100" anchor="t" anchorCtr="0">
            <a:prstTxWarp prst="textNoShape"/>
          </a:bodyPr>
          <a:lstStyle>
            <a:lvl1pPr marL="0" indent="0" defTabSz="914400" eaLnBrk="1" fontAlgn="auto" latinLnBrk="0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 rot="0">
            <a:off x="669925" y="4511675"/>
            <a:ext cx="10852237" cy="1077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  <a:lvl2pPr marL="457200" indent="0" defTabSz="914400" eaLnBrk="1" fontAlgn="auto" latinLnBrk="0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eaLnBrk="1" fontAlgn="auto" latinLnBrk="0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0234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 rot="0">
            <a:off x="669930" y="1296000"/>
            <a:ext cx="5283240" cy="503999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-122"/>
              </a:rPr>
              <a:t>单击此处编辑母版文本样式</a:t>
            </a:r>
            <a:endParaRPr lang="en-US" altLang="zh-CN">
              <a:sym typeface="微软雅黑" pitchFamily="0" charset="-122"/>
            </a:endParaRPr>
          </a:p>
          <a:p>
            <a:pPr lvl="1" marL="685800" indent="-228600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>
              <a:sym typeface="微软雅黑" pitchFamily="0" charset="-122"/>
            </a:endParaRPr>
          </a:p>
          <a:p>
            <a:pPr lvl="2" marL="1143000" indent="-228600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>
              <a:sym typeface="微软雅黑" pitchFamily="0" charset="-122"/>
            </a:endParaRPr>
          </a:p>
          <a:p>
            <a:pPr lvl="3" marL="1600200" indent="-228600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>
              <a:sym typeface="微软雅黑" pitchFamily="0" charset="-122"/>
            </a:endParaRPr>
          </a:p>
          <a:p>
            <a:pPr lvl="4" marL="2057400" indent="-228600"/>
            <a:r>
              <a:rPr lang="zh-CN" altLang="en-US">
                <a:sym typeface="微软雅黑" pitchFamily="0" charset="-122"/>
              </a:rPr>
              <a:t>第五级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 rot="0">
            <a:off x="6238877" y="1296000"/>
            <a:ext cx="5283240" cy="503999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eaLnBrk="1" fontAlgn="auto" latinLnBrk="0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eaLnBrk="1" fontAlgn="auto" latinLnBrk="0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eaLnBrk="1" fontAlgn="auto" latinLnBrk="0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eaLnBrk="1" fontAlgn="auto" latinLnBrk="0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eaLnBrk="1" fontAlgn="auto" latinLnBrk="0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313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669930" y="1296000"/>
            <a:ext cx="5283240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eaLnBrk="1" fontAlgn="auto" latinLnBrk="0" hangingPunct="1">
              <a:buNone/>
              <a:defRPr sz="2000" b="1"/>
            </a:lvl2pPr>
            <a:lvl3pPr marL="914400" indent="0" defTabSz="914400" eaLnBrk="1" fontAlgn="auto" latinLnBrk="0" hangingPunct="1">
              <a:buNone/>
              <a:defRPr sz="1800" b="1"/>
            </a:lvl3pPr>
            <a:lvl4pPr marL="1371600" indent="0" defTabSz="914400" eaLnBrk="1" fontAlgn="auto" latinLnBrk="0" hangingPunct="1">
              <a:buNone/>
              <a:defRPr sz="1600" b="1"/>
            </a:lvl4pPr>
            <a:lvl5pPr marL="1828800" indent="0" defTabSz="914400" eaLnBrk="1" fontAlgn="auto" latinLnBrk="0" hangingPunct="1">
              <a:buNone/>
              <a:defRPr sz="1600" b="1"/>
            </a:lvl5pPr>
            <a:lvl6pPr marL="2286000" indent="0" defTabSz="914400" eaLnBrk="1" fontAlgn="auto" latinLnBrk="0" hangingPunct="1">
              <a:buNone/>
              <a:defRPr sz="1600" b="1"/>
            </a:lvl6pPr>
            <a:lvl7pPr marL="2743200" indent="0" defTabSz="914400" eaLnBrk="1" fontAlgn="auto" latinLnBrk="0" hangingPunct="1">
              <a:buNone/>
              <a:defRPr sz="1600" b="1"/>
            </a:lvl7pPr>
            <a:lvl8pPr marL="3200400" indent="0" defTabSz="914400" eaLnBrk="1" fontAlgn="auto" latinLnBrk="0" hangingPunct="1">
              <a:buNone/>
              <a:defRPr sz="1600" b="1"/>
            </a:lvl8pPr>
            <a:lvl9pPr marL="3200400" indent="0" defTabSz="914400" eaLnBrk="1" fontAlgn="auto" latinLnBrk="0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 rot="0">
            <a:off x="669925" y="1789043"/>
            <a:ext cx="5283200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-122"/>
              </a:rPr>
              <a:t>单击此处编辑母版文本样式</a:t>
            </a:r>
            <a:endParaRPr lang="en-US" altLang="zh-CN">
              <a:sym typeface="微软雅黑" pitchFamily="0" charset="-122"/>
            </a:endParaRPr>
          </a:p>
          <a:p>
            <a:pPr lvl="1" marL="685800" indent="-228600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>
              <a:sym typeface="微软雅黑" pitchFamily="0" charset="-122"/>
            </a:endParaRPr>
          </a:p>
          <a:p>
            <a:pPr lvl="2" marL="1143000" indent="-228600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>
              <a:sym typeface="微软雅黑" pitchFamily="0" charset="-122"/>
            </a:endParaRPr>
          </a:p>
          <a:p>
            <a:pPr lvl="3" marL="1600200" indent="-228600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>
              <a:sym typeface="微软雅黑" pitchFamily="0" charset="-122"/>
            </a:endParaRPr>
          </a:p>
          <a:p>
            <a:pPr lvl="4" marL="2057400" indent="-228600"/>
            <a:r>
              <a:rPr lang="zh-CN" altLang="en-US">
                <a:sym typeface="微软雅黑" pitchFamily="0" charset="-122"/>
              </a:rPr>
              <a:t>第五级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 rot="0">
            <a:off x="623575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  <a:lvl2pPr marL="457200" indent="0" defTabSz="914400" eaLnBrk="1" fontAlgn="auto" latinLnBrk="0" hangingPunct="1">
              <a:buNone/>
              <a:defRPr sz="2000" b="1"/>
            </a:lvl2pPr>
            <a:lvl3pPr marL="914400" indent="0" defTabSz="914400" eaLnBrk="1" fontAlgn="auto" latinLnBrk="0" hangingPunct="1">
              <a:buNone/>
              <a:defRPr sz="1800" b="1"/>
            </a:lvl3pPr>
            <a:lvl4pPr marL="1371600" indent="0" defTabSz="914400" eaLnBrk="1" fontAlgn="auto" latinLnBrk="0" hangingPunct="1">
              <a:buNone/>
              <a:defRPr sz="1600" b="1"/>
            </a:lvl4pPr>
            <a:lvl5pPr marL="1828800" indent="0" defTabSz="914400" eaLnBrk="1" fontAlgn="auto" latinLnBrk="0" hangingPunct="1">
              <a:buNone/>
              <a:defRPr sz="1600" b="1"/>
            </a:lvl5pPr>
            <a:lvl6pPr marL="2286000" indent="0" defTabSz="914400" eaLnBrk="1" fontAlgn="auto" latinLnBrk="0" hangingPunct="1">
              <a:buNone/>
              <a:defRPr sz="1600" b="1"/>
            </a:lvl6pPr>
            <a:lvl7pPr marL="2743200" indent="0" defTabSz="914400" eaLnBrk="1" fontAlgn="auto" latinLnBrk="0" hangingPunct="1">
              <a:buNone/>
              <a:defRPr sz="1600" b="1"/>
            </a:lvl7pPr>
            <a:lvl8pPr marL="3200400" indent="0" defTabSz="914400" eaLnBrk="1" fontAlgn="auto" latinLnBrk="0" hangingPunct="1">
              <a:buNone/>
              <a:defRPr sz="1600" b="1"/>
            </a:lvl8pPr>
            <a:lvl9pPr marL="3200400" indent="0" defTabSz="914400" eaLnBrk="1" fontAlgn="auto" latinLnBrk="0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itchFamily="0" charset="-122"/>
              </a:rPr>
              <a:t>单击此处编辑文本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 rot="0">
            <a:off x="6235750" y="1789043"/>
            <a:ext cx="5283241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-122"/>
              </a:rPr>
              <a:t>单击此处编辑母版文本样式</a:t>
            </a:r>
            <a:endParaRPr lang="en-US" altLang="zh-CN">
              <a:sym typeface="微软雅黑" pitchFamily="0" charset="-122"/>
            </a:endParaRPr>
          </a:p>
          <a:p>
            <a:pPr lvl="1" marL="685800" indent="-228600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>
              <a:sym typeface="微软雅黑" pitchFamily="0" charset="-122"/>
            </a:endParaRPr>
          </a:p>
          <a:p>
            <a:pPr lvl="2" marL="1143000" indent="-228600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>
              <a:sym typeface="微软雅黑" pitchFamily="0" charset="-122"/>
            </a:endParaRPr>
          </a:p>
          <a:p>
            <a:pPr lvl="3" marL="1600200" indent="-228600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>
              <a:sym typeface="微软雅黑" pitchFamily="0" charset="-122"/>
            </a:endParaRPr>
          </a:p>
          <a:p>
            <a:pPr lvl="4" marL="2057400" indent="-228600"/>
            <a:r>
              <a:rPr lang="zh-CN" altLang="en-US">
                <a:sym typeface="微软雅黑" pitchFamily="0" charset="-122"/>
              </a:rPr>
              <a:t>第五级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1785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7847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8693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 rot="0">
            <a:off x="669930" y="1296000"/>
            <a:ext cx="5283240" cy="503999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6238925" y="1296000"/>
            <a:ext cx="5283242" cy="503999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  <a:lvl6pPr marL="2514600" indent="-228600" defTabSz="914400" eaLnBrk="1" fontAlgn="auto" latinLnBrk="0" hangingPunct="1"/>
            <a:lvl7pPr marL="2971800" indent="-228600" defTabSz="914400" eaLnBrk="1" fontAlgn="auto" latinLnBrk="0" hangingPunct="1"/>
            <a:lvl8pPr marL="3429000" indent="-228600" defTabSz="914400" eaLnBrk="1" fontAlgn="auto" latinLnBrk="0" hangingPunct="1"/>
            <a:lvl9pPr marL="3429000" indent="-228600" defTabSz="914400" eaLnBrk="1" fontAlgn="auto" latinLnBrk="0" hangingPunct="1"/>
          </a:lstStyle>
          <a:p>
            <a:pPr marL="228600" indent="-228600"/>
            <a:r>
              <a:rPr lang="zh-CN" altLang="en-US">
                <a:sym typeface="微软雅黑" pitchFamily="0" charset="-122"/>
              </a:rPr>
              <a:t>单击此处编辑母版文本样式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auto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7212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 rot="0">
            <a:off x="10571135" y="952508"/>
            <a:ext cx="950984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zh-CN" altLang="en-US">
              <a:sym typeface="微软雅黑" pitchFamily="0" charset="-122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669925" y="952500"/>
            <a:ext cx="9828100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/>
          </a:bodyPr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0"/>
            <a:r>
              <a:rPr lang="zh-CN" altLang="en-US"/>
              <a:t>第二级</a:t>
            </a:r>
            <a:endParaRPr lang="en-US" altLang="zh-CN"/>
          </a:p>
          <a:p>
            <a:pPr lvl="2" marL="1143000" indent="0"/>
            <a:r>
              <a:rPr lang="zh-CN" altLang="en-US"/>
              <a:t>第三级</a:t>
            </a:r>
            <a:endParaRPr lang="en-US" altLang="zh-CN"/>
          </a:p>
          <a:p>
            <a:pPr lvl="3" marL="1600200" indent="0"/>
            <a:r>
              <a:rPr lang="zh-CN" altLang="en-US"/>
              <a:t>第四级</a:t>
            </a:r>
            <a:endParaRPr lang="en-US" altLang="zh-CN"/>
          </a:p>
          <a:p>
            <a:pPr lvl="4" marL="20574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2022/9/27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34" charset="0"/>
                <a:ea typeface="微软雅黑" pitchFamily="0" charset="-122"/>
                <a:cs typeface="Arial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幻灯片编号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>
            <a:spLocks/>
          </p:cNvSpPr>
          <p:nvPr/>
        </p:nvSpPr>
        <p:spPr>
          <a:xfrm rot="0">
            <a:off x="0" y="0"/>
            <a:ext cx="0" cy="0"/>
          </a:xfrm>
          <a:prstGeom prst="rect"/>
          <a:solidFill>
            <a:schemeClr val="accent1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>
            <a:grpSpLocks/>
          </p:cNvGrpSpPr>
          <p:nvPr/>
        </p:nvGrpSpPr>
        <p:grpSpPr>
          <a:xfrm>
            <a:off x="6600216" y="234834"/>
            <a:ext cx="5491262" cy="453389"/>
            <a:chOff x="6600216" y="234834"/>
            <a:chExt cx="5491262" cy="453389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0">
              <a:off x="6600216" y="243967"/>
              <a:ext cx="2821020" cy="437940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" name="矩形"/>
            <p:cNvSpPr>
              <a:spLocks/>
            </p:cNvSpPr>
            <p:nvPr userDrawn="1"/>
          </p:nvSpPr>
          <p:spPr>
            <a:xfrm rot="0">
              <a:off x="9401781" y="234834"/>
              <a:ext cx="2689696" cy="453389"/>
            </a:xfrm>
            <a:prstGeom prst="rect"/>
            <a:solidFill>
              <a:schemeClr val="bg1"/>
            </a:solidFill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itchFamily="34" charset="0"/>
                  <a:ea typeface="微软雅黑" pitchFamily="0" charset="-122"/>
                  <a:cs typeface="Arial" pitchFamily="34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itchFamily="34" charset="0"/>
                <a:ea typeface="微软雅黑" pitchFamily="0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5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1pPr>
    </p:titleStyle>
    <p:bodyStyle>
      <a:lvl1pPr marL="2286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1pPr>
      <a:lvl2pPr marL="6858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34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2pPr>
      <a:lvl3pPr marL="11430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3pPr>
      <a:lvl4pPr marL="16002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4pPr>
      <a:lvl5pPr marL="20574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微软雅黑" pitchFamily="0" charset="-122"/>
          <a:cs typeface="Arial" pitchFamily="34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7.bin"/><Relationship Id="rId2" Type="http://schemas.openxmlformats.org/officeDocument/2006/relationships/image" Target="../media/50.wmf"/><Relationship Id="rId3" Type="http://schemas.openxmlformats.org/officeDocument/2006/relationships/oleObject" Target="../embeddings/oleObject48.bin"/><Relationship Id="rId4" Type="http://schemas.openxmlformats.org/officeDocument/2006/relationships/image" Target="../media/51.wmf"/><Relationship Id="rId5" Type="http://schemas.openxmlformats.org/officeDocument/2006/relationships/oleObject" Target="../embeddings/oleObject49.bin"/><Relationship Id="rId6" Type="http://schemas.openxmlformats.org/officeDocument/2006/relationships/image" Target="../media/52.wmf"/><Relationship Id="rId7" Type="http://schemas.openxmlformats.org/officeDocument/2006/relationships/oleObject" Target="../embeddings/oleObject50.bin"/><Relationship Id="rId8" Type="http://schemas.openxmlformats.org/officeDocument/2006/relationships/image" Target="../media/43.wmf"/><Relationship Id="rId9" Type="http://schemas.openxmlformats.org/officeDocument/2006/relationships/oleObject" Target="../embeddings/oleObject51.bin"/><Relationship Id="rId10" Type="http://schemas.openxmlformats.org/officeDocument/2006/relationships/image" Target="../media/53.wmf"/><Relationship Id="rId11" Type="http://schemas.openxmlformats.org/officeDocument/2006/relationships/oleObject" Target="../embeddings/oleObject52.bin"/><Relationship Id="rId12" Type="http://schemas.openxmlformats.org/officeDocument/2006/relationships/image" Target="../media/54.wmf"/><Relationship Id="rId13" Type="http://schemas.openxmlformats.org/officeDocument/2006/relationships/oleObject" Target="../embeddings/oleObject53.bin"/><Relationship Id="rId14" Type="http://schemas.openxmlformats.org/officeDocument/2006/relationships/image" Target="../media/55.wmf"/><Relationship Id="rId15" Type="http://schemas.openxmlformats.org/officeDocument/2006/relationships/oleObject" Target="../embeddings/oleObject54.bin"/><Relationship Id="rId16" Type="http://schemas.openxmlformats.org/officeDocument/2006/relationships/image" Target="../media/56.wmf"/><Relationship Id="rId17" Type="http://schemas.openxmlformats.org/officeDocument/2006/relationships/oleObject" Target="../embeddings/oleObject55.bin"/><Relationship Id="rId18" Type="http://schemas.openxmlformats.org/officeDocument/2006/relationships/image" Target="../media/45.wmf"/><Relationship Id="rId19" Type="http://schemas.openxmlformats.org/officeDocument/2006/relationships/oleObject" Target="../embeddings/oleObject56.bin"/><Relationship Id="rId20" Type="http://schemas.openxmlformats.org/officeDocument/2006/relationships/image" Target="../media/53.wmf"/><Relationship Id="rId21" Type="http://schemas.openxmlformats.org/officeDocument/2006/relationships/slideLayout" Target="../slideLayouts/slideLayout7.xml"/><Relationship Id="rId2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7.bin"/><Relationship Id="rId2" Type="http://schemas.openxmlformats.org/officeDocument/2006/relationships/image" Target="../media/57.emf"/><Relationship Id="rId3" Type="http://schemas.openxmlformats.org/officeDocument/2006/relationships/oleObject" Target="../embeddings/oleObject58.bin"/><Relationship Id="rId4" Type="http://schemas.openxmlformats.org/officeDocument/2006/relationships/image" Target="../media/58.emf"/><Relationship Id="rId5" Type="http://schemas.openxmlformats.org/officeDocument/2006/relationships/oleObject" Target="../embeddings/oleObject59.bin"/><Relationship Id="rId6" Type="http://schemas.openxmlformats.org/officeDocument/2006/relationships/image" Target="../media/59.wmf"/><Relationship Id="rId7" Type="http://schemas.openxmlformats.org/officeDocument/2006/relationships/oleObject" Target="../embeddings/oleObject60.bin"/><Relationship Id="rId8" Type="http://schemas.openxmlformats.org/officeDocument/2006/relationships/image" Target="../media/60.wmf"/><Relationship Id="rId9" Type="http://schemas.openxmlformats.org/officeDocument/2006/relationships/oleObject" Target="../embeddings/oleObject61.bin"/><Relationship Id="rId10" Type="http://schemas.openxmlformats.org/officeDocument/2006/relationships/image" Target="../media/61.wmf"/><Relationship Id="rId11" Type="http://schemas.openxmlformats.org/officeDocument/2006/relationships/oleObject" Target="../embeddings/oleObject62.bin"/><Relationship Id="rId12" Type="http://schemas.openxmlformats.org/officeDocument/2006/relationships/image" Target="../media/62.wmf"/><Relationship Id="rId13" Type="http://schemas.openxmlformats.org/officeDocument/2006/relationships/oleObject" Target="../embeddings/oleObject63.bin"/><Relationship Id="rId14" Type="http://schemas.openxmlformats.org/officeDocument/2006/relationships/image" Target="../media/63.wmf"/><Relationship Id="rId15" Type="http://schemas.openxmlformats.org/officeDocument/2006/relationships/oleObject" Target="../embeddings/oleObject64.bin"/><Relationship Id="rId16" Type="http://schemas.openxmlformats.org/officeDocument/2006/relationships/image" Target="../media/64.emf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5.bin"/><Relationship Id="rId2" Type="http://schemas.openxmlformats.org/officeDocument/2006/relationships/image" Target="../media/65.wmf"/><Relationship Id="rId3" Type="http://schemas.openxmlformats.org/officeDocument/2006/relationships/oleObject" Target="../embeddings/oleObject66.bin"/><Relationship Id="rId4" Type="http://schemas.openxmlformats.org/officeDocument/2006/relationships/image" Target="../media/66.wmf"/><Relationship Id="rId5" Type="http://schemas.openxmlformats.org/officeDocument/2006/relationships/oleObject" Target="../embeddings/oleObject67.bin"/><Relationship Id="rId6" Type="http://schemas.openxmlformats.org/officeDocument/2006/relationships/image" Target="../media/67.wmf"/><Relationship Id="rId7" Type="http://schemas.openxmlformats.org/officeDocument/2006/relationships/oleObject" Target="../embeddings/oleObject68.bin"/><Relationship Id="rId8" Type="http://schemas.openxmlformats.org/officeDocument/2006/relationships/image" Target="../media/68.wmf"/><Relationship Id="rId9" Type="http://schemas.openxmlformats.org/officeDocument/2006/relationships/oleObject" Target="../embeddings/oleObject69.bin"/><Relationship Id="rId10" Type="http://schemas.openxmlformats.org/officeDocument/2006/relationships/image" Target="../media/69.wmf"/><Relationship Id="rId11" Type="http://schemas.openxmlformats.org/officeDocument/2006/relationships/oleObject" Target="../embeddings/oleObject70.bin"/><Relationship Id="rId12" Type="http://schemas.openxmlformats.org/officeDocument/2006/relationships/image" Target="../media/70.wmf"/><Relationship Id="rId13" Type="http://schemas.openxmlformats.org/officeDocument/2006/relationships/oleObject" Target="../embeddings/oleObject71.bin"/><Relationship Id="rId14" Type="http://schemas.openxmlformats.org/officeDocument/2006/relationships/image" Target="../media/71.emf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2.bin"/><Relationship Id="rId2" Type="http://schemas.openxmlformats.org/officeDocument/2006/relationships/image" Target="../media/72.wmf"/><Relationship Id="rId3" Type="http://schemas.openxmlformats.org/officeDocument/2006/relationships/oleObject" Target="../embeddings/oleObject73.bin"/><Relationship Id="rId4" Type="http://schemas.openxmlformats.org/officeDocument/2006/relationships/image" Target="../media/73.wmf"/><Relationship Id="rId5" Type="http://schemas.openxmlformats.org/officeDocument/2006/relationships/oleObject" Target="../embeddings/oleObject74.bin"/><Relationship Id="rId6" Type="http://schemas.openxmlformats.org/officeDocument/2006/relationships/image" Target="../media/74.wmf"/><Relationship Id="rId7" Type="http://schemas.openxmlformats.org/officeDocument/2006/relationships/oleObject" Target="../embeddings/oleObject75.bin"/><Relationship Id="rId8" Type="http://schemas.openxmlformats.org/officeDocument/2006/relationships/image" Target="../media/75.wmf"/><Relationship Id="rId9" Type="http://schemas.openxmlformats.org/officeDocument/2006/relationships/oleObject" Target="../embeddings/oleObject76.bin"/><Relationship Id="rId10" Type="http://schemas.openxmlformats.org/officeDocument/2006/relationships/image" Target="../media/76.wmf"/><Relationship Id="rId11" Type="http://schemas.openxmlformats.org/officeDocument/2006/relationships/oleObject" Target="../embeddings/oleObject77.bin"/><Relationship Id="rId12" Type="http://schemas.openxmlformats.org/officeDocument/2006/relationships/image" Target="../media/77.wmf"/><Relationship Id="rId13" Type="http://schemas.openxmlformats.org/officeDocument/2006/relationships/oleObject" Target="../embeddings/oleObject78.bin"/><Relationship Id="rId14" Type="http://schemas.openxmlformats.org/officeDocument/2006/relationships/image" Target="../media/78.wmf"/><Relationship Id="rId15" Type="http://schemas.openxmlformats.org/officeDocument/2006/relationships/oleObject" Target="../embeddings/oleObject79.bin"/><Relationship Id="rId16" Type="http://schemas.openxmlformats.org/officeDocument/2006/relationships/image" Target="../media/79.wmf"/><Relationship Id="rId17" Type="http://schemas.openxmlformats.org/officeDocument/2006/relationships/oleObject" Target="../embeddings/oleObject80.bin"/><Relationship Id="rId18" Type="http://schemas.openxmlformats.org/officeDocument/2006/relationships/image" Target="../media/80.wmf"/><Relationship Id="rId19" Type="http://schemas.openxmlformats.org/officeDocument/2006/relationships/image" Target="../media/3.png"/><Relationship Id="rId20" Type="http://schemas.openxmlformats.org/officeDocument/2006/relationships/oleObject" Target="../embeddings/oleObject81.bin"/><Relationship Id="rId21" Type="http://schemas.openxmlformats.org/officeDocument/2006/relationships/image" Target="../media/81.emf"/><Relationship Id="rId22" Type="http://schemas.openxmlformats.org/officeDocument/2006/relationships/slideLayout" Target="../slideLayouts/slideLayout7.xml"/><Relationship Id="rId2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2.bin"/><Relationship Id="rId2" Type="http://schemas.openxmlformats.org/officeDocument/2006/relationships/image" Target="../media/82.wmf"/><Relationship Id="rId3" Type="http://schemas.openxmlformats.org/officeDocument/2006/relationships/oleObject" Target="../embeddings/oleObject83.bin"/><Relationship Id="rId4" Type="http://schemas.openxmlformats.org/officeDocument/2006/relationships/image" Target="../media/83.wmf"/><Relationship Id="rId5" Type="http://schemas.openxmlformats.org/officeDocument/2006/relationships/oleObject" Target="../embeddings/oleObject84.bin"/><Relationship Id="rId6" Type="http://schemas.openxmlformats.org/officeDocument/2006/relationships/image" Target="../media/84.wmf"/><Relationship Id="rId7" Type="http://schemas.openxmlformats.org/officeDocument/2006/relationships/oleObject" Target="../embeddings/oleObject85.bin"/><Relationship Id="rId8" Type="http://schemas.openxmlformats.org/officeDocument/2006/relationships/image" Target="../media/85.wmf"/><Relationship Id="rId9" Type="http://schemas.openxmlformats.org/officeDocument/2006/relationships/oleObject" Target="../embeddings/oleObject86.bin"/><Relationship Id="rId10" Type="http://schemas.openxmlformats.org/officeDocument/2006/relationships/image" Target="../media/86.wmf"/><Relationship Id="rId11" Type="http://schemas.openxmlformats.org/officeDocument/2006/relationships/oleObject" Target="../embeddings/oleObject87.bin"/><Relationship Id="rId12" Type="http://schemas.openxmlformats.org/officeDocument/2006/relationships/image" Target="../media/87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8.bin"/><Relationship Id="rId2" Type="http://schemas.openxmlformats.org/officeDocument/2006/relationships/image" Target="../media/88.emf"/><Relationship Id="rId3" Type="http://schemas.openxmlformats.org/officeDocument/2006/relationships/oleObject" Target="../embeddings/oleObject89.bin"/><Relationship Id="rId4" Type="http://schemas.openxmlformats.org/officeDocument/2006/relationships/image" Target="../media/89.emf"/><Relationship Id="rId5" Type="http://schemas.openxmlformats.org/officeDocument/2006/relationships/oleObject" Target="../embeddings/oleObject90.bin"/><Relationship Id="rId6" Type="http://schemas.openxmlformats.org/officeDocument/2006/relationships/image" Target="../media/90.emf"/><Relationship Id="rId7" Type="http://schemas.openxmlformats.org/officeDocument/2006/relationships/oleObject" Target="../embeddings/oleObject91.bin"/><Relationship Id="rId8" Type="http://schemas.openxmlformats.org/officeDocument/2006/relationships/image" Target="../media/91.emf"/><Relationship Id="rId9" Type="http://schemas.openxmlformats.org/officeDocument/2006/relationships/oleObject" Target="../embeddings/oleObject92.bin"/><Relationship Id="rId10" Type="http://schemas.openxmlformats.org/officeDocument/2006/relationships/image" Target="../media/92.emf"/><Relationship Id="rId11" Type="http://schemas.openxmlformats.org/officeDocument/2006/relationships/oleObject" Target="../embeddings/oleObject93.bin"/><Relationship Id="rId12" Type="http://schemas.openxmlformats.org/officeDocument/2006/relationships/image" Target="../media/93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94.png"/><Relationship Id="rId2" Type="http://schemas.openxmlformats.org/officeDocument/2006/relationships/oleObject" Target="../embeddings/oleObject94.bin"/><Relationship Id="rId3" Type="http://schemas.openxmlformats.org/officeDocument/2006/relationships/image" Target="../media/95.wmf"/><Relationship Id="rId4" Type="http://schemas.openxmlformats.org/officeDocument/2006/relationships/oleObject" Target="../embeddings/oleObject95.bin"/><Relationship Id="rId5" Type="http://schemas.openxmlformats.org/officeDocument/2006/relationships/image" Target="../media/96.wmf"/><Relationship Id="rId6" Type="http://schemas.openxmlformats.org/officeDocument/2006/relationships/oleObject" Target="../embeddings/oleObject96.bin"/><Relationship Id="rId7" Type="http://schemas.openxmlformats.org/officeDocument/2006/relationships/image" Target="../media/97.wmf"/><Relationship Id="rId8" Type="http://schemas.openxmlformats.org/officeDocument/2006/relationships/oleObject" Target="../embeddings/oleObject97.bin"/><Relationship Id="rId9" Type="http://schemas.openxmlformats.org/officeDocument/2006/relationships/image" Target="../media/98.wmf"/><Relationship Id="rId10" Type="http://schemas.openxmlformats.org/officeDocument/2006/relationships/oleObject" Target="../embeddings/oleObject98.bin"/><Relationship Id="rId11" Type="http://schemas.openxmlformats.org/officeDocument/2006/relationships/image" Target="../media/99.wmf"/><Relationship Id="rId12" Type="http://schemas.openxmlformats.org/officeDocument/2006/relationships/oleObject" Target="../embeddings/oleObject99.bin"/><Relationship Id="rId13" Type="http://schemas.openxmlformats.org/officeDocument/2006/relationships/image" Target="../media/100.wmf"/><Relationship Id="rId14" Type="http://schemas.openxmlformats.org/officeDocument/2006/relationships/oleObject" Target="../embeddings/oleObject100.bin"/><Relationship Id="rId15" Type="http://schemas.openxmlformats.org/officeDocument/2006/relationships/image" Target="../media/98.wmf"/><Relationship Id="rId16" Type="http://schemas.openxmlformats.org/officeDocument/2006/relationships/oleObject" Target="../embeddings/oleObject101.bin"/><Relationship Id="rId17" Type="http://schemas.openxmlformats.org/officeDocument/2006/relationships/image" Target="../media/101.wmf"/><Relationship Id="rId18" Type="http://schemas.openxmlformats.org/officeDocument/2006/relationships/oleObject" Target="../embeddings/oleObject102.bin"/><Relationship Id="rId19" Type="http://schemas.openxmlformats.org/officeDocument/2006/relationships/image" Target="../media/102.emf"/><Relationship Id="rId20" Type="http://schemas.openxmlformats.org/officeDocument/2006/relationships/slideLayout" Target="../slideLayouts/slideLayout7.xml"/><Relationship Id="rId21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94.png"/><Relationship Id="rId2" Type="http://schemas.openxmlformats.org/officeDocument/2006/relationships/oleObject" Target="../embeddings/oleObject103.bin"/><Relationship Id="rId3" Type="http://schemas.openxmlformats.org/officeDocument/2006/relationships/image" Target="../media/103.wmf"/><Relationship Id="rId4" Type="http://schemas.openxmlformats.org/officeDocument/2006/relationships/oleObject" Target="../embeddings/oleObject104.bin"/><Relationship Id="rId5" Type="http://schemas.openxmlformats.org/officeDocument/2006/relationships/image" Target="../media/104.wmf"/><Relationship Id="rId6" Type="http://schemas.openxmlformats.org/officeDocument/2006/relationships/oleObject" Target="../embeddings/oleObject105.bin"/><Relationship Id="rId7" Type="http://schemas.openxmlformats.org/officeDocument/2006/relationships/image" Target="../media/105.wmf"/><Relationship Id="rId8" Type="http://schemas.openxmlformats.org/officeDocument/2006/relationships/oleObject" Target="../embeddings/oleObject106.bin"/><Relationship Id="rId9" Type="http://schemas.openxmlformats.org/officeDocument/2006/relationships/image" Target="../media/106.wmf"/><Relationship Id="rId10" Type="http://schemas.openxmlformats.org/officeDocument/2006/relationships/oleObject" Target="../embeddings/oleObject107.bin"/><Relationship Id="rId11" Type="http://schemas.openxmlformats.org/officeDocument/2006/relationships/image" Target="../media/107.wmf"/><Relationship Id="rId12" Type="http://schemas.openxmlformats.org/officeDocument/2006/relationships/oleObject" Target="../embeddings/oleObject108.bin"/><Relationship Id="rId13" Type="http://schemas.openxmlformats.org/officeDocument/2006/relationships/image" Target="../media/108.wmf"/><Relationship Id="rId14" Type="http://schemas.openxmlformats.org/officeDocument/2006/relationships/slideLayout" Target="../slideLayouts/slideLayout7.xml"/><Relationship Id="rId1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94.png"/><Relationship Id="rId2" Type="http://schemas.openxmlformats.org/officeDocument/2006/relationships/oleObject" Target="../embeddings/oleObject109.bin"/><Relationship Id="rId3" Type="http://schemas.openxmlformats.org/officeDocument/2006/relationships/image" Target="../media/109.emf"/><Relationship Id="rId4" Type="http://schemas.openxmlformats.org/officeDocument/2006/relationships/oleObject" Target="../embeddings/oleObject110.bin"/><Relationship Id="rId5" Type="http://schemas.openxmlformats.org/officeDocument/2006/relationships/image" Target="../media/110.wmf"/><Relationship Id="rId6" Type="http://schemas.openxmlformats.org/officeDocument/2006/relationships/oleObject" Target="../embeddings/oleObject111.bin"/><Relationship Id="rId7" Type="http://schemas.openxmlformats.org/officeDocument/2006/relationships/image" Target="../media/111.wmf"/><Relationship Id="rId8" Type="http://schemas.openxmlformats.org/officeDocument/2006/relationships/oleObject" Target="../embeddings/oleObject112.bin"/><Relationship Id="rId9" Type="http://schemas.openxmlformats.org/officeDocument/2006/relationships/image" Target="../media/112.wmf"/><Relationship Id="rId10" Type="http://schemas.openxmlformats.org/officeDocument/2006/relationships/oleObject" Target="../embeddings/oleObject113.bin"/><Relationship Id="rId11" Type="http://schemas.openxmlformats.org/officeDocument/2006/relationships/image" Target="../media/113.wmf"/><Relationship Id="rId12" Type="http://schemas.openxmlformats.org/officeDocument/2006/relationships/oleObject" Target="../embeddings/oleObject114.bin"/><Relationship Id="rId13" Type="http://schemas.openxmlformats.org/officeDocument/2006/relationships/image" Target="../media/114.wmf"/><Relationship Id="rId14" Type="http://schemas.openxmlformats.org/officeDocument/2006/relationships/oleObject" Target="../embeddings/oleObject115.bin"/><Relationship Id="rId15" Type="http://schemas.openxmlformats.org/officeDocument/2006/relationships/image" Target="../media/115.wmf"/><Relationship Id="rId16" Type="http://schemas.openxmlformats.org/officeDocument/2006/relationships/oleObject" Target="../embeddings/oleObject116.bin"/><Relationship Id="rId17" Type="http://schemas.openxmlformats.org/officeDocument/2006/relationships/image" Target="../media/116.emf"/><Relationship Id="rId18" Type="http://schemas.openxmlformats.org/officeDocument/2006/relationships/oleObject" Target="../embeddings/oleObject117.bin"/><Relationship Id="rId19" Type="http://schemas.openxmlformats.org/officeDocument/2006/relationships/image" Target="../media/117.emf"/><Relationship Id="rId20" Type="http://schemas.openxmlformats.org/officeDocument/2006/relationships/oleObject" Target="../embeddings/oleObject118.bin"/><Relationship Id="rId21" Type="http://schemas.openxmlformats.org/officeDocument/2006/relationships/image" Target="../media/118.wmf"/><Relationship Id="rId22" Type="http://schemas.openxmlformats.org/officeDocument/2006/relationships/oleObject" Target="../embeddings/oleObject119.bin"/><Relationship Id="rId23" Type="http://schemas.openxmlformats.org/officeDocument/2006/relationships/image" Target="../media/119.wmf"/><Relationship Id="rId24" Type="http://schemas.openxmlformats.org/officeDocument/2006/relationships/slideLayout" Target="../slideLayouts/slideLayout7.xml"/><Relationship Id="rId2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0.bin"/><Relationship Id="rId2" Type="http://schemas.openxmlformats.org/officeDocument/2006/relationships/image" Target="../media/120.emf"/><Relationship Id="rId3" Type="http://schemas.openxmlformats.org/officeDocument/2006/relationships/oleObject" Target="../embeddings/oleObject121.bin"/><Relationship Id="rId4" Type="http://schemas.openxmlformats.org/officeDocument/2006/relationships/image" Target="../media/121.emf"/><Relationship Id="rId5" Type="http://schemas.openxmlformats.org/officeDocument/2006/relationships/oleObject" Target="../embeddings/oleObject122.bin"/><Relationship Id="rId6" Type="http://schemas.openxmlformats.org/officeDocument/2006/relationships/image" Target="../media/122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3.bin"/><Relationship Id="rId2" Type="http://schemas.openxmlformats.org/officeDocument/2006/relationships/image" Target="../media/123.emf"/><Relationship Id="rId3" Type="http://schemas.openxmlformats.org/officeDocument/2006/relationships/oleObject" Target="../embeddings/oleObject124.bin"/><Relationship Id="rId4" Type="http://schemas.openxmlformats.org/officeDocument/2006/relationships/image" Target="../media/124.emf"/><Relationship Id="rId5" Type="http://schemas.openxmlformats.org/officeDocument/2006/relationships/oleObject" Target="../embeddings/oleObject125.bin"/><Relationship Id="rId6" Type="http://schemas.openxmlformats.org/officeDocument/2006/relationships/image" Target="../media/125.emf"/><Relationship Id="rId7" Type="http://schemas.openxmlformats.org/officeDocument/2006/relationships/oleObject" Target="../embeddings/oleObject126.bin"/><Relationship Id="rId8" Type="http://schemas.openxmlformats.org/officeDocument/2006/relationships/image" Target="../media/126.emf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7.bin"/><Relationship Id="rId2" Type="http://schemas.openxmlformats.org/officeDocument/2006/relationships/image" Target="../media/127.emf"/><Relationship Id="rId3" Type="http://schemas.openxmlformats.org/officeDocument/2006/relationships/oleObject" Target="../embeddings/oleObject128.bin"/><Relationship Id="rId4" Type="http://schemas.openxmlformats.org/officeDocument/2006/relationships/image" Target="../media/128.emf"/><Relationship Id="rId5" Type="http://schemas.openxmlformats.org/officeDocument/2006/relationships/oleObject" Target="../embeddings/oleObject129.bin"/><Relationship Id="rId6" Type="http://schemas.openxmlformats.org/officeDocument/2006/relationships/image" Target="../media/129.emf"/><Relationship Id="rId7" Type="http://schemas.openxmlformats.org/officeDocument/2006/relationships/oleObject" Target="../embeddings/oleObject130.bin"/><Relationship Id="rId8" Type="http://schemas.openxmlformats.org/officeDocument/2006/relationships/image" Target="../media/130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31.bin"/><Relationship Id="rId2" Type="http://schemas.openxmlformats.org/officeDocument/2006/relationships/image" Target="../media/131.emf"/><Relationship Id="rId3" Type="http://schemas.openxmlformats.org/officeDocument/2006/relationships/oleObject" Target="../embeddings/oleObject132.bin"/><Relationship Id="rId4" Type="http://schemas.openxmlformats.org/officeDocument/2006/relationships/image" Target="../media/132.emf"/><Relationship Id="rId5" Type="http://schemas.openxmlformats.org/officeDocument/2006/relationships/oleObject" Target="../embeddings/oleObject133.bin"/><Relationship Id="rId6" Type="http://schemas.openxmlformats.org/officeDocument/2006/relationships/image" Target="../media/133.emf"/><Relationship Id="rId7" Type="http://schemas.openxmlformats.org/officeDocument/2006/relationships/oleObject" Target="../embeddings/oleObject134.bin"/><Relationship Id="rId8" Type="http://schemas.openxmlformats.org/officeDocument/2006/relationships/image" Target="../media/134.emf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35.bin"/><Relationship Id="rId2" Type="http://schemas.openxmlformats.org/officeDocument/2006/relationships/image" Target="../media/135.emf"/><Relationship Id="rId3" Type="http://schemas.openxmlformats.org/officeDocument/2006/relationships/oleObject" Target="../embeddings/oleObject136.bin"/><Relationship Id="rId4" Type="http://schemas.openxmlformats.org/officeDocument/2006/relationships/image" Target="../media/136.emf"/><Relationship Id="rId5" Type="http://schemas.openxmlformats.org/officeDocument/2006/relationships/oleObject" Target="../embeddings/oleObject137.bin"/><Relationship Id="rId6" Type="http://schemas.openxmlformats.org/officeDocument/2006/relationships/image" Target="../media/137.emf"/><Relationship Id="rId7" Type="http://schemas.openxmlformats.org/officeDocument/2006/relationships/oleObject" Target="../embeddings/oleObject138.bin"/><Relationship Id="rId8" Type="http://schemas.openxmlformats.org/officeDocument/2006/relationships/image" Target="../media/138.emf"/><Relationship Id="rId9" Type="http://schemas.openxmlformats.org/officeDocument/2006/relationships/oleObject" Target="../embeddings/oleObject139.bin"/><Relationship Id="rId10" Type="http://schemas.openxmlformats.org/officeDocument/2006/relationships/image" Target="../media/139.emf"/><Relationship Id="rId11" Type="http://schemas.openxmlformats.org/officeDocument/2006/relationships/slideLayout" Target="../slideLayouts/slideLayout4.xml"/><Relationship Id="rId1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40.bin"/><Relationship Id="rId2" Type="http://schemas.openxmlformats.org/officeDocument/2006/relationships/image" Target="../media/140.emf"/><Relationship Id="rId3" Type="http://schemas.openxmlformats.org/officeDocument/2006/relationships/oleObject" Target="../embeddings/oleObject141.bin"/><Relationship Id="rId4" Type="http://schemas.openxmlformats.org/officeDocument/2006/relationships/image" Target="../media/141.emf"/><Relationship Id="rId5" Type="http://schemas.openxmlformats.org/officeDocument/2006/relationships/oleObject" Target="../embeddings/oleObject142.bin"/><Relationship Id="rId6" Type="http://schemas.openxmlformats.org/officeDocument/2006/relationships/image" Target="../media/142.emf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43.bin"/><Relationship Id="rId2" Type="http://schemas.openxmlformats.org/officeDocument/2006/relationships/image" Target="../media/143.emf"/><Relationship Id="rId3" Type="http://schemas.openxmlformats.org/officeDocument/2006/relationships/oleObject" Target="../embeddings/oleObject144.bin"/><Relationship Id="rId4" Type="http://schemas.openxmlformats.org/officeDocument/2006/relationships/image" Target="../media/144.emf"/><Relationship Id="rId5" Type="http://schemas.openxmlformats.org/officeDocument/2006/relationships/oleObject" Target="../embeddings/oleObject145.bin"/><Relationship Id="rId6" Type="http://schemas.openxmlformats.org/officeDocument/2006/relationships/image" Target="../media/145.emf"/><Relationship Id="rId7" Type="http://schemas.openxmlformats.org/officeDocument/2006/relationships/oleObject" Target="../embeddings/oleObject146.bin"/><Relationship Id="rId8" Type="http://schemas.openxmlformats.org/officeDocument/2006/relationships/image" Target="../media/146.emf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47.bin"/><Relationship Id="rId2" Type="http://schemas.openxmlformats.org/officeDocument/2006/relationships/image" Target="../media/147.emf"/><Relationship Id="rId3" Type="http://schemas.openxmlformats.org/officeDocument/2006/relationships/oleObject" Target="../embeddings/oleObject148.bin"/><Relationship Id="rId4" Type="http://schemas.openxmlformats.org/officeDocument/2006/relationships/image" Target="../media/148.emf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49.bin"/><Relationship Id="rId2" Type="http://schemas.openxmlformats.org/officeDocument/2006/relationships/image" Target="../media/149.emf"/><Relationship Id="rId3" Type="http://schemas.openxmlformats.org/officeDocument/2006/relationships/oleObject" Target="../embeddings/oleObject150.bin"/><Relationship Id="rId4" Type="http://schemas.openxmlformats.org/officeDocument/2006/relationships/image" Target="../media/150.emf"/><Relationship Id="rId5" Type="http://schemas.openxmlformats.org/officeDocument/2006/relationships/oleObject" Target="../embeddings/oleObject151.bin"/><Relationship Id="rId6" Type="http://schemas.openxmlformats.org/officeDocument/2006/relationships/image" Target="../media/151.emf"/><Relationship Id="rId7" Type="http://schemas.openxmlformats.org/officeDocument/2006/relationships/oleObject" Target="../embeddings/oleObject152.bin"/><Relationship Id="rId8" Type="http://schemas.openxmlformats.org/officeDocument/2006/relationships/image" Target="../media/152.emf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53.bin"/><Relationship Id="rId2" Type="http://schemas.openxmlformats.org/officeDocument/2006/relationships/image" Target="../media/153.emf"/><Relationship Id="rId3" Type="http://schemas.openxmlformats.org/officeDocument/2006/relationships/oleObject" Target="../embeddings/oleObject154.bin"/><Relationship Id="rId4" Type="http://schemas.openxmlformats.org/officeDocument/2006/relationships/image" Target="../media/154.emf"/><Relationship Id="rId5" Type="http://schemas.openxmlformats.org/officeDocument/2006/relationships/oleObject" Target="../embeddings/oleObject155.bin"/><Relationship Id="rId6" Type="http://schemas.openxmlformats.org/officeDocument/2006/relationships/image" Target="../media/155.emf"/><Relationship Id="rId7" Type="http://schemas.openxmlformats.org/officeDocument/2006/relationships/oleObject" Target="../embeddings/oleObject156.bin"/><Relationship Id="rId8" Type="http://schemas.openxmlformats.org/officeDocument/2006/relationships/image" Target="../media/156.emf"/><Relationship Id="rId9" Type="http://schemas.openxmlformats.org/officeDocument/2006/relationships/oleObject" Target="../embeddings/oleObject157.bin"/><Relationship Id="rId10" Type="http://schemas.openxmlformats.org/officeDocument/2006/relationships/image" Target="../media/157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58.bin"/><Relationship Id="rId2" Type="http://schemas.openxmlformats.org/officeDocument/2006/relationships/image" Target="../media/158.emf"/><Relationship Id="rId3" Type="http://schemas.openxmlformats.org/officeDocument/2006/relationships/oleObject" Target="../embeddings/oleObject159.bin"/><Relationship Id="rId4" Type="http://schemas.openxmlformats.org/officeDocument/2006/relationships/image" Target="../media/159.emf"/><Relationship Id="rId5" Type="http://schemas.openxmlformats.org/officeDocument/2006/relationships/oleObject" Target="../embeddings/oleObject160.bin"/><Relationship Id="rId6" Type="http://schemas.openxmlformats.org/officeDocument/2006/relationships/image" Target="../media/160.emf"/><Relationship Id="rId7" Type="http://schemas.openxmlformats.org/officeDocument/2006/relationships/oleObject" Target="../embeddings/oleObject161.bin"/><Relationship Id="rId8" Type="http://schemas.openxmlformats.org/officeDocument/2006/relationships/image" Target="../media/161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4.emf"/><Relationship Id="rId3" Type="http://schemas.openxmlformats.org/officeDocument/2006/relationships/oleObject" Target="../embeddings/oleObject2.bin"/><Relationship Id="rId4" Type="http://schemas.openxmlformats.org/officeDocument/2006/relationships/image" Target="../media/5.emf"/><Relationship Id="rId5" Type="http://schemas.openxmlformats.org/officeDocument/2006/relationships/oleObject" Target="../embeddings/oleObject3.bin"/><Relationship Id="rId6" Type="http://schemas.openxmlformats.org/officeDocument/2006/relationships/image" Target="../media/6.emf"/><Relationship Id="rId7" Type="http://schemas.openxmlformats.org/officeDocument/2006/relationships/oleObject" Target="../embeddings/oleObject4.bin"/><Relationship Id="rId8" Type="http://schemas.openxmlformats.org/officeDocument/2006/relationships/image" Target="../media/7.emf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62.bin"/><Relationship Id="rId2" Type="http://schemas.openxmlformats.org/officeDocument/2006/relationships/image" Target="../media/162.emf"/><Relationship Id="rId3" Type="http://schemas.openxmlformats.org/officeDocument/2006/relationships/oleObject" Target="../embeddings/oleObject163.bin"/><Relationship Id="rId4" Type="http://schemas.openxmlformats.org/officeDocument/2006/relationships/image" Target="../media/163.emf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64.bin"/><Relationship Id="rId2" Type="http://schemas.openxmlformats.org/officeDocument/2006/relationships/image" Target="../media/164.emf"/><Relationship Id="rId3" Type="http://schemas.openxmlformats.org/officeDocument/2006/relationships/oleObject" Target="../embeddings/oleObject165.bin"/><Relationship Id="rId4" Type="http://schemas.openxmlformats.org/officeDocument/2006/relationships/image" Target="../media/165.emf"/><Relationship Id="rId5" Type="http://schemas.openxmlformats.org/officeDocument/2006/relationships/oleObject" Target="../embeddings/oleObject166.bin"/><Relationship Id="rId6" Type="http://schemas.openxmlformats.org/officeDocument/2006/relationships/image" Target="../media/166.emf"/><Relationship Id="rId7" Type="http://schemas.openxmlformats.org/officeDocument/2006/relationships/image" Target="../media/167.png"/><Relationship Id="rId8" Type="http://schemas.openxmlformats.org/officeDocument/2006/relationships/oleObject" Target="../embeddings/oleObject167.bin"/><Relationship Id="rId9" Type="http://schemas.openxmlformats.org/officeDocument/2006/relationships/image" Target="../media/168.emf"/><Relationship Id="rId10" Type="http://schemas.openxmlformats.org/officeDocument/2006/relationships/slideLayout" Target="../slideLayouts/slideLayout7.xml"/><Relationship Id="rId11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68.bin"/><Relationship Id="rId2" Type="http://schemas.openxmlformats.org/officeDocument/2006/relationships/image" Target="../media/164.emf"/><Relationship Id="rId3" Type="http://schemas.openxmlformats.org/officeDocument/2006/relationships/oleObject" Target="../embeddings/oleObject169.bin"/><Relationship Id="rId4" Type="http://schemas.openxmlformats.org/officeDocument/2006/relationships/image" Target="../media/165.emf"/><Relationship Id="rId5" Type="http://schemas.openxmlformats.org/officeDocument/2006/relationships/oleObject" Target="../embeddings/oleObject170.bin"/><Relationship Id="rId6" Type="http://schemas.openxmlformats.org/officeDocument/2006/relationships/image" Target="../media/169.emf"/><Relationship Id="rId7" Type="http://schemas.openxmlformats.org/officeDocument/2006/relationships/oleObject" Target="../embeddings/oleObject171.bin"/><Relationship Id="rId8" Type="http://schemas.openxmlformats.org/officeDocument/2006/relationships/image" Target="../media/170.emf"/><Relationship Id="rId9" Type="http://schemas.openxmlformats.org/officeDocument/2006/relationships/oleObject" Target="../embeddings/oleObject172.bin"/><Relationship Id="rId10" Type="http://schemas.openxmlformats.org/officeDocument/2006/relationships/image" Target="../media/166.emf"/><Relationship Id="rId11" Type="http://schemas.openxmlformats.org/officeDocument/2006/relationships/oleObject" Target="../embeddings/oleObject173.bin"/><Relationship Id="rId12" Type="http://schemas.openxmlformats.org/officeDocument/2006/relationships/image" Target="../media/171.emf"/><Relationship Id="rId13" Type="http://schemas.openxmlformats.org/officeDocument/2006/relationships/oleObject" Target="../embeddings/oleObject174.bin"/><Relationship Id="rId14" Type="http://schemas.openxmlformats.org/officeDocument/2006/relationships/image" Target="../media/172.emf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75.bin"/><Relationship Id="rId2" Type="http://schemas.openxmlformats.org/officeDocument/2006/relationships/image" Target="../media/173.wmf"/><Relationship Id="rId3" Type="http://schemas.openxmlformats.org/officeDocument/2006/relationships/oleObject" Target="../embeddings/oleObject176.bin"/><Relationship Id="rId4" Type="http://schemas.openxmlformats.org/officeDocument/2006/relationships/image" Target="../media/174.wmf"/><Relationship Id="rId5" Type="http://schemas.openxmlformats.org/officeDocument/2006/relationships/oleObject" Target="../embeddings/oleObject177.bin"/><Relationship Id="rId6" Type="http://schemas.openxmlformats.org/officeDocument/2006/relationships/image" Target="../media/175.wmf"/><Relationship Id="rId7" Type="http://schemas.openxmlformats.org/officeDocument/2006/relationships/oleObject" Target="../embeddings/oleObject178.bin"/><Relationship Id="rId8" Type="http://schemas.openxmlformats.org/officeDocument/2006/relationships/image" Target="../media/176.wmf"/><Relationship Id="rId9" Type="http://schemas.openxmlformats.org/officeDocument/2006/relationships/oleObject" Target="../embeddings/oleObject179.bin"/><Relationship Id="rId10" Type="http://schemas.openxmlformats.org/officeDocument/2006/relationships/image" Target="../media/177.wmf"/><Relationship Id="rId11" Type="http://schemas.openxmlformats.org/officeDocument/2006/relationships/oleObject" Target="../embeddings/oleObject180.bin"/><Relationship Id="rId12" Type="http://schemas.openxmlformats.org/officeDocument/2006/relationships/image" Target="../media/178.wmf"/><Relationship Id="rId13" Type="http://schemas.openxmlformats.org/officeDocument/2006/relationships/oleObject" Target="../embeddings/oleObject181.bin"/><Relationship Id="rId14" Type="http://schemas.openxmlformats.org/officeDocument/2006/relationships/image" Target="../media/179.wmf"/><Relationship Id="rId15" Type="http://schemas.openxmlformats.org/officeDocument/2006/relationships/oleObject" Target="../embeddings/oleObject182.bin"/><Relationship Id="rId16" Type="http://schemas.openxmlformats.org/officeDocument/2006/relationships/image" Target="../media/172.emf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83.bin"/><Relationship Id="rId2" Type="http://schemas.openxmlformats.org/officeDocument/2006/relationships/image" Target="../media/164.emf"/><Relationship Id="rId3" Type="http://schemas.openxmlformats.org/officeDocument/2006/relationships/oleObject" Target="../embeddings/oleObject184.bin"/><Relationship Id="rId4" Type="http://schemas.openxmlformats.org/officeDocument/2006/relationships/image" Target="../media/165.emf"/><Relationship Id="rId5" Type="http://schemas.openxmlformats.org/officeDocument/2006/relationships/oleObject" Target="../embeddings/oleObject185.bin"/><Relationship Id="rId6" Type="http://schemas.openxmlformats.org/officeDocument/2006/relationships/image" Target="../media/169.emf"/><Relationship Id="rId7" Type="http://schemas.openxmlformats.org/officeDocument/2006/relationships/oleObject" Target="../embeddings/oleObject186.bin"/><Relationship Id="rId8" Type="http://schemas.openxmlformats.org/officeDocument/2006/relationships/image" Target="../media/170.emf"/><Relationship Id="rId9" Type="http://schemas.openxmlformats.org/officeDocument/2006/relationships/oleObject" Target="../embeddings/oleObject187.bin"/><Relationship Id="rId10" Type="http://schemas.openxmlformats.org/officeDocument/2006/relationships/image" Target="../media/166.emf"/><Relationship Id="rId11" Type="http://schemas.openxmlformats.org/officeDocument/2006/relationships/oleObject" Target="../embeddings/oleObject188.bin"/><Relationship Id="rId12" Type="http://schemas.openxmlformats.org/officeDocument/2006/relationships/image" Target="../media/171.emf"/><Relationship Id="rId13" Type="http://schemas.openxmlformats.org/officeDocument/2006/relationships/oleObject" Target="../embeddings/oleObject189.bin"/><Relationship Id="rId14" Type="http://schemas.openxmlformats.org/officeDocument/2006/relationships/image" Target="../media/172.emf"/><Relationship Id="rId15" Type="http://schemas.openxmlformats.org/officeDocument/2006/relationships/oleObject" Target="../embeddings/oleObject190.bin"/><Relationship Id="rId16" Type="http://schemas.openxmlformats.org/officeDocument/2006/relationships/image" Target="../media/180.emf"/><Relationship Id="rId17" Type="http://schemas.openxmlformats.org/officeDocument/2006/relationships/oleObject" Target="../embeddings/oleObject191.bin"/><Relationship Id="rId18" Type="http://schemas.openxmlformats.org/officeDocument/2006/relationships/image" Target="../media/181.emf"/><Relationship Id="rId19" Type="http://schemas.openxmlformats.org/officeDocument/2006/relationships/oleObject" Target="../embeddings/oleObject192.bin"/><Relationship Id="rId20" Type="http://schemas.openxmlformats.org/officeDocument/2006/relationships/image" Target="../media/182.emf"/><Relationship Id="rId21" Type="http://schemas.openxmlformats.org/officeDocument/2006/relationships/oleObject" Target="../embeddings/oleObject193.bin"/><Relationship Id="rId22" Type="http://schemas.openxmlformats.org/officeDocument/2006/relationships/image" Target="../media/183.emf"/><Relationship Id="rId23" Type="http://schemas.openxmlformats.org/officeDocument/2006/relationships/oleObject" Target="../embeddings/oleObject194.bin"/><Relationship Id="rId24" Type="http://schemas.openxmlformats.org/officeDocument/2006/relationships/image" Target="../media/184.emf"/><Relationship Id="rId25" Type="http://schemas.openxmlformats.org/officeDocument/2006/relationships/slideLayout" Target="../slideLayouts/slideLayout7.xml"/><Relationship Id="rId26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185.wmf"/><Relationship Id="rId2" Type="http://schemas.openxmlformats.org/officeDocument/2006/relationships/oleObject" Target="../embeddings/oleObject195.bin"/><Relationship Id="rId3" Type="http://schemas.openxmlformats.org/officeDocument/2006/relationships/image" Target="../media/182.emf"/><Relationship Id="rId4" Type="http://schemas.openxmlformats.org/officeDocument/2006/relationships/image" Target="../media/186.wmf"/><Relationship Id="rId5" Type="http://schemas.openxmlformats.org/officeDocument/2006/relationships/oleObject" Target="../embeddings/oleObject196.bin"/><Relationship Id="rId6" Type="http://schemas.openxmlformats.org/officeDocument/2006/relationships/image" Target="../media/187.w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97.bin"/><Relationship Id="rId2" Type="http://schemas.openxmlformats.org/officeDocument/2006/relationships/image" Target="../media/188.emf"/><Relationship Id="rId3" Type="http://schemas.openxmlformats.org/officeDocument/2006/relationships/oleObject" Target="../embeddings/oleObject198.bin"/><Relationship Id="rId4" Type="http://schemas.openxmlformats.org/officeDocument/2006/relationships/image" Target="../media/189.wmf"/><Relationship Id="rId5" Type="http://schemas.openxmlformats.org/officeDocument/2006/relationships/oleObject" Target="../embeddings/oleObject199.bin"/><Relationship Id="rId6" Type="http://schemas.openxmlformats.org/officeDocument/2006/relationships/image" Target="../media/190.emf"/><Relationship Id="rId7" Type="http://schemas.openxmlformats.org/officeDocument/2006/relationships/oleObject" Target="../embeddings/oleObject200.bin"/><Relationship Id="rId8" Type="http://schemas.openxmlformats.org/officeDocument/2006/relationships/image" Target="../media/191.emf"/><Relationship Id="rId9" Type="http://schemas.openxmlformats.org/officeDocument/2006/relationships/oleObject" Target="../embeddings/oleObject201.bin"/><Relationship Id="rId10" Type="http://schemas.openxmlformats.org/officeDocument/2006/relationships/image" Target="../media/192.emf"/><Relationship Id="rId11" Type="http://schemas.openxmlformats.org/officeDocument/2006/relationships/oleObject" Target="../embeddings/oleObject202.bin"/><Relationship Id="rId12" Type="http://schemas.openxmlformats.org/officeDocument/2006/relationships/image" Target="../media/193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03.bin"/><Relationship Id="rId2" Type="http://schemas.openxmlformats.org/officeDocument/2006/relationships/image" Target="../media/194.emf"/><Relationship Id="rId3" Type="http://schemas.openxmlformats.org/officeDocument/2006/relationships/oleObject" Target="../embeddings/oleObject204.bin"/><Relationship Id="rId4" Type="http://schemas.openxmlformats.org/officeDocument/2006/relationships/image" Target="../media/195.emf"/><Relationship Id="rId5" Type="http://schemas.openxmlformats.org/officeDocument/2006/relationships/oleObject" Target="../embeddings/oleObject205.bin"/><Relationship Id="rId6" Type="http://schemas.openxmlformats.org/officeDocument/2006/relationships/image" Target="../media/196.emf"/><Relationship Id="rId7" Type="http://schemas.openxmlformats.org/officeDocument/2006/relationships/oleObject" Target="../embeddings/oleObject206.bin"/><Relationship Id="rId8" Type="http://schemas.openxmlformats.org/officeDocument/2006/relationships/image" Target="../media/197.emf"/><Relationship Id="rId9" Type="http://schemas.openxmlformats.org/officeDocument/2006/relationships/oleObject" Target="../embeddings/oleObject207.bin"/><Relationship Id="rId10" Type="http://schemas.openxmlformats.org/officeDocument/2006/relationships/image" Target="../media/198.wmf"/><Relationship Id="rId11" Type="http://schemas.openxmlformats.org/officeDocument/2006/relationships/oleObject" Target="../embeddings/oleObject208.bin"/><Relationship Id="rId12" Type="http://schemas.openxmlformats.org/officeDocument/2006/relationships/image" Target="../media/199.wmf"/><Relationship Id="rId13" Type="http://schemas.openxmlformats.org/officeDocument/2006/relationships/oleObject" Target="../embeddings/oleObject209.bin"/><Relationship Id="rId14" Type="http://schemas.openxmlformats.org/officeDocument/2006/relationships/image" Target="../media/200.wmf"/><Relationship Id="rId15" Type="http://schemas.openxmlformats.org/officeDocument/2006/relationships/oleObject" Target="../embeddings/oleObject210.bin"/><Relationship Id="rId16" Type="http://schemas.openxmlformats.org/officeDocument/2006/relationships/image" Target="../media/201.wmf"/><Relationship Id="rId17" Type="http://schemas.openxmlformats.org/officeDocument/2006/relationships/oleObject" Target="../embeddings/oleObject211.bin"/><Relationship Id="rId18" Type="http://schemas.openxmlformats.org/officeDocument/2006/relationships/image" Target="../media/202.emf"/><Relationship Id="rId19" Type="http://schemas.openxmlformats.org/officeDocument/2006/relationships/oleObject" Target="../embeddings/oleObject212.bin"/><Relationship Id="rId20" Type="http://schemas.openxmlformats.org/officeDocument/2006/relationships/image" Target="../media/193.emf"/><Relationship Id="rId21" Type="http://schemas.openxmlformats.org/officeDocument/2006/relationships/slideLayout" Target="../slideLayouts/slideLayout7.xml"/><Relationship Id="rId2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203.png"/><Relationship Id="rId2" Type="http://schemas.openxmlformats.org/officeDocument/2006/relationships/image" Target="../media/204.png"/><Relationship Id="rId3" Type="http://schemas.openxmlformats.org/officeDocument/2006/relationships/image" Target="../media/205.png"/><Relationship Id="rId4" Type="http://schemas.openxmlformats.org/officeDocument/2006/relationships/image" Target="../media/206.png"/><Relationship Id="rId5" Type="http://schemas.openxmlformats.org/officeDocument/2006/relationships/image" Target="../media/207.png"/><Relationship Id="rId6" Type="http://schemas.openxmlformats.org/officeDocument/2006/relationships/image" Target="../media/208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8.emf"/><Relationship Id="rId3" Type="http://schemas.openxmlformats.org/officeDocument/2006/relationships/oleObject" Target="../embeddings/oleObject6.bin"/><Relationship Id="rId4" Type="http://schemas.openxmlformats.org/officeDocument/2006/relationships/image" Target="../media/9.emf"/><Relationship Id="rId5" Type="http://schemas.openxmlformats.org/officeDocument/2006/relationships/oleObject" Target="../embeddings/oleObject7.bin"/><Relationship Id="rId6" Type="http://schemas.openxmlformats.org/officeDocument/2006/relationships/image" Target="../media/10.emf"/><Relationship Id="rId7" Type="http://schemas.openxmlformats.org/officeDocument/2006/relationships/oleObject" Target="../embeddings/oleObject8.bin"/><Relationship Id="rId8" Type="http://schemas.openxmlformats.org/officeDocument/2006/relationships/image" Target="../media/11.emf"/><Relationship Id="rId9" Type="http://schemas.openxmlformats.org/officeDocument/2006/relationships/oleObject" Target="../embeddings/oleObject9.bin"/><Relationship Id="rId10" Type="http://schemas.openxmlformats.org/officeDocument/2006/relationships/image" Target="../media/12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.bin"/><Relationship Id="rId2" Type="http://schemas.openxmlformats.org/officeDocument/2006/relationships/image" Target="../media/13.emf"/><Relationship Id="rId3" Type="http://schemas.openxmlformats.org/officeDocument/2006/relationships/oleObject" Target="../embeddings/oleObject11.bin"/><Relationship Id="rId4" Type="http://schemas.openxmlformats.org/officeDocument/2006/relationships/image" Target="../media/14.emf"/><Relationship Id="rId5" Type="http://schemas.openxmlformats.org/officeDocument/2006/relationships/oleObject" Target="../embeddings/oleObject12.bin"/><Relationship Id="rId6" Type="http://schemas.openxmlformats.org/officeDocument/2006/relationships/image" Target="../media/15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3.bin"/><Relationship Id="rId2" Type="http://schemas.openxmlformats.org/officeDocument/2006/relationships/image" Target="../media/16.emf"/><Relationship Id="rId3" Type="http://schemas.openxmlformats.org/officeDocument/2006/relationships/oleObject" Target="../embeddings/oleObject14.bin"/><Relationship Id="rId4" Type="http://schemas.openxmlformats.org/officeDocument/2006/relationships/image" Target="../media/17.emf"/><Relationship Id="rId5" Type="http://schemas.openxmlformats.org/officeDocument/2006/relationships/oleObject" Target="../embeddings/oleObject15.bin"/><Relationship Id="rId6" Type="http://schemas.openxmlformats.org/officeDocument/2006/relationships/image" Target="../media/18.emf"/><Relationship Id="rId7" Type="http://schemas.openxmlformats.org/officeDocument/2006/relationships/oleObject" Target="../embeddings/oleObject16.bin"/><Relationship Id="rId8" Type="http://schemas.openxmlformats.org/officeDocument/2006/relationships/image" Target="../media/19.emf"/><Relationship Id="rId9" Type="http://schemas.openxmlformats.org/officeDocument/2006/relationships/oleObject" Target="../embeddings/oleObject17.bin"/><Relationship Id="rId10" Type="http://schemas.openxmlformats.org/officeDocument/2006/relationships/image" Target="../media/20.emf"/><Relationship Id="rId11" Type="http://schemas.openxmlformats.org/officeDocument/2006/relationships/oleObject" Target="../embeddings/oleObject18.bin"/><Relationship Id="rId12" Type="http://schemas.openxmlformats.org/officeDocument/2006/relationships/image" Target="../media/21.emf"/><Relationship Id="rId13" Type="http://schemas.openxmlformats.org/officeDocument/2006/relationships/oleObject" Target="../embeddings/oleObject19.bin"/><Relationship Id="rId14" Type="http://schemas.openxmlformats.org/officeDocument/2006/relationships/image" Target="../media/22.emf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0.bin"/><Relationship Id="rId2" Type="http://schemas.openxmlformats.org/officeDocument/2006/relationships/image" Target="../media/23.wmf"/><Relationship Id="rId3" Type="http://schemas.openxmlformats.org/officeDocument/2006/relationships/oleObject" Target="../embeddings/oleObject21.bin"/><Relationship Id="rId4" Type="http://schemas.openxmlformats.org/officeDocument/2006/relationships/image" Target="../media/24.wmf"/><Relationship Id="rId5" Type="http://schemas.openxmlformats.org/officeDocument/2006/relationships/oleObject" Target="../embeddings/oleObject22.bin"/><Relationship Id="rId6" Type="http://schemas.openxmlformats.org/officeDocument/2006/relationships/image" Target="../media/25.wmf"/><Relationship Id="rId7" Type="http://schemas.openxmlformats.org/officeDocument/2006/relationships/oleObject" Target="../embeddings/oleObject23.bin"/><Relationship Id="rId8" Type="http://schemas.openxmlformats.org/officeDocument/2006/relationships/image" Target="../media/26.wmf"/><Relationship Id="rId9" Type="http://schemas.openxmlformats.org/officeDocument/2006/relationships/oleObject" Target="../embeddings/oleObject24.bin"/><Relationship Id="rId10" Type="http://schemas.openxmlformats.org/officeDocument/2006/relationships/image" Target="../media/27.wmf"/><Relationship Id="rId11" Type="http://schemas.openxmlformats.org/officeDocument/2006/relationships/oleObject" Target="../embeddings/oleObject25.bin"/><Relationship Id="rId12" Type="http://schemas.openxmlformats.org/officeDocument/2006/relationships/image" Target="../media/28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6.bin"/><Relationship Id="rId2" Type="http://schemas.openxmlformats.org/officeDocument/2006/relationships/image" Target="../media/29.wmf"/><Relationship Id="rId3" Type="http://schemas.openxmlformats.org/officeDocument/2006/relationships/oleObject" Target="../embeddings/oleObject27.bin"/><Relationship Id="rId4" Type="http://schemas.openxmlformats.org/officeDocument/2006/relationships/image" Target="../media/30.wmf"/><Relationship Id="rId5" Type="http://schemas.openxmlformats.org/officeDocument/2006/relationships/oleObject" Target="../embeddings/oleObject28.bin"/><Relationship Id="rId6" Type="http://schemas.openxmlformats.org/officeDocument/2006/relationships/image" Target="../media/31.wmf"/><Relationship Id="rId7" Type="http://schemas.openxmlformats.org/officeDocument/2006/relationships/oleObject" Target="../embeddings/oleObject29.bin"/><Relationship Id="rId8" Type="http://schemas.openxmlformats.org/officeDocument/2006/relationships/image" Target="../media/32.wmf"/><Relationship Id="rId9" Type="http://schemas.openxmlformats.org/officeDocument/2006/relationships/oleObject" Target="../embeddings/oleObject30.bin"/><Relationship Id="rId10" Type="http://schemas.openxmlformats.org/officeDocument/2006/relationships/image" Target="../media/33.wmf"/><Relationship Id="rId11" Type="http://schemas.openxmlformats.org/officeDocument/2006/relationships/oleObject" Target="../embeddings/oleObject31.bin"/><Relationship Id="rId12" Type="http://schemas.openxmlformats.org/officeDocument/2006/relationships/image" Target="../media/34.wmf"/><Relationship Id="rId13" Type="http://schemas.openxmlformats.org/officeDocument/2006/relationships/oleObject" Target="../embeddings/oleObject32.bin"/><Relationship Id="rId14" Type="http://schemas.openxmlformats.org/officeDocument/2006/relationships/image" Target="../media/35.wmf"/><Relationship Id="rId15" Type="http://schemas.openxmlformats.org/officeDocument/2006/relationships/oleObject" Target="../embeddings/oleObject33.bin"/><Relationship Id="rId16" Type="http://schemas.openxmlformats.org/officeDocument/2006/relationships/image" Target="../media/36.emf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4.bin"/><Relationship Id="rId2" Type="http://schemas.openxmlformats.org/officeDocument/2006/relationships/image" Target="../media/37.wmf"/><Relationship Id="rId3" Type="http://schemas.openxmlformats.org/officeDocument/2006/relationships/oleObject" Target="../embeddings/oleObject35.bin"/><Relationship Id="rId4" Type="http://schemas.openxmlformats.org/officeDocument/2006/relationships/image" Target="../media/38.wmf"/><Relationship Id="rId5" Type="http://schemas.openxmlformats.org/officeDocument/2006/relationships/oleObject" Target="../embeddings/oleObject36.bin"/><Relationship Id="rId6" Type="http://schemas.openxmlformats.org/officeDocument/2006/relationships/image" Target="../media/39.wmf"/><Relationship Id="rId7" Type="http://schemas.openxmlformats.org/officeDocument/2006/relationships/oleObject" Target="../embeddings/oleObject37.bin"/><Relationship Id="rId8" Type="http://schemas.openxmlformats.org/officeDocument/2006/relationships/image" Target="../media/40.wmf"/><Relationship Id="rId9" Type="http://schemas.openxmlformats.org/officeDocument/2006/relationships/oleObject" Target="../embeddings/oleObject38.bin"/><Relationship Id="rId10" Type="http://schemas.openxmlformats.org/officeDocument/2006/relationships/image" Target="../media/41.wmf"/><Relationship Id="rId11" Type="http://schemas.openxmlformats.org/officeDocument/2006/relationships/oleObject" Target="../embeddings/oleObject39.bin"/><Relationship Id="rId12" Type="http://schemas.openxmlformats.org/officeDocument/2006/relationships/image" Target="../media/42.wmf"/><Relationship Id="rId13" Type="http://schemas.openxmlformats.org/officeDocument/2006/relationships/oleObject" Target="../embeddings/oleObject40.bin"/><Relationship Id="rId14" Type="http://schemas.openxmlformats.org/officeDocument/2006/relationships/image" Target="../media/43.wmf"/><Relationship Id="rId15" Type="http://schemas.openxmlformats.org/officeDocument/2006/relationships/oleObject" Target="../embeddings/oleObject41.bin"/><Relationship Id="rId16" Type="http://schemas.openxmlformats.org/officeDocument/2006/relationships/image" Target="../media/44.wmf"/><Relationship Id="rId17" Type="http://schemas.openxmlformats.org/officeDocument/2006/relationships/oleObject" Target="../embeddings/oleObject42.bin"/><Relationship Id="rId18" Type="http://schemas.openxmlformats.org/officeDocument/2006/relationships/image" Target="../media/45.wmf"/><Relationship Id="rId19" Type="http://schemas.openxmlformats.org/officeDocument/2006/relationships/oleObject" Target="../embeddings/oleObject43.bin"/><Relationship Id="rId20" Type="http://schemas.openxmlformats.org/officeDocument/2006/relationships/image" Target="../media/46.wmf"/><Relationship Id="rId21" Type="http://schemas.openxmlformats.org/officeDocument/2006/relationships/oleObject" Target="../embeddings/oleObject44.bin"/><Relationship Id="rId22" Type="http://schemas.openxmlformats.org/officeDocument/2006/relationships/image" Target="../media/47.wmf"/><Relationship Id="rId23" Type="http://schemas.openxmlformats.org/officeDocument/2006/relationships/oleObject" Target="../embeddings/oleObject45.bin"/><Relationship Id="rId24" Type="http://schemas.openxmlformats.org/officeDocument/2006/relationships/image" Target="../media/48.wmf"/><Relationship Id="rId25" Type="http://schemas.openxmlformats.org/officeDocument/2006/relationships/oleObject" Target="../embeddings/oleObject46.bin"/><Relationship Id="rId26" Type="http://schemas.openxmlformats.org/officeDocument/2006/relationships/image" Target="../media/49.wmf"/><Relationship Id="rId27" Type="http://schemas.openxmlformats.org/officeDocument/2006/relationships/slideLayout" Target="../slideLayouts/slideLayout7.xml"/><Relationship Id="rId28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>
            <a:prstTxWarp prst="textNoShape"/>
          </a:bodyPr>
          <a:lstStyle/>
          <a:p>
            <a:pPr marL="0" indent="0">
              <a:buNone/>
            </a:pPr>
            <a:fld id="{CAD2D6BD-DE1B-4B5F-8B41-2702339687B9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Arial" pitchFamily="34" charset="0"/>
              </a:rPr>
              <a:t>1</a:t>
            </a:fld>
            <a:endParaRPr lang="zh-CN" altLang="en-US" sz="1200">
              <a:solidFill>
                <a:schemeClr val="tx1"/>
              </a:solidFill>
              <a:latin typeface="Garamond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9" name="标题"/>
          <p:cNvSpPr>
            <a:spLocks noGrp="1"/>
          </p:cNvSpPr>
          <p:nvPr>
            <p:ph type="title"/>
          </p:nvPr>
        </p:nvSpPr>
        <p:spPr>
          <a:xfrm rot="0">
            <a:off x="2309907" y="2218018"/>
            <a:ext cx="7580313" cy="10667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>
            <a:prstTxWarp prst="textNoShape"/>
          </a:bodyPr>
          <a:lstStyle/>
          <a:p>
            <a:pPr algn="ctr" eaLnBrk="1" latinLnBrk="0" hangingPunct="1"/>
            <a:r>
              <a:rPr lang="zh-CN" altLang="en-US" b="1">
                <a:solidFill>
                  <a:srgbClr val="FF0000"/>
                </a:solidFill>
              </a:rPr>
              <a:t>第四章     随机变量的数字特征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71367"/>
      </p:ext>
    </p:extLst>
  </p:cSld>
  <p:clrMapOvr>
    <a:masterClrMapping/>
  </p:clrMapOvr>
  <p:transition spd="med">
    <p:strips dir="r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对象"/>
          <p:cNvGraphicFramePr>
            <a:graphicFrameLocks/>
          </p:cNvGraphicFramePr>
          <p:nvPr/>
        </p:nvGraphicFramePr>
        <p:xfrm>
          <a:off x="5101167" y="3481916"/>
          <a:ext cx="1943100" cy="59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95" name="对象"/>
                      <p:cNvPicPr>
                        <a:picLocks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101167" y="3481916"/>
                        <a:ext cx="1943100" cy="59266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矩形"/>
          <p:cNvSpPr>
            <a:spLocks/>
          </p:cNvSpPr>
          <p:nvPr/>
        </p:nvSpPr>
        <p:spPr>
          <a:xfrm rot="0">
            <a:off x="1784351" y="3953933"/>
            <a:ext cx="3822700" cy="5295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rPr>
              <a:t>则细棒的质心坐标为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Arial" pitchFamily="34" charset="0"/>
            </a:endParaRPr>
          </a:p>
        </p:txBody>
      </p:sp>
      <p:grpSp>
        <p:nvGrpSpPr>
          <p:cNvPr id="202" name="组合"/>
          <p:cNvGrpSpPr>
            <a:grpSpLocks/>
          </p:cNvGrpSpPr>
          <p:nvPr/>
        </p:nvGrpSpPr>
        <p:grpSpPr>
          <a:xfrm>
            <a:off x="1854200" y="1064684"/>
            <a:ext cx="6919383" cy="576251"/>
            <a:chOff x="1854200" y="1064684"/>
            <a:chExt cx="6919383" cy="576251"/>
          </a:xfrm>
        </p:grpSpPr>
        <p:sp>
          <p:nvSpPr>
            <p:cNvPr id="197" name="矩形"/>
            <p:cNvSpPr>
              <a:spLocks/>
            </p:cNvSpPr>
            <p:nvPr/>
          </p:nvSpPr>
          <p:spPr>
            <a:xfrm rot="0">
              <a:off x="1854200" y="1075796"/>
              <a:ext cx="2328333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考虑</a:t>
              </a:r>
              <a:endParaRPr lang="zh-CN" altLang="en-US" sz="2935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198" name="对象"/>
            <p:cNvGraphicFramePr>
              <a:graphicFrameLocks/>
            </p:cNvGraphicFramePr>
            <p:nvPr/>
          </p:nvGraphicFramePr>
          <p:xfrm>
            <a:off x="2766454" y="1198032"/>
            <a:ext cx="444527" cy="368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" imgW="0" imgH="0" progId="package">
                    <p:embed/>
                  </p:oleObj>
                </mc:Choice>
                <mc:Fallback>
                  <p:oleObj name="package" r:id="rId3" imgW="0" imgH="0" progId="package">
                    <p:embed/>
                    <p:pic>
                      <p:nvPicPr>
                        <p:cNvPr id="198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4" cstate="print"/>
                        <a:stretch>
                          <a:fillRect/>
                        </a:stretch>
                      </p:blipFill>
                      <p:spPr>
                        <a:xfrm rot="0">
                          <a:off x="2766454" y="1198032"/>
                          <a:ext cx="444527" cy="36829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对象"/>
            <p:cNvGraphicFramePr>
              <a:graphicFrameLocks/>
            </p:cNvGraphicFramePr>
            <p:nvPr/>
          </p:nvGraphicFramePr>
          <p:xfrm>
            <a:off x="6170090" y="1105959"/>
            <a:ext cx="1032871" cy="534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" imgW="0" imgH="0" progId="package">
                    <p:embed/>
                  </p:oleObj>
                </mc:Choice>
                <mc:Fallback>
                  <p:oleObj name="package" r:id="rId5" imgW="0" imgH="0" progId="package">
                    <p:embed/>
                    <p:pic>
                      <p:nvPicPr>
                        <p:cNvPr id="199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 rot="0">
                          <a:off x="6170090" y="1105959"/>
                          <a:ext cx="1032871" cy="534976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矩形"/>
            <p:cNvSpPr>
              <a:spLocks/>
            </p:cNvSpPr>
            <p:nvPr/>
          </p:nvSpPr>
          <p:spPr>
            <a:xfrm rot="0">
              <a:off x="3111500" y="1072621"/>
              <a:ext cx="5662083" cy="529589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轴上一根线密度为</a:t>
              </a:r>
              <a:endParaRPr lang="zh-CN" altLang="en-US" sz="2935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201" name="矩形"/>
            <p:cNvSpPr>
              <a:spLocks/>
            </p:cNvSpPr>
            <p:nvPr/>
          </p:nvSpPr>
          <p:spPr>
            <a:xfrm rot="0">
              <a:off x="7128934" y="1064684"/>
              <a:ext cx="1475316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的细棒  </a:t>
              </a:r>
              <a:endParaRPr lang="zh-CN" altLang="en-US" sz="2935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</p:grpSp>
      <p:grpSp>
        <p:nvGrpSpPr>
          <p:cNvPr id="208" name="组合"/>
          <p:cNvGrpSpPr>
            <a:grpSpLocks/>
          </p:cNvGrpSpPr>
          <p:nvPr/>
        </p:nvGrpSpPr>
        <p:grpSpPr>
          <a:xfrm>
            <a:off x="1813984" y="2889257"/>
            <a:ext cx="8727017" cy="575775"/>
            <a:chOff x="1813984" y="2889257"/>
            <a:chExt cx="8727017" cy="575775"/>
          </a:xfrm>
        </p:grpSpPr>
        <p:sp>
          <p:nvSpPr>
            <p:cNvPr id="203" name="矩形"/>
            <p:cNvSpPr>
              <a:spLocks/>
            </p:cNvSpPr>
            <p:nvPr/>
          </p:nvSpPr>
          <p:spPr>
            <a:xfrm rot="0">
              <a:off x="1813984" y="2905068"/>
              <a:ext cx="5253567" cy="5295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用微元法求得长为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204" name="矩形"/>
            <p:cNvSpPr>
              <a:spLocks/>
            </p:cNvSpPr>
            <p:nvPr/>
          </p:nvSpPr>
          <p:spPr>
            <a:xfrm rot="0">
              <a:off x="8267701" y="2900323"/>
              <a:ext cx="1896533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的力矩为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205" name="对象"/>
            <p:cNvGraphicFramePr>
              <a:graphicFrameLocks/>
            </p:cNvGraphicFramePr>
            <p:nvPr/>
          </p:nvGraphicFramePr>
          <p:xfrm>
            <a:off x="7865607" y="2960410"/>
            <a:ext cx="524819" cy="460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205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7865607" y="2960410"/>
                          <a:ext cx="524819" cy="46030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" name="矩形"/>
            <p:cNvSpPr>
              <a:spLocks/>
            </p:cNvSpPr>
            <p:nvPr/>
          </p:nvSpPr>
          <p:spPr>
            <a:xfrm rot="0">
              <a:off x="5484284" y="2903487"/>
              <a:ext cx="5056716" cy="5295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的细棒对原点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207" name="对象"/>
            <p:cNvGraphicFramePr>
              <a:graphicFrameLocks/>
            </p:cNvGraphicFramePr>
            <p:nvPr/>
          </p:nvGraphicFramePr>
          <p:xfrm>
            <a:off x="4900038" y="2889257"/>
            <a:ext cx="666791" cy="57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20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4900038" y="2889257"/>
                          <a:ext cx="666791" cy="575775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" name="对象"/>
          <p:cNvGraphicFramePr>
            <a:graphicFrameLocks/>
          </p:cNvGraphicFramePr>
          <p:nvPr/>
        </p:nvGraphicFramePr>
        <p:xfrm>
          <a:off x="5103284" y="4360333"/>
          <a:ext cx="2080682" cy="143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209" name="对象"/>
                      <p:cNvPicPr>
                        <a:picLocks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5103284" y="4360333"/>
                        <a:ext cx="2080682" cy="14372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" name="组合"/>
          <p:cNvGrpSpPr>
            <a:grpSpLocks/>
          </p:cNvGrpSpPr>
          <p:nvPr/>
        </p:nvGrpSpPr>
        <p:grpSpPr>
          <a:xfrm>
            <a:off x="1742017" y="5509684"/>
            <a:ext cx="8750299" cy="1117600"/>
            <a:chOff x="1742017" y="5509684"/>
            <a:chExt cx="8750299" cy="1117600"/>
          </a:xfrm>
        </p:grpSpPr>
        <p:sp>
          <p:nvSpPr>
            <p:cNvPr id="210" name="矩形"/>
            <p:cNvSpPr>
              <a:spLocks/>
            </p:cNvSpPr>
            <p:nvPr/>
          </p:nvSpPr>
          <p:spPr>
            <a:xfrm rot="0">
              <a:off x="1742017" y="5753205"/>
              <a:ext cx="2986453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当总质量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211" name="矩形"/>
            <p:cNvSpPr>
              <a:spLocks/>
            </p:cNvSpPr>
            <p:nvPr/>
          </p:nvSpPr>
          <p:spPr>
            <a:xfrm rot="0">
              <a:off x="5399416" y="5755322"/>
              <a:ext cx="5092900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时</a:t>
              </a:r>
              <a:r>
                <a:rPr lang="en-US" altLang="zh-CN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,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质心坐标为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212" name="对象"/>
            <p:cNvGraphicFramePr>
              <a:graphicFrameLocks/>
            </p:cNvGraphicFramePr>
            <p:nvPr/>
          </p:nvGraphicFramePr>
          <p:xfrm>
            <a:off x="3371322" y="5509684"/>
            <a:ext cx="2046997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212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3371322" y="5509684"/>
                          <a:ext cx="2046997" cy="111760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" name="对象"/>
            <p:cNvGraphicFramePr>
              <a:graphicFrameLocks/>
            </p:cNvGraphicFramePr>
            <p:nvPr/>
          </p:nvGraphicFramePr>
          <p:xfrm>
            <a:off x="7816711" y="5622580"/>
            <a:ext cx="2184990" cy="808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5" imgW="0" imgH="0" progId="package">
                    <p:embed/>
                  </p:oleObj>
                </mc:Choice>
                <mc:Fallback>
                  <p:oleObj name="package" r:id="rId15" imgW="0" imgH="0" progId="package">
                    <p:embed/>
                    <p:pic>
                      <p:nvPicPr>
                        <p:cNvPr id="213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6" cstate="print"/>
                        <a:stretch>
                          <a:fillRect/>
                        </a:stretch>
                      </p:blipFill>
                      <p:spPr>
                        <a:xfrm rot="0">
                          <a:off x="7816711" y="5622580"/>
                          <a:ext cx="2184990" cy="80837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" name="组合"/>
          <p:cNvGrpSpPr>
            <a:grpSpLocks/>
          </p:cNvGrpSpPr>
          <p:nvPr/>
        </p:nvGrpSpPr>
        <p:grpSpPr>
          <a:xfrm>
            <a:off x="2077722" y="1925954"/>
            <a:ext cx="5241923" cy="534670"/>
            <a:chOff x="2077722" y="1925954"/>
            <a:chExt cx="5241923" cy="534670"/>
          </a:xfrm>
        </p:grpSpPr>
        <p:grpSp>
          <p:nvGrpSpPr>
            <p:cNvPr id="218" name="组合"/>
            <p:cNvGrpSpPr>
              <a:grpSpLocks/>
            </p:cNvGrpSpPr>
            <p:nvPr/>
          </p:nvGrpSpPr>
          <p:grpSpPr>
            <a:xfrm>
              <a:off x="2077722" y="1938653"/>
              <a:ext cx="5241923" cy="434967"/>
              <a:chOff x="2077722" y="1938653"/>
              <a:chExt cx="5241923" cy="434967"/>
            </a:xfrm>
          </p:grpSpPr>
          <p:sp>
            <p:nvSpPr>
              <p:cNvPr id="215" name="直线"/>
              <p:cNvSpPr>
                <a:spLocks/>
              </p:cNvSpPr>
              <p:nvPr/>
            </p:nvSpPr>
            <p:spPr>
              <a:xfrm rot="0">
                <a:off x="2102006" y="1979473"/>
                <a:ext cx="5217639" cy="0"/>
              </a:xfrm>
              <a:prstGeom prst="line"/>
              <a:noFill/>
              <a:ln w="19050" cmpd="sng" cap="flat">
                <a:solidFill>
                  <a:srgbClr val="000000"/>
                </a:solidFill>
                <a:prstDash val="solid"/>
                <a:round/>
                <a:tailEnd type="stealth" w="lg" len="lg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16" name="椭圆"/>
              <p:cNvSpPr>
                <a:spLocks/>
              </p:cNvSpPr>
              <p:nvPr/>
            </p:nvSpPr>
            <p:spPr>
              <a:xfrm rot="0">
                <a:off x="2390881" y="1938653"/>
                <a:ext cx="86916" cy="86740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217" name="对象"/>
              <p:cNvGraphicFramePr>
                <a:graphicFrameLocks/>
              </p:cNvGraphicFramePr>
              <p:nvPr/>
            </p:nvGraphicFramePr>
            <p:xfrm>
              <a:off x="2077722" y="1997324"/>
              <a:ext cx="322103" cy="376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7" imgW="0" imgH="0" progId="package">
                      <p:embed/>
                    </p:oleObj>
                  </mc:Choice>
                  <mc:Fallback>
                    <p:oleObj name="package" r:id="rId17" imgW="0" imgH="0" progId="package">
                      <p:embed/>
                      <p:pic>
                        <p:nvPicPr>
                          <p:cNvPr id="217" name="对象"/>
                          <p:cNvPicPr>
                            <a:picLocks/>
                          </p:cNvPicPr>
                          <p:nvPr/>
                        </p:nvPicPr>
                        <p:blipFill>
                          <a:blip r:embed="rId1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2077722" y="1997324"/>
                            <a:ext cx="322103" cy="376297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9" name="矩形"/>
            <p:cNvSpPr>
              <a:spLocks noChangeAspect="1"/>
            </p:cNvSpPr>
            <p:nvPr/>
          </p:nvSpPr>
          <p:spPr>
            <a:xfrm rot="0">
              <a:off x="3016250" y="1930399"/>
              <a:ext cx="3884295" cy="101599"/>
            </a:xfrm>
            <a:prstGeom prst="rect"/>
            <a:gradFill rotWithShape="1">
              <a:gsLst>
                <a:gs pos="0">
                  <a:srgbClr val="FF6600">
                    <a:alpha val="100000"/>
                  </a:srgbClr>
                </a:gs>
                <a:gs pos="50000">
                  <a:srgbClr val="FFFF00">
                    <a:alpha val="100000"/>
                  </a:srgbClr>
                </a:gs>
                <a:gs pos="100000">
                  <a:srgbClr val="FF6600">
                    <a:alpha val="100000"/>
                  </a:srgbClr>
                </a:gs>
              </a:gsLst>
              <a:lin ang="5400000" scaled="1"/>
            </a:gradFill>
            <a:ln w="9525" cmpd="sng" cap="flat">
              <a:solidFill>
                <a:srgbClr val="FF66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0" name="直线"/>
            <p:cNvSpPr>
              <a:spLocks/>
            </p:cNvSpPr>
            <p:nvPr/>
          </p:nvSpPr>
          <p:spPr>
            <a:xfrm rot="0">
              <a:off x="5081270" y="2072004"/>
              <a:ext cx="0" cy="369568"/>
            </a:xfrm>
            <a:prstGeom prst="line"/>
            <a:noFill/>
            <a:ln w="19050" cmpd="sng" cap="flat">
              <a:solidFill>
                <a:srgbClr val="000000"/>
              </a:solidFill>
              <a:prstDash val="dash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1" name="直线"/>
            <p:cNvSpPr>
              <a:spLocks/>
            </p:cNvSpPr>
            <p:nvPr/>
          </p:nvSpPr>
          <p:spPr>
            <a:xfrm rot="0">
              <a:off x="5233670" y="2065654"/>
              <a:ext cx="0" cy="372744"/>
            </a:xfrm>
            <a:prstGeom prst="line"/>
            <a:noFill/>
            <a:ln w="19050" cmpd="sng" cap="flat">
              <a:solidFill>
                <a:srgbClr val="000000"/>
              </a:solidFill>
              <a:prstDash val="dash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2" name="直线"/>
            <p:cNvSpPr>
              <a:spLocks/>
            </p:cNvSpPr>
            <p:nvPr/>
          </p:nvSpPr>
          <p:spPr>
            <a:xfrm rot="0">
              <a:off x="2517775" y="2002154"/>
              <a:ext cx="0" cy="458470"/>
            </a:xfrm>
            <a:prstGeom prst="line"/>
            <a:noFill/>
            <a:ln w="19050" cmpd="sng" cap="flat">
              <a:solidFill>
                <a:srgbClr val="000000"/>
              </a:solidFill>
              <a:prstDash val="dash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3" name="直线"/>
            <p:cNvSpPr>
              <a:spLocks/>
            </p:cNvSpPr>
            <p:nvPr/>
          </p:nvSpPr>
          <p:spPr>
            <a:xfrm rot="0">
              <a:off x="2517775" y="2294255"/>
              <a:ext cx="2563495" cy="0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  <a:headEnd type="stealth" w="lg" len="lg"/>
              <a:tailEnd type="stealth" w="lg" len="lg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4" name="直线"/>
            <p:cNvSpPr>
              <a:spLocks/>
            </p:cNvSpPr>
            <p:nvPr/>
          </p:nvSpPr>
          <p:spPr>
            <a:xfrm flipH="1" rot="0">
              <a:off x="5386070" y="2392045"/>
              <a:ext cx="721993" cy="0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  <a:tailEnd type="stealth" w="lg" len="lg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5" name="矩形"/>
            <p:cNvSpPr>
              <a:spLocks/>
            </p:cNvSpPr>
            <p:nvPr/>
          </p:nvSpPr>
          <p:spPr>
            <a:xfrm rot="0">
              <a:off x="5073649" y="1925954"/>
              <a:ext cx="163195" cy="107950"/>
            </a:xfrm>
            <a:prstGeom prst="rect"/>
            <a:solidFill>
              <a:srgbClr val="FF6600"/>
            </a:solidFill>
            <a:ln w="9525" cmpd="sng" cap="flat">
              <a:solidFill>
                <a:srgbClr val="FFFF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aphicFrame>
        <p:nvGraphicFramePr>
          <p:cNvPr id="227" name="对象"/>
          <p:cNvGraphicFramePr>
            <a:graphicFrameLocks/>
          </p:cNvGraphicFramePr>
          <p:nvPr/>
        </p:nvGraphicFramePr>
        <p:xfrm>
          <a:off x="4954268" y="2317433"/>
          <a:ext cx="401636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227" name="对象"/>
                      <p:cNvPicPr>
                        <a:picLocks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4954268" y="2317433"/>
                        <a:ext cx="401636" cy="3778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26" grpId="0" animBg="1"/>
      <p:bldP spid="208" grpId="0" animBg="1"/>
      <p:bldP spid="196" grpId="0" animBg="1"/>
      <p:bldP spid="214" grpId="0" animBg="1"/>
    </p:bld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对象"/>
          <p:cNvGraphicFramePr>
            <a:graphicFrameLocks noChangeAspect="1"/>
          </p:cNvGraphicFramePr>
          <p:nvPr/>
        </p:nvGraphicFramePr>
        <p:xfrm>
          <a:off x="1372070" y="835212"/>
          <a:ext cx="8112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3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72070" y="835212"/>
                        <a:ext cx="8112125" cy="6778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对象"/>
          <p:cNvGraphicFramePr>
            <a:graphicFrameLocks noChangeAspect="1"/>
          </p:cNvGraphicFramePr>
          <p:nvPr/>
        </p:nvGraphicFramePr>
        <p:xfrm>
          <a:off x="736413" y="1418946"/>
          <a:ext cx="1105535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36413" y="1418946"/>
                        <a:ext cx="11055350" cy="22939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" name="矩形"/>
          <p:cNvSpPr>
            <a:spLocks noChangeAspect="1"/>
          </p:cNvSpPr>
          <p:nvPr/>
        </p:nvSpPr>
        <p:spPr>
          <a:xfrm rot="0">
            <a:off x="2841624" y="4642485"/>
            <a:ext cx="1042987" cy="403224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38" name="组合"/>
          <p:cNvGrpSpPr>
            <a:grpSpLocks/>
          </p:cNvGrpSpPr>
          <p:nvPr/>
        </p:nvGrpSpPr>
        <p:grpSpPr>
          <a:xfrm>
            <a:off x="1553528" y="3965829"/>
            <a:ext cx="6445566" cy="474091"/>
            <a:chOff x="1553528" y="3965829"/>
            <a:chExt cx="6445566" cy="474091"/>
          </a:xfrm>
        </p:grpSpPr>
        <p:sp>
          <p:nvSpPr>
            <p:cNvPr id="235" name="矩形"/>
            <p:cNvSpPr>
              <a:spLocks/>
            </p:cNvSpPr>
            <p:nvPr/>
          </p:nvSpPr>
          <p:spPr>
            <a:xfrm rot="0">
              <a:off x="4439920" y="4015105"/>
              <a:ext cx="3559174" cy="4248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2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上的均匀分布</a:t>
              </a:r>
              <a:r>
                <a:rPr lang="en-US" altLang="zh-CN" sz="22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, </a:t>
              </a:r>
              <a:r>
                <a:rPr lang="zh-CN" altLang="en-US" sz="22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概率密度为</a:t>
              </a:r>
              <a:endParaRPr lang="zh-CN" altLang="en-US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236" name="矩形"/>
            <p:cNvSpPr>
              <a:spLocks/>
            </p:cNvSpPr>
            <p:nvPr/>
          </p:nvSpPr>
          <p:spPr>
            <a:xfrm rot="0">
              <a:off x="1553528" y="3965829"/>
              <a:ext cx="2582862" cy="4248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200" b="0" i="0" u="none" strike="noStrike" kern="1200" cap="none" spc="0" baseline="0">
                  <a:solidFill>
                    <a:srgbClr val="FF0000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解</a:t>
              </a:r>
              <a:r>
                <a:rPr lang="en-US" altLang="zh-CN" sz="2200" b="0" i="0" u="none" strike="noStrike" kern="1200" cap="none" spc="0" baseline="0">
                  <a:solidFill>
                    <a:srgbClr val="0000FF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      </a:t>
              </a:r>
              <a:r>
                <a:rPr lang="zh-CN" altLang="en-US" sz="22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服从区间</a:t>
              </a:r>
              <a:endParaRPr lang="zh-CN" altLang="en-US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237" name="对象"/>
            <p:cNvGraphicFramePr>
              <a:graphicFrameLocks/>
            </p:cNvGraphicFramePr>
            <p:nvPr/>
          </p:nvGraphicFramePr>
          <p:xfrm>
            <a:off x="3646192" y="4015318"/>
            <a:ext cx="923874" cy="395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" imgW="0" imgH="0" progId="package">
                    <p:embed/>
                  </p:oleObj>
                </mc:Choice>
                <mc:Fallback>
                  <p:oleObj name="package" r:id="rId5" imgW="0" imgH="0" progId="package">
                    <p:embed/>
                    <p:pic>
                      <p:nvPicPr>
                        <p:cNvPr id="23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 rot="0">
                          <a:off x="3646192" y="4015318"/>
                          <a:ext cx="923874" cy="39517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1" name="组合"/>
          <p:cNvGrpSpPr>
            <a:grpSpLocks/>
          </p:cNvGrpSpPr>
          <p:nvPr/>
        </p:nvGrpSpPr>
        <p:grpSpPr>
          <a:xfrm>
            <a:off x="2943225" y="4509135"/>
            <a:ext cx="3580130" cy="1016225"/>
            <a:chOff x="2943225" y="4509135"/>
            <a:chExt cx="3580130" cy="1016225"/>
          </a:xfrm>
        </p:grpSpPr>
        <p:sp>
          <p:nvSpPr>
            <p:cNvPr id="239" name="矩形"/>
            <p:cNvSpPr>
              <a:spLocks/>
            </p:cNvSpPr>
            <p:nvPr/>
          </p:nvSpPr>
          <p:spPr>
            <a:xfrm rot="0">
              <a:off x="5158707" y="5100545"/>
              <a:ext cx="1364648" cy="4248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2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其他</a:t>
              </a:r>
              <a:endParaRPr lang="zh-CN" altLang="en-US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240" name="对象"/>
            <p:cNvGraphicFramePr>
              <a:graphicFrameLocks/>
            </p:cNvGraphicFramePr>
            <p:nvPr/>
          </p:nvGraphicFramePr>
          <p:xfrm>
            <a:off x="2943225" y="4509135"/>
            <a:ext cx="3269363" cy="1013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240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2943225" y="4509135"/>
                          <a:ext cx="3269363" cy="101318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2" name="对象"/>
          <p:cNvGraphicFramePr>
            <a:graphicFrameLocks/>
          </p:cNvGraphicFramePr>
          <p:nvPr/>
        </p:nvGraphicFramePr>
        <p:xfrm>
          <a:off x="1770379" y="5522595"/>
          <a:ext cx="3881754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242" name="对象"/>
                      <p:cNvPicPr>
                        <a:picLocks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770379" y="5522595"/>
                        <a:ext cx="3881754" cy="57721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对象"/>
          <p:cNvGraphicFramePr>
            <a:graphicFrameLocks/>
          </p:cNvGraphicFramePr>
          <p:nvPr/>
        </p:nvGraphicFramePr>
        <p:xfrm>
          <a:off x="5652135" y="5522595"/>
          <a:ext cx="256413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243" name="对象"/>
                      <p:cNvPicPr>
                        <a:picLocks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5652135" y="5522595"/>
                        <a:ext cx="2564130" cy="63563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对象"/>
          <p:cNvGraphicFramePr>
            <a:graphicFrameLocks/>
          </p:cNvGraphicFramePr>
          <p:nvPr/>
        </p:nvGraphicFramePr>
        <p:xfrm>
          <a:off x="8075294" y="5522595"/>
          <a:ext cx="1409064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244" name="对象"/>
                      <p:cNvPicPr>
                        <a:picLocks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8075294" y="5522595"/>
                        <a:ext cx="1409064" cy="660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对象"/>
          <p:cNvGraphicFramePr>
            <a:graphicFrameLocks noChangeAspect="1"/>
          </p:cNvGraphicFramePr>
          <p:nvPr/>
        </p:nvGraphicFramePr>
        <p:xfrm>
          <a:off x="646904" y="3445519"/>
          <a:ext cx="11144885" cy="72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24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646904" y="3445519"/>
                        <a:ext cx="11144885" cy="72008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6886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41" grpId="0" animBg="1"/>
    </p:bld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对象"/>
          <p:cNvGraphicFramePr>
            <a:graphicFrameLocks/>
          </p:cNvGraphicFramePr>
          <p:nvPr/>
        </p:nvGraphicFramePr>
        <p:xfrm>
          <a:off x="2019300" y="3376083"/>
          <a:ext cx="3473449" cy="67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49" name="对象"/>
                      <p:cNvPicPr>
                        <a:picLocks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019300" y="3376083"/>
                        <a:ext cx="3473449" cy="67098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" name="对象"/>
          <p:cNvGraphicFramePr>
            <a:graphicFrameLocks/>
          </p:cNvGraphicFramePr>
          <p:nvPr/>
        </p:nvGraphicFramePr>
        <p:xfrm>
          <a:off x="4468813" y="2203979"/>
          <a:ext cx="3317874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50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4468813" y="2203979"/>
                        <a:ext cx="3317874" cy="11271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" name="组合"/>
          <p:cNvGrpSpPr>
            <a:grpSpLocks/>
          </p:cNvGrpSpPr>
          <p:nvPr/>
        </p:nvGrpSpPr>
        <p:grpSpPr>
          <a:xfrm>
            <a:off x="1938866" y="1606550"/>
            <a:ext cx="3640666" cy="474082"/>
            <a:chOff x="1938866" y="1606550"/>
            <a:chExt cx="3640666" cy="474082"/>
          </a:xfrm>
        </p:grpSpPr>
        <p:sp>
          <p:nvSpPr>
            <p:cNvPr id="251" name="矩形"/>
            <p:cNvSpPr>
              <a:spLocks/>
            </p:cNvSpPr>
            <p:nvPr/>
          </p:nvSpPr>
          <p:spPr>
            <a:xfrm rot="0">
              <a:off x="1938866" y="1627243"/>
              <a:ext cx="1229783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0" i="0" u="none" strike="noStrike" kern="1200" cap="none" spc="0" baseline="0">
                  <a:solidFill>
                    <a:srgbClr val="FF0000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解</a:t>
              </a:r>
              <a:endParaRPr lang="zh-CN" altLang="en-US" sz="2400" b="0" i="0" u="none" strike="noStrike" kern="1200" cap="none" spc="0" baseline="0">
                <a:solidFill>
                  <a:srgbClr val="FF0000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252" name="矩形"/>
            <p:cNvSpPr>
              <a:spLocks/>
            </p:cNvSpPr>
            <p:nvPr/>
          </p:nvSpPr>
          <p:spPr>
            <a:xfrm rot="0">
              <a:off x="2878666" y="1606550"/>
              <a:ext cx="270086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4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X</a:t>
              </a:r>
              <a:r>
                <a:rPr lang="zh-CN" altLang="en-US" sz="24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的密度函数为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</p:grpSp>
      <p:graphicFrame>
        <p:nvGraphicFramePr>
          <p:cNvPr id="254" name="对象"/>
          <p:cNvGraphicFramePr>
            <a:graphicFrameLocks/>
          </p:cNvGraphicFramePr>
          <p:nvPr/>
        </p:nvGraphicFramePr>
        <p:xfrm>
          <a:off x="5409565" y="3198178"/>
          <a:ext cx="2377439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54" name="对象"/>
                      <p:cNvPicPr>
                        <a:picLocks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5409565" y="3198178"/>
                        <a:ext cx="2377439" cy="102743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对象"/>
          <p:cNvGraphicFramePr>
            <a:graphicFrameLocks/>
          </p:cNvGraphicFramePr>
          <p:nvPr/>
        </p:nvGraphicFramePr>
        <p:xfrm>
          <a:off x="2900045" y="4078604"/>
          <a:ext cx="3155315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255" name="对象"/>
                      <p:cNvPicPr>
                        <a:picLocks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2900045" y="4078604"/>
                        <a:ext cx="3155315" cy="102743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对象"/>
          <p:cNvGraphicFramePr>
            <a:graphicFrameLocks/>
          </p:cNvGraphicFramePr>
          <p:nvPr/>
        </p:nvGraphicFramePr>
        <p:xfrm>
          <a:off x="6055043" y="4078604"/>
          <a:ext cx="2011679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256" name="对象"/>
                      <p:cNvPicPr>
                        <a:picLocks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6055043" y="4078604"/>
                        <a:ext cx="2011679" cy="102743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" name="对象"/>
          <p:cNvGraphicFramePr>
            <a:graphicFrameLocks/>
          </p:cNvGraphicFramePr>
          <p:nvPr/>
        </p:nvGraphicFramePr>
        <p:xfrm>
          <a:off x="2900045" y="5240020"/>
          <a:ext cx="887730" cy="85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257" name="对象"/>
                      <p:cNvPicPr>
                        <a:picLocks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2900045" y="5240020"/>
                        <a:ext cx="887730" cy="85661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" name="对象"/>
          <p:cNvGraphicFramePr>
            <a:graphicFrameLocks noChangeAspect="1"/>
          </p:cNvGraphicFramePr>
          <p:nvPr/>
        </p:nvGraphicFramePr>
        <p:xfrm>
          <a:off x="644364" y="935047"/>
          <a:ext cx="11144885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25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644364" y="935047"/>
                        <a:ext cx="11144885" cy="78041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7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</p:bld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对象"/>
          <p:cNvGraphicFramePr>
            <a:graphicFrameLocks/>
          </p:cNvGraphicFramePr>
          <p:nvPr/>
        </p:nvGraphicFramePr>
        <p:xfrm>
          <a:off x="6197600" y="5270498"/>
          <a:ext cx="368299" cy="29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63" name="对象"/>
                      <p:cNvPicPr>
                        <a:picLocks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197600" y="5270498"/>
                        <a:ext cx="368299" cy="2984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" name="组合"/>
          <p:cNvGrpSpPr>
            <a:grpSpLocks/>
          </p:cNvGrpSpPr>
          <p:nvPr/>
        </p:nvGrpSpPr>
        <p:grpSpPr>
          <a:xfrm>
            <a:off x="4821767" y="4155017"/>
            <a:ext cx="3490383" cy="829731"/>
            <a:chOff x="4821767" y="4155017"/>
            <a:chExt cx="3490383" cy="829731"/>
          </a:xfrm>
        </p:grpSpPr>
        <p:sp>
          <p:nvSpPr>
            <p:cNvPr id="264" name="曲线"/>
            <p:cNvSpPr>
              <a:spLocks/>
            </p:cNvSpPr>
            <p:nvPr/>
          </p:nvSpPr>
          <p:spPr>
            <a:xfrm rot="0">
              <a:off x="4821767" y="4155017"/>
              <a:ext cx="1507583" cy="8297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532" y="21392"/>
                  </a:lnTo>
                  <a:lnTo>
                    <a:pt x="4414" y="21009"/>
                  </a:lnTo>
                  <a:lnTo>
                    <a:pt x="5417" y="20625"/>
                  </a:lnTo>
                  <a:lnTo>
                    <a:pt x="6208" y="20183"/>
                  </a:lnTo>
                  <a:lnTo>
                    <a:pt x="7106" y="19621"/>
                  </a:lnTo>
                  <a:lnTo>
                    <a:pt x="7792" y="19031"/>
                  </a:lnTo>
                  <a:lnTo>
                    <a:pt x="8635" y="18205"/>
                  </a:lnTo>
                  <a:lnTo>
                    <a:pt x="9498" y="17261"/>
                  </a:lnTo>
                  <a:lnTo>
                    <a:pt x="10165" y="16288"/>
                  </a:lnTo>
                  <a:lnTo>
                    <a:pt x="10800" y="15225"/>
                  </a:lnTo>
                  <a:lnTo>
                    <a:pt x="12065" y="12777"/>
                  </a:lnTo>
                  <a:lnTo>
                    <a:pt x="13279" y="10267"/>
                  </a:lnTo>
                  <a:lnTo>
                    <a:pt x="14335" y="7936"/>
                  </a:lnTo>
                  <a:lnTo>
                    <a:pt x="15249" y="5959"/>
                  </a:lnTo>
                  <a:lnTo>
                    <a:pt x="15883" y="4779"/>
                  </a:lnTo>
                  <a:lnTo>
                    <a:pt x="16551" y="3687"/>
                  </a:lnTo>
                  <a:lnTo>
                    <a:pt x="17307" y="2685"/>
                  </a:lnTo>
                  <a:lnTo>
                    <a:pt x="18046" y="1858"/>
                  </a:lnTo>
                  <a:lnTo>
                    <a:pt x="18750" y="1090"/>
                  </a:lnTo>
                  <a:lnTo>
                    <a:pt x="19665" y="441"/>
                  </a:lnTo>
                  <a:lnTo>
                    <a:pt x="20650" y="88"/>
                  </a:lnTo>
                  <a:lnTo>
                    <a:pt x="21600" y="0"/>
                  </a:lnTo>
                </a:path>
              </a:pathLst>
            </a:custGeom>
            <a:noFill/>
            <a:ln w="1905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65" name="曲线"/>
            <p:cNvSpPr>
              <a:spLocks/>
            </p:cNvSpPr>
            <p:nvPr/>
          </p:nvSpPr>
          <p:spPr>
            <a:xfrm flipH="1" rot="0">
              <a:off x="6351696" y="4155017"/>
              <a:ext cx="1960454" cy="8297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532" y="21392"/>
                  </a:lnTo>
                  <a:lnTo>
                    <a:pt x="4413" y="21009"/>
                  </a:lnTo>
                  <a:lnTo>
                    <a:pt x="5417" y="20625"/>
                  </a:lnTo>
                  <a:lnTo>
                    <a:pt x="6208" y="20183"/>
                  </a:lnTo>
                  <a:lnTo>
                    <a:pt x="7106" y="19621"/>
                  </a:lnTo>
                  <a:lnTo>
                    <a:pt x="7791" y="19031"/>
                  </a:lnTo>
                  <a:lnTo>
                    <a:pt x="8636" y="18205"/>
                  </a:lnTo>
                  <a:lnTo>
                    <a:pt x="9498" y="17261"/>
                  </a:lnTo>
                  <a:lnTo>
                    <a:pt x="10165" y="16288"/>
                  </a:lnTo>
                  <a:lnTo>
                    <a:pt x="10800" y="15225"/>
                  </a:lnTo>
                  <a:lnTo>
                    <a:pt x="12066" y="12777"/>
                  </a:lnTo>
                  <a:lnTo>
                    <a:pt x="13280" y="10267"/>
                  </a:lnTo>
                  <a:lnTo>
                    <a:pt x="14335" y="7936"/>
                  </a:lnTo>
                  <a:lnTo>
                    <a:pt x="15250" y="5959"/>
                  </a:lnTo>
                  <a:lnTo>
                    <a:pt x="15883" y="4779"/>
                  </a:lnTo>
                  <a:lnTo>
                    <a:pt x="16551" y="3687"/>
                  </a:lnTo>
                  <a:lnTo>
                    <a:pt x="17308" y="2685"/>
                  </a:lnTo>
                  <a:lnTo>
                    <a:pt x="18046" y="1858"/>
                  </a:lnTo>
                  <a:lnTo>
                    <a:pt x="18750" y="1090"/>
                  </a:lnTo>
                  <a:lnTo>
                    <a:pt x="19665" y="441"/>
                  </a:lnTo>
                  <a:lnTo>
                    <a:pt x="20650" y="88"/>
                  </a:lnTo>
                  <a:lnTo>
                    <a:pt x="21600" y="0"/>
                  </a:lnTo>
                </a:path>
              </a:pathLst>
            </a:custGeom>
            <a:noFill/>
            <a:ln w="1905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67" name="直线"/>
          <p:cNvSpPr>
            <a:spLocks/>
          </p:cNvSpPr>
          <p:nvPr/>
        </p:nvSpPr>
        <p:spPr>
          <a:xfrm rot="0">
            <a:off x="6366933" y="4161367"/>
            <a:ext cx="0" cy="895351"/>
          </a:xfrm>
          <a:prstGeom prst="line"/>
          <a:noFill/>
          <a:ln w="19050" cmpd="sng" cap="flat">
            <a:solidFill>
              <a:srgbClr val="0000FF"/>
            </a:solidFill>
            <a:prstDash val="dash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8" name="直线"/>
          <p:cNvSpPr>
            <a:spLocks/>
          </p:cNvSpPr>
          <p:nvPr/>
        </p:nvSpPr>
        <p:spPr>
          <a:xfrm rot="0">
            <a:off x="4572000" y="4146551"/>
            <a:ext cx="1809751" cy="0"/>
          </a:xfrm>
          <a:prstGeom prst="line"/>
          <a:noFill/>
          <a:ln w="19050" cmpd="sng" cap="flat">
            <a:solidFill>
              <a:srgbClr val="0000FF"/>
            </a:solidFill>
            <a:prstDash val="dash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269" name="对象"/>
          <p:cNvGraphicFramePr>
            <a:graphicFrameLocks/>
          </p:cNvGraphicFramePr>
          <p:nvPr/>
        </p:nvGraphicFramePr>
        <p:xfrm>
          <a:off x="3606800" y="3837516"/>
          <a:ext cx="817033" cy="62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69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606800" y="3837516"/>
                        <a:ext cx="817033" cy="62018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" name="组合"/>
          <p:cNvGrpSpPr>
            <a:grpSpLocks/>
          </p:cNvGrpSpPr>
          <p:nvPr/>
        </p:nvGrpSpPr>
        <p:grpSpPr>
          <a:xfrm>
            <a:off x="4068232" y="3695698"/>
            <a:ext cx="5058846" cy="1604433"/>
            <a:chOff x="4068232" y="3695698"/>
            <a:chExt cx="5058846" cy="1604433"/>
          </a:xfrm>
        </p:grpSpPr>
        <p:sp>
          <p:nvSpPr>
            <p:cNvPr id="270" name="直线"/>
            <p:cNvSpPr>
              <a:spLocks/>
            </p:cNvSpPr>
            <p:nvPr/>
          </p:nvSpPr>
          <p:spPr>
            <a:xfrm rot="0">
              <a:off x="4068232" y="5059190"/>
              <a:ext cx="4774579" cy="0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  <a:tailEnd type="stealth" w="lg" len="lg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1" name="直线"/>
            <p:cNvSpPr>
              <a:spLocks/>
            </p:cNvSpPr>
            <p:nvPr/>
          </p:nvSpPr>
          <p:spPr>
            <a:xfrm flipV="1" rot="0">
              <a:off x="4422070" y="3743443"/>
              <a:ext cx="0" cy="1556687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  <a:tailEnd type="stealth" w="lg" len="lg"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272" name="对象"/>
            <p:cNvGraphicFramePr>
              <a:graphicFrameLocks/>
            </p:cNvGraphicFramePr>
            <p:nvPr/>
          </p:nvGraphicFramePr>
          <p:xfrm>
            <a:off x="4115583" y="5076934"/>
            <a:ext cx="321304" cy="22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" imgW="0" imgH="0" progId="package">
                    <p:embed/>
                  </p:oleObj>
                </mc:Choice>
                <mc:Fallback>
                  <p:oleObj name="package" r:id="rId5" imgW="0" imgH="0" progId="package">
                    <p:embed/>
                    <p:pic>
                      <p:nvPicPr>
                        <p:cNvPr id="272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 rot="0">
                          <a:off x="4115583" y="5076934"/>
                          <a:ext cx="321304" cy="22204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" name="对象"/>
            <p:cNvGraphicFramePr>
              <a:graphicFrameLocks/>
            </p:cNvGraphicFramePr>
            <p:nvPr/>
          </p:nvGraphicFramePr>
          <p:xfrm>
            <a:off x="8859083" y="4998103"/>
            <a:ext cx="267995" cy="174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273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8859083" y="4998103"/>
                          <a:ext cx="267995" cy="17436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" name="对象"/>
            <p:cNvGraphicFramePr>
              <a:graphicFrameLocks/>
            </p:cNvGraphicFramePr>
            <p:nvPr/>
          </p:nvGraphicFramePr>
          <p:xfrm>
            <a:off x="4467979" y="3695698"/>
            <a:ext cx="296075" cy="206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274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4467979" y="3695698"/>
                          <a:ext cx="296075" cy="20651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" name="对象"/>
          <p:cNvGraphicFramePr>
            <a:graphicFrameLocks/>
          </p:cNvGraphicFramePr>
          <p:nvPr/>
        </p:nvGraphicFramePr>
        <p:xfrm>
          <a:off x="2207684" y="5530851"/>
          <a:ext cx="2067982" cy="49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276" name="对象"/>
                      <p:cNvPicPr>
                        <a:picLocks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2207684" y="5530851"/>
                        <a:ext cx="2067982" cy="49953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9" name="组合"/>
          <p:cNvGrpSpPr>
            <a:grpSpLocks/>
          </p:cNvGrpSpPr>
          <p:nvPr/>
        </p:nvGrpSpPr>
        <p:grpSpPr>
          <a:xfrm>
            <a:off x="1945216" y="2116666"/>
            <a:ext cx="5909733" cy="529589"/>
            <a:chOff x="1945216" y="2116666"/>
            <a:chExt cx="5909733" cy="529589"/>
          </a:xfrm>
        </p:grpSpPr>
        <p:sp>
          <p:nvSpPr>
            <p:cNvPr id="277" name="矩形"/>
            <p:cNvSpPr>
              <a:spLocks/>
            </p:cNvSpPr>
            <p:nvPr/>
          </p:nvSpPr>
          <p:spPr>
            <a:xfrm rot="0">
              <a:off x="1945216" y="2116666"/>
              <a:ext cx="5909733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分析</a:t>
              </a:r>
              <a:r>
                <a:rPr lang="en-US" altLang="zh-CN" sz="2935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      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的密度函数为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278" name="对象"/>
            <p:cNvGraphicFramePr>
              <a:graphicFrameLocks/>
            </p:cNvGraphicFramePr>
            <p:nvPr/>
          </p:nvGraphicFramePr>
          <p:xfrm>
            <a:off x="2927362" y="2216785"/>
            <a:ext cx="613800" cy="395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278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2927362" y="2216785"/>
                          <a:ext cx="613800" cy="39562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0" name="对象"/>
          <p:cNvGraphicFramePr>
            <a:graphicFrameLocks/>
          </p:cNvGraphicFramePr>
          <p:nvPr/>
        </p:nvGraphicFramePr>
        <p:xfrm>
          <a:off x="4068233" y="2664884"/>
          <a:ext cx="3687233" cy="102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280" name="对象"/>
                      <p:cNvPicPr>
                        <a:picLocks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4068233" y="2664884"/>
                        <a:ext cx="3687233" cy="10223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" name="组合"/>
          <p:cNvGrpSpPr>
            <a:grpSpLocks/>
          </p:cNvGrpSpPr>
          <p:nvPr/>
        </p:nvGrpSpPr>
        <p:grpSpPr>
          <a:xfrm>
            <a:off x="2093384" y="1589616"/>
            <a:ext cx="5901266" cy="584108"/>
            <a:chOff x="2093384" y="1589616"/>
            <a:chExt cx="5901266" cy="584108"/>
          </a:xfrm>
        </p:grpSpPr>
        <p:grpSp>
          <p:nvGrpSpPr>
            <p:cNvPr id="284" name="组合"/>
            <p:cNvGrpSpPr>
              <a:grpSpLocks/>
            </p:cNvGrpSpPr>
            <p:nvPr/>
          </p:nvGrpSpPr>
          <p:grpSpPr>
            <a:xfrm>
              <a:off x="2488503" y="1589616"/>
              <a:ext cx="5506146" cy="584108"/>
              <a:chOff x="2488503" y="1589616"/>
              <a:chExt cx="5506146" cy="584108"/>
            </a:xfrm>
          </p:grpSpPr>
          <p:sp>
            <p:nvSpPr>
              <p:cNvPr id="281" name="矩形"/>
              <p:cNvSpPr>
                <a:spLocks/>
              </p:cNvSpPr>
              <p:nvPr/>
            </p:nvSpPr>
            <p:spPr>
              <a:xfrm rot="0">
                <a:off x="2488503" y="1589616"/>
                <a:ext cx="5506146" cy="5295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935" b="0" i="0" u="none" strike="noStrike" kern="1200" cap="none" spc="0" baseline="0">
                    <a:solidFill>
                      <a:srgbClr val="0000FF"/>
                    </a:solidFill>
                    <a:latin typeface="微软雅黑" pitchFamily="0" charset="-122"/>
                    <a:ea typeface="微软雅黑" pitchFamily="0" charset="-122"/>
                    <a:cs typeface="Arial" pitchFamily="34" charset="0"/>
                  </a:rPr>
                  <a:t>思考</a:t>
                </a:r>
                <a:r>
                  <a:rPr lang="en-US" altLang="zh-CN" sz="2935" b="0" i="0" u="none" strike="noStrike" kern="1200" cap="none" spc="0" baseline="0">
                    <a:solidFill>
                      <a:srgbClr val="0000FF"/>
                    </a:solidFill>
                    <a:latin typeface="微软雅黑" pitchFamily="0" charset="-122"/>
                    <a:ea typeface="微软雅黑" pitchFamily="0" charset="-122"/>
                    <a:cs typeface="Arial" pitchFamily="34" charset="0"/>
                  </a:rPr>
                  <a:t> </a:t>
                </a:r>
                <a:r>
                  <a:rPr lang="zh-CN" altLang="en-US" sz="2935" b="0" i="0" u="none" strike="noStrike" kern="1200" cap="none" spc="0" baseline="0">
                    <a:solidFill>
                      <a:schemeClr val="tx1"/>
                    </a:solidFill>
                    <a:latin typeface="微软雅黑" pitchFamily="0" charset="-122"/>
                    <a:ea typeface="微软雅黑" pitchFamily="0" charset="-122"/>
                    <a:cs typeface="Arial" pitchFamily="34" charset="0"/>
                  </a:rPr>
                  <a:t>从直观上分析</a:t>
                </a:r>
                <a:endPara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endParaRPr>
              </a:p>
            </p:txBody>
          </p:sp>
          <p:graphicFrame>
            <p:nvGraphicFramePr>
              <p:cNvPr id="282" name="对象"/>
              <p:cNvGraphicFramePr>
                <a:graphicFrameLocks/>
              </p:cNvGraphicFramePr>
              <p:nvPr/>
            </p:nvGraphicFramePr>
            <p:xfrm>
              <a:off x="5641952" y="1648515"/>
              <a:ext cx="1396061" cy="525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7" imgW="0" imgH="0" progId="package">
                      <p:embed/>
                    </p:oleObj>
                  </mc:Choice>
                  <mc:Fallback>
                    <p:oleObj name="package" r:id="rId17" imgW="0" imgH="0" progId="package">
                      <p:embed/>
                      <p:pic>
                        <p:nvPicPr>
                          <p:cNvPr id="282" name="对象"/>
                          <p:cNvPicPr>
                            <a:picLocks/>
                          </p:cNvPicPr>
                          <p:nvPr/>
                        </p:nvPicPr>
                        <p:blipFill>
                          <a:blip r:embed="rId1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5641952" y="1648515"/>
                            <a:ext cx="1396061" cy="525209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3" name="矩形"/>
              <p:cNvSpPr>
                <a:spLocks/>
              </p:cNvSpPr>
              <p:nvPr/>
            </p:nvSpPr>
            <p:spPr>
              <a:xfrm rot="0">
                <a:off x="6856100" y="1629406"/>
                <a:ext cx="746436" cy="5295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935" b="0" i="0" u="none" strike="noStrike" kern="1200" cap="none" spc="0" baseline="0">
                    <a:solidFill>
                      <a:schemeClr val="tx1"/>
                    </a:solidFill>
                    <a:latin typeface="微软雅黑" pitchFamily="0" charset="-122"/>
                    <a:ea typeface="微软雅黑" pitchFamily="0" charset="-122"/>
                    <a:cs typeface="Arial" pitchFamily="34" charset="0"/>
                  </a:rPr>
                  <a:t>？</a:t>
                </a:r>
                <a:endPara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endParaRPr>
              </a:p>
            </p:txBody>
          </p:sp>
        </p:grpSp>
        <p:pic>
          <p:nvPicPr>
            <p:cNvPr id="285" name="图片" descr="G:\ppt\数学\MB\圆球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2093384" y="1696254"/>
              <a:ext cx="327326" cy="35568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aphicFrame>
        <p:nvGraphicFramePr>
          <p:cNvPr id="287" name="对象"/>
          <p:cNvGraphicFramePr>
            <a:graphicFrameLocks noChangeAspect="1"/>
          </p:cNvGraphicFramePr>
          <p:nvPr/>
        </p:nvGraphicFramePr>
        <p:xfrm>
          <a:off x="661509" y="881071"/>
          <a:ext cx="1114488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0" imgW="0" imgH="0" progId="package">
                  <p:embed/>
                </p:oleObj>
              </mc:Choice>
              <mc:Fallback>
                <p:oleObj name="package" r:id="rId20" imgW="0" imgH="0" progId="package">
                  <p:embed/>
                  <p:pic>
                    <p:nvPicPr>
                      <p:cNvPr id="2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/>
                      <a:stretch>
                        <a:fillRect/>
                      </a:stretch>
                    </p:blipFill>
                    <p:spPr>
                      <a:xfrm rot="0">
                        <a:off x="661509" y="881071"/>
                        <a:ext cx="11144885" cy="7207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4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79" grpId="0" animBg="1"/>
      <p:bldP spid="275" grpId="0" animBg="1"/>
      <p:bldP spid="266" grpId="0" animBg="1"/>
      <p:bldP spid="267" grpId="0" animBg="1"/>
      <p:bldP spid="268" grpId="0" animBg="1"/>
    </p:bldLst>
  </p:timing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组合"/>
          <p:cNvGrpSpPr>
            <a:grpSpLocks/>
          </p:cNvGrpSpPr>
          <p:nvPr/>
        </p:nvGrpSpPr>
        <p:grpSpPr>
          <a:xfrm>
            <a:off x="1951567" y="1602317"/>
            <a:ext cx="5791200" cy="1111249"/>
            <a:chOff x="1951567" y="1602317"/>
            <a:chExt cx="5791200" cy="1111249"/>
          </a:xfrm>
        </p:grpSpPr>
        <p:sp>
          <p:nvSpPr>
            <p:cNvPr id="292" name="矩形"/>
            <p:cNvSpPr>
              <a:spLocks/>
            </p:cNvSpPr>
            <p:nvPr/>
          </p:nvSpPr>
          <p:spPr>
            <a:xfrm rot="0">
              <a:off x="1951567" y="1811592"/>
              <a:ext cx="1229879" cy="5295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rgbClr val="FF0000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解</a:t>
              </a:r>
              <a:endParaRPr lang="zh-CN" altLang="en-US" sz="2935" b="0" i="0" u="none" strike="noStrike" kern="1200" cap="none" spc="0" baseline="0">
                <a:solidFill>
                  <a:srgbClr val="FF0000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293" name="对象"/>
            <p:cNvGraphicFramePr>
              <a:graphicFrameLocks/>
            </p:cNvGraphicFramePr>
            <p:nvPr/>
          </p:nvGraphicFramePr>
          <p:xfrm>
            <a:off x="2566507" y="1602317"/>
            <a:ext cx="5176260" cy="1111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" imgW="0" imgH="0" progId="package">
                    <p:embed/>
                  </p:oleObj>
                </mc:Choice>
                <mc:Fallback>
                  <p:oleObj name="package" r:id="rId1" imgW="0" imgH="0" progId="package">
                    <p:embed/>
                    <p:pic>
                      <p:nvPicPr>
                        <p:cNvPr id="293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0">
                          <a:off x="2566507" y="1602317"/>
                          <a:ext cx="5176260" cy="111124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5" name="对象"/>
          <p:cNvGraphicFramePr>
            <a:graphicFrameLocks/>
          </p:cNvGraphicFramePr>
          <p:nvPr/>
        </p:nvGraphicFramePr>
        <p:xfrm>
          <a:off x="3568700" y="2539999"/>
          <a:ext cx="6381750" cy="110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95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568700" y="2539999"/>
                        <a:ext cx="6381750" cy="110278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" name="对象"/>
          <p:cNvGraphicFramePr>
            <a:graphicFrameLocks/>
          </p:cNvGraphicFramePr>
          <p:nvPr/>
        </p:nvGraphicFramePr>
        <p:xfrm>
          <a:off x="3598333" y="3600450"/>
          <a:ext cx="6881284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96" name="对象"/>
                      <p:cNvPicPr>
                        <a:picLocks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598333" y="3600450"/>
                        <a:ext cx="6881284" cy="11176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"/>
          <p:cNvGraphicFramePr>
            <a:graphicFrameLocks/>
          </p:cNvGraphicFramePr>
          <p:nvPr/>
        </p:nvGraphicFramePr>
        <p:xfrm>
          <a:off x="3572932" y="4741333"/>
          <a:ext cx="1725083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297" name="对象"/>
                      <p:cNvPicPr>
                        <a:picLocks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3572932" y="4741333"/>
                        <a:ext cx="1725083" cy="58631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对象"/>
          <p:cNvGraphicFramePr>
            <a:graphicFrameLocks/>
          </p:cNvGraphicFramePr>
          <p:nvPr/>
        </p:nvGraphicFramePr>
        <p:xfrm>
          <a:off x="3604684" y="5463117"/>
          <a:ext cx="666749" cy="47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298" name="对象"/>
                      <p:cNvPicPr>
                        <a:picLocks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3604684" y="5463117"/>
                        <a:ext cx="666749" cy="47413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"/>
          <p:cNvGraphicFramePr>
            <a:graphicFrameLocks noChangeAspect="1"/>
          </p:cNvGraphicFramePr>
          <p:nvPr/>
        </p:nvGraphicFramePr>
        <p:xfrm>
          <a:off x="759299" y="881071"/>
          <a:ext cx="1114488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29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759299" y="881071"/>
                        <a:ext cx="11144885" cy="7207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7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</p:bldLst>
  </p:timing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对象"/>
          <p:cNvGraphicFramePr>
            <a:graphicFrameLocks noChangeAspect="1"/>
          </p:cNvGraphicFramePr>
          <p:nvPr/>
        </p:nvGraphicFramePr>
        <p:xfrm>
          <a:off x="592613" y="826611"/>
          <a:ext cx="10678160" cy="187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30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92613" y="826611"/>
                        <a:ext cx="10678160" cy="187261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"/>
          <p:cNvGraphicFramePr>
            <a:graphicFrameLocks noChangeAspect="1"/>
          </p:cNvGraphicFramePr>
          <p:nvPr/>
        </p:nvGraphicFramePr>
        <p:xfrm>
          <a:off x="1193053" y="2735263"/>
          <a:ext cx="33035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30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193053" y="2735263"/>
                        <a:ext cx="3303588" cy="8175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" name="对象"/>
          <p:cNvGraphicFramePr>
            <a:graphicFrameLocks noChangeAspect="1"/>
          </p:cNvGraphicFramePr>
          <p:nvPr/>
        </p:nvGraphicFramePr>
        <p:xfrm>
          <a:off x="1428471" y="3305175"/>
          <a:ext cx="97186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30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428471" y="3305175"/>
                        <a:ext cx="9718675" cy="12874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对象"/>
          <p:cNvGraphicFramePr>
            <a:graphicFrameLocks noChangeAspect="1"/>
          </p:cNvGraphicFramePr>
          <p:nvPr/>
        </p:nvGraphicFramePr>
        <p:xfrm>
          <a:off x="614362" y="4344988"/>
          <a:ext cx="9632949" cy="91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30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14362" y="4344988"/>
                        <a:ext cx="9632949" cy="9191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" name="对象"/>
          <p:cNvGraphicFramePr>
            <a:graphicFrameLocks noChangeAspect="1"/>
          </p:cNvGraphicFramePr>
          <p:nvPr/>
        </p:nvGraphicFramePr>
        <p:xfrm>
          <a:off x="9473359" y="4529752"/>
          <a:ext cx="2646361" cy="66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30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9473359" y="4529752"/>
                        <a:ext cx="2646361" cy="6683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对象"/>
          <p:cNvGraphicFramePr>
            <a:graphicFrameLocks noChangeAspect="1"/>
          </p:cNvGraphicFramePr>
          <p:nvPr/>
        </p:nvGraphicFramePr>
        <p:xfrm>
          <a:off x="614362" y="5351463"/>
          <a:ext cx="1689099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30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614362" y="5351463"/>
                        <a:ext cx="1689099" cy="6667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4217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组合"/>
          <p:cNvGrpSpPr>
            <a:grpSpLocks/>
          </p:cNvGrpSpPr>
          <p:nvPr/>
        </p:nvGrpSpPr>
        <p:grpSpPr>
          <a:xfrm>
            <a:off x="1985685" y="1117186"/>
            <a:ext cx="3360022" cy="593272"/>
            <a:chOff x="1985685" y="1117186"/>
            <a:chExt cx="3360022" cy="593272"/>
          </a:xfrm>
        </p:grpSpPr>
        <p:sp>
          <p:nvSpPr>
            <p:cNvPr id="313" name="矩形"/>
            <p:cNvSpPr>
              <a:spLocks/>
            </p:cNvSpPr>
            <p:nvPr/>
          </p:nvSpPr>
          <p:spPr>
            <a:xfrm rot="0">
              <a:off x="2484750" y="1117186"/>
              <a:ext cx="2860957" cy="5867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33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实际背景问题</a:t>
              </a:r>
              <a:endParaRPr lang="zh-CN" altLang="en-US" sz="333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pic>
          <p:nvPicPr>
            <p:cNvPr id="314" name="图片" descr="E:\MB00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985685" y="1189095"/>
              <a:ext cx="480458" cy="521362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pSp>
        <p:nvGrpSpPr>
          <p:cNvPr id="320" name="组合"/>
          <p:cNvGrpSpPr>
            <a:grpSpLocks/>
          </p:cNvGrpSpPr>
          <p:nvPr/>
        </p:nvGrpSpPr>
        <p:grpSpPr>
          <a:xfrm>
            <a:off x="1890471" y="1754068"/>
            <a:ext cx="9098297" cy="631859"/>
            <a:chOff x="1890471" y="1754068"/>
            <a:chExt cx="9098297" cy="631859"/>
          </a:xfrm>
        </p:grpSpPr>
        <p:sp>
          <p:nvSpPr>
            <p:cNvPr id="316" name="矩形"/>
            <p:cNvSpPr>
              <a:spLocks/>
            </p:cNvSpPr>
            <p:nvPr/>
          </p:nvSpPr>
          <p:spPr>
            <a:xfrm rot="0">
              <a:off x="1890471" y="1754068"/>
              <a:ext cx="8347643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例 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设风速               飞机机翼受到的压力为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sp>
          <p:nvSpPr>
            <p:cNvPr id="317" name="矩形"/>
            <p:cNvSpPr>
              <a:spLocks/>
            </p:cNvSpPr>
            <p:nvPr/>
          </p:nvSpPr>
          <p:spPr>
            <a:xfrm rot="0">
              <a:off x="5598431" y="1797967"/>
              <a:ext cx="4558210" cy="5835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18" name="对象"/>
            <p:cNvGraphicFramePr>
              <a:graphicFrameLocks/>
            </p:cNvGraphicFramePr>
            <p:nvPr/>
          </p:nvGraphicFramePr>
          <p:xfrm>
            <a:off x="3758544" y="1826489"/>
            <a:ext cx="1853285" cy="55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" imgW="0" imgH="0" progId="package">
                    <p:embed/>
                  </p:oleObj>
                </mc:Choice>
                <mc:Fallback>
                  <p:oleObj name="package" r:id="rId2" imgW="0" imgH="0" progId="package">
                    <p:embed/>
                    <p:pic>
                      <p:nvPicPr>
                        <p:cNvPr id="318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3" cstate="print"/>
                        <a:stretch>
                          <a:fillRect/>
                        </a:stretch>
                      </p:blipFill>
                      <p:spPr>
                        <a:xfrm rot="0">
                          <a:off x="3758544" y="1826489"/>
                          <a:ext cx="1853285" cy="55943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" name="对象"/>
            <p:cNvGraphicFramePr>
              <a:graphicFrameLocks/>
            </p:cNvGraphicFramePr>
            <p:nvPr/>
          </p:nvGraphicFramePr>
          <p:xfrm>
            <a:off x="9689551" y="1804591"/>
            <a:ext cx="1299217" cy="510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" imgW="0" imgH="0" progId="package">
                    <p:embed/>
                  </p:oleObj>
                </mc:Choice>
                <mc:Fallback>
                  <p:oleObj name="package" r:id="rId4" imgW="0" imgH="0" progId="package">
                    <p:embed/>
                    <p:pic>
                      <p:nvPicPr>
                        <p:cNvPr id="319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5" cstate="print"/>
                        <a:stretch>
                          <a:fillRect/>
                        </a:stretch>
                      </p:blipFill>
                      <p:spPr>
                        <a:xfrm rot="0">
                          <a:off x="9689551" y="1804591"/>
                          <a:ext cx="1299217" cy="51094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3" name="组合"/>
          <p:cNvGrpSpPr>
            <a:grpSpLocks/>
          </p:cNvGrpSpPr>
          <p:nvPr/>
        </p:nvGrpSpPr>
        <p:grpSpPr>
          <a:xfrm>
            <a:off x="1245127" y="2445960"/>
            <a:ext cx="9231597" cy="492124"/>
            <a:chOff x="1245127" y="2445960"/>
            <a:chExt cx="9231597" cy="492124"/>
          </a:xfrm>
        </p:grpSpPr>
        <p:sp>
          <p:nvSpPr>
            <p:cNvPr id="321" name="矩形"/>
            <p:cNvSpPr>
              <a:spLocks/>
            </p:cNvSpPr>
            <p:nvPr/>
          </p:nvSpPr>
          <p:spPr>
            <a:xfrm rot="0">
              <a:off x="1245127" y="2445960"/>
              <a:ext cx="9231597" cy="492124"/>
            </a:xfrm>
            <a:prstGeom prst="rect"/>
            <a:noFill/>
            <a:ln w="28575"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其中   是正常数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,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问机翼受到的平均压力为多大？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322" name="对象"/>
            <p:cNvGraphicFramePr>
              <a:graphicFrameLocks/>
            </p:cNvGraphicFramePr>
            <p:nvPr/>
          </p:nvGraphicFramePr>
          <p:xfrm>
            <a:off x="2094849" y="2485385"/>
            <a:ext cx="306791" cy="432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6" imgW="0" imgH="0" progId="package">
                    <p:embed/>
                  </p:oleObj>
                </mc:Choice>
                <mc:Fallback>
                  <p:oleObj name="package" r:id="rId6" imgW="0" imgH="0" progId="package">
                    <p:embed/>
                    <p:pic>
                      <p:nvPicPr>
                        <p:cNvPr id="322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7" cstate="print"/>
                        <a:stretch>
                          <a:fillRect/>
                        </a:stretch>
                      </p:blipFill>
                      <p:spPr>
                        <a:xfrm rot="0">
                          <a:off x="2094849" y="2485385"/>
                          <a:ext cx="306791" cy="43228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" name="组合"/>
          <p:cNvGrpSpPr>
            <a:grpSpLocks/>
          </p:cNvGrpSpPr>
          <p:nvPr/>
        </p:nvGrpSpPr>
        <p:grpSpPr>
          <a:xfrm>
            <a:off x="1877776" y="4240230"/>
            <a:ext cx="9261221" cy="674369"/>
            <a:chOff x="1877776" y="4240230"/>
            <a:chExt cx="9261221" cy="674369"/>
          </a:xfrm>
        </p:grpSpPr>
        <p:sp>
          <p:nvSpPr>
            <p:cNvPr id="324" name="矩形"/>
            <p:cNvSpPr>
              <a:spLocks/>
            </p:cNvSpPr>
            <p:nvPr/>
          </p:nvSpPr>
          <p:spPr>
            <a:xfrm rot="0">
              <a:off x="1877776" y="4240230"/>
              <a:ext cx="9261221" cy="674369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895350" indent="-895350" algn="l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例 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在一个电路中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,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流过电阻   的电流   是一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个密度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325" name="对象"/>
            <p:cNvGraphicFramePr>
              <a:graphicFrameLocks/>
            </p:cNvGraphicFramePr>
            <p:nvPr/>
          </p:nvGraphicFramePr>
          <p:xfrm>
            <a:off x="6742102" y="4408311"/>
            <a:ext cx="374606" cy="37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8" imgW="0" imgH="0" progId="package">
                    <p:embed/>
                  </p:oleObj>
                </mc:Choice>
                <mc:Fallback>
                  <p:oleObj name="package" r:id="rId8" imgW="0" imgH="0" progId="package">
                    <p:embed/>
                    <p:pic>
                      <p:nvPicPr>
                        <p:cNvPr id="325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9" cstate="print"/>
                        <a:stretch>
                          <a:fillRect/>
                        </a:stretch>
                      </p:blipFill>
                      <p:spPr>
                        <a:xfrm rot="0">
                          <a:off x="6742102" y="4408311"/>
                          <a:ext cx="374606" cy="37312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" name="对象"/>
            <p:cNvGraphicFramePr>
              <a:graphicFrameLocks/>
            </p:cNvGraphicFramePr>
            <p:nvPr/>
          </p:nvGraphicFramePr>
          <p:xfrm>
            <a:off x="8423473" y="4386179"/>
            <a:ext cx="234922" cy="43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0" imgW="0" imgH="0" progId="package">
                    <p:embed/>
                  </p:oleObj>
                </mc:Choice>
                <mc:Fallback>
                  <p:oleObj name="package" r:id="rId10" imgW="0" imgH="0" progId="package">
                    <p:embed/>
                    <p:pic>
                      <p:nvPicPr>
                        <p:cNvPr id="326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1" cstate="print"/>
                        <a:stretch>
                          <a:fillRect/>
                        </a:stretch>
                      </p:blipFill>
                      <p:spPr>
                        <a:xfrm rot="0">
                          <a:off x="8423473" y="4386179"/>
                          <a:ext cx="234922" cy="43884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" name="组合"/>
          <p:cNvGrpSpPr>
            <a:grpSpLocks/>
          </p:cNvGrpSpPr>
          <p:nvPr/>
        </p:nvGrpSpPr>
        <p:grpSpPr>
          <a:xfrm>
            <a:off x="1122405" y="4682450"/>
            <a:ext cx="9730947" cy="797092"/>
            <a:chOff x="1122405" y="4682450"/>
            <a:chExt cx="9730947" cy="797092"/>
          </a:xfrm>
        </p:grpSpPr>
        <p:sp>
          <p:nvSpPr>
            <p:cNvPr id="328" name="矩形"/>
            <p:cNvSpPr>
              <a:spLocks/>
            </p:cNvSpPr>
            <p:nvPr/>
          </p:nvSpPr>
          <p:spPr>
            <a:xfrm rot="0">
              <a:off x="1122405" y="4805172"/>
              <a:ext cx="9730947" cy="674369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895350" indent="-895350" algn="l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为       的随机变量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,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问电阻   消耗的平均功率是多大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?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sp>
          <p:nvSpPr>
            <p:cNvPr id="329" name="矩形"/>
            <p:cNvSpPr>
              <a:spLocks/>
            </p:cNvSpPr>
            <p:nvPr/>
          </p:nvSpPr>
          <p:spPr>
            <a:xfrm rot="0">
              <a:off x="1658526" y="4682450"/>
              <a:ext cx="8873682" cy="583564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330" name="对象"/>
            <p:cNvGraphicFramePr>
              <a:graphicFrameLocks/>
            </p:cNvGraphicFramePr>
            <p:nvPr/>
          </p:nvGraphicFramePr>
          <p:xfrm>
            <a:off x="1707616" y="4935128"/>
            <a:ext cx="736981" cy="494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2" imgW="0" imgH="0" progId="package">
                    <p:embed/>
                  </p:oleObj>
                </mc:Choice>
                <mc:Fallback>
                  <p:oleObj name="package" r:id="rId12" imgW="0" imgH="0" progId="package">
                    <p:embed/>
                    <p:pic>
                      <p:nvPicPr>
                        <p:cNvPr id="330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3" cstate="print"/>
                        <a:stretch>
                          <a:fillRect/>
                        </a:stretch>
                      </p:blipFill>
                      <p:spPr>
                        <a:xfrm rot="0">
                          <a:off x="1707616" y="4935128"/>
                          <a:ext cx="736981" cy="49424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" name="对象"/>
            <p:cNvGraphicFramePr>
              <a:graphicFrameLocks/>
            </p:cNvGraphicFramePr>
            <p:nvPr/>
          </p:nvGraphicFramePr>
          <p:xfrm>
            <a:off x="5931440" y="4978749"/>
            <a:ext cx="374587" cy="374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4" imgW="0" imgH="0" progId="package">
                    <p:embed/>
                  </p:oleObj>
                </mc:Choice>
                <mc:Fallback>
                  <p:oleObj name="package" r:id="rId14" imgW="0" imgH="0" progId="package">
                    <p:embed/>
                    <p:pic>
                      <p:nvPicPr>
                        <p:cNvPr id="331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5" cstate="print"/>
                        <a:stretch>
                          <a:fillRect/>
                        </a:stretch>
                      </p:blipFill>
                      <p:spPr>
                        <a:xfrm rot="0">
                          <a:off x="5931440" y="4978749"/>
                          <a:ext cx="374587" cy="37437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" name="组合"/>
          <p:cNvGrpSpPr>
            <a:grpSpLocks/>
          </p:cNvGrpSpPr>
          <p:nvPr/>
        </p:nvGrpSpPr>
        <p:grpSpPr>
          <a:xfrm>
            <a:off x="1869313" y="3006670"/>
            <a:ext cx="9563791" cy="685654"/>
            <a:chOff x="1869313" y="3006670"/>
            <a:chExt cx="9563791" cy="685654"/>
          </a:xfrm>
        </p:grpSpPr>
        <p:sp>
          <p:nvSpPr>
            <p:cNvPr id="333" name="矩形"/>
            <p:cNvSpPr>
              <a:spLocks/>
            </p:cNvSpPr>
            <p:nvPr/>
          </p:nvSpPr>
          <p:spPr>
            <a:xfrm rot="0">
              <a:off x="1869313" y="3017954"/>
              <a:ext cx="7966865" cy="67437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例 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在机械加工中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,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工件的直径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334" name="对象"/>
            <p:cNvGraphicFramePr>
              <a:graphicFrameLocks/>
            </p:cNvGraphicFramePr>
            <p:nvPr/>
          </p:nvGraphicFramePr>
          <p:xfrm>
            <a:off x="7084298" y="3119529"/>
            <a:ext cx="2090483" cy="526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6" imgW="0" imgH="0" progId="package">
                    <p:embed/>
                  </p:oleObj>
                </mc:Choice>
                <mc:Fallback>
                  <p:oleObj name="package" r:id="rId16" imgW="0" imgH="0" progId="package">
                    <p:embed/>
                    <p:pic>
                      <p:nvPicPr>
                        <p:cNvPr id="334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7" cstate="print"/>
                        <a:stretch>
                          <a:fillRect/>
                        </a:stretch>
                      </p:blipFill>
                      <p:spPr>
                        <a:xfrm rot="0">
                          <a:off x="7084298" y="3119529"/>
                          <a:ext cx="2090483" cy="52684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" name="矩形"/>
            <p:cNvSpPr>
              <a:spLocks/>
            </p:cNvSpPr>
            <p:nvPr/>
          </p:nvSpPr>
          <p:spPr>
            <a:xfrm rot="0">
              <a:off x="8600655" y="3006670"/>
              <a:ext cx="2832449" cy="67437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396875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问工件的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</p:grpSp>
      <p:sp>
        <p:nvSpPr>
          <p:cNvPr id="337" name="矩形"/>
          <p:cNvSpPr>
            <a:spLocks/>
          </p:cNvSpPr>
          <p:nvPr/>
        </p:nvSpPr>
        <p:spPr>
          <a:xfrm rot="0">
            <a:off x="582856" y="3626623"/>
            <a:ext cx="4858067" cy="67437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96875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平均截面积是多大？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graphicFrame>
        <p:nvGraphicFramePr>
          <p:cNvPr id="338" name="对象"/>
          <p:cNvGraphicFramePr>
            <a:graphicFrameLocks noChangeAspect="1"/>
          </p:cNvGraphicFramePr>
          <p:nvPr/>
        </p:nvGraphicFramePr>
        <p:xfrm>
          <a:off x="1236308" y="656216"/>
          <a:ext cx="85994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8" imgW="0" imgH="0" progId="package">
                  <p:embed/>
                </p:oleObj>
              </mc:Choice>
              <mc:Fallback>
                <p:oleObj name="package" r:id="rId18" imgW="0" imgH="0" progId="package">
                  <p:embed/>
                  <p:pic>
                    <p:nvPicPr>
                      <p:cNvPr id="33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/>
                      <a:stretch>
                        <a:fillRect/>
                      </a:stretch>
                    </p:blipFill>
                    <p:spPr>
                      <a:xfrm rot="0">
                        <a:off x="1236308" y="656216"/>
                        <a:ext cx="8599488" cy="4460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088246"/>
      </p:ext>
    </p:extLst>
  </p:cSld>
  <p:clrMapOvr>
    <a:masterClrMapping/>
  </p:clrMapOvr>
  <p:transition advTm="82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animBg="1"/>
      <p:bldP spid="320" grpId="0" animBg="1"/>
      <p:bldP spid="323" grpId="0" animBg="1"/>
      <p:bldP spid="336" grpId="0" animBg="1"/>
      <p:bldP spid="337" grpId="0" animBg="1"/>
      <p:bldP spid="327" grpId="0" animBg="1"/>
      <p:bldP spid="332" grpId="0" animBg="1"/>
    </p:bldLst>
  </p:timing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组合"/>
          <p:cNvGrpSpPr>
            <a:grpSpLocks/>
          </p:cNvGrpSpPr>
          <p:nvPr/>
        </p:nvGrpSpPr>
        <p:grpSpPr>
          <a:xfrm>
            <a:off x="2042815" y="1081217"/>
            <a:ext cx="3360021" cy="592680"/>
            <a:chOff x="2042815" y="1081217"/>
            <a:chExt cx="3360021" cy="592680"/>
          </a:xfrm>
        </p:grpSpPr>
        <p:sp>
          <p:nvSpPr>
            <p:cNvPr id="342" name="矩形"/>
            <p:cNvSpPr>
              <a:spLocks/>
            </p:cNvSpPr>
            <p:nvPr/>
          </p:nvSpPr>
          <p:spPr>
            <a:xfrm rot="0">
              <a:off x="2541879" y="1081217"/>
              <a:ext cx="2860957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一般的问题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pic>
          <p:nvPicPr>
            <p:cNvPr id="343" name="图片" descr="E:\MB00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2042815" y="1153055"/>
              <a:ext cx="480458" cy="520841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pSp>
        <p:nvGrpSpPr>
          <p:cNvPr id="348" name="组合"/>
          <p:cNvGrpSpPr>
            <a:grpSpLocks/>
          </p:cNvGrpSpPr>
          <p:nvPr/>
        </p:nvGrpSpPr>
        <p:grpSpPr>
          <a:xfrm>
            <a:off x="1937020" y="1639809"/>
            <a:ext cx="7824535" cy="1257299"/>
            <a:chOff x="1937020" y="1639809"/>
            <a:chExt cx="7824535" cy="1257299"/>
          </a:xfrm>
        </p:grpSpPr>
        <p:sp>
          <p:nvSpPr>
            <p:cNvPr id="345" name="矩形"/>
            <p:cNvSpPr>
              <a:spLocks/>
            </p:cNvSpPr>
            <p:nvPr/>
          </p:nvSpPr>
          <p:spPr>
            <a:xfrm rot="0">
              <a:off x="1937020" y="1639809"/>
              <a:ext cx="7824535" cy="125729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已知随机变量                      为连续函数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,    </a:t>
              </a:r>
              <a:endParaRPr lang="en-US" altLang="zh-CN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问如何求数学期望            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?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346" name="对象"/>
            <p:cNvGraphicFramePr>
              <a:graphicFrameLocks/>
            </p:cNvGraphicFramePr>
            <p:nvPr/>
          </p:nvGraphicFramePr>
          <p:xfrm>
            <a:off x="4497541" y="1764147"/>
            <a:ext cx="2665279" cy="47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" imgW="0" imgH="0" progId="package">
                    <p:embed/>
                  </p:oleObj>
                </mc:Choice>
                <mc:Fallback>
                  <p:oleObj name="package" r:id="rId2" imgW="0" imgH="0" progId="package">
                    <p:embed/>
                    <p:pic>
                      <p:nvPicPr>
                        <p:cNvPr id="346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3" cstate="print"/>
                        <a:stretch>
                          <a:fillRect/>
                        </a:stretch>
                      </p:blipFill>
                      <p:spPr>
                        <a:xfrm rot="0">
                          <a:off x="4497541" y="1764147"/>
                          <a:ext cx="2665279" cy="479696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" name="对象"/>
            <p:cNvGraphicFramePr>
              <a:graphicFrameLocks/>
            </p:cNvGraphicFramePr>
            <p:nvPr/>
          </p:nvGraphicFramePr>
          <p:xfrm>
            <a:off x="5361227" y="2384856"/>
            <a:ext cx="1409351" cy="479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4" imgW="0" imgH="0" progId="package">
                    <p:embed/>
                  </p:oleObj>
                </mc:Choice>
                <mc:Fallback>
                  <p:oleObj name="package" r:id="rId4" imgW="0" imgH="0" progId="package">
                    <p:embed/>
                    <p:pic>
                      <p:nvPicPr>
                        <p:cNvPr id="34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5" cstate="print"/>
                        <a:stretch>
                          <a:fillRect/>
                        </a:stretch>
                      </p:blipFill>
                      <p:spPr>
                        <a:xfrm rot="0">
                          <a:off x="5361227" y="2384856"/>
                          <a:ext cx="1409351" cy="47989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3" name="组合"/>
          <p:cNvGrpSpPr>
            <a:grpSpLocks/>
          </p:cNvGrpSpPr>
          <p:nvPr/>
        </p:nvGrpSpPr>
        <p:grpSpPr>
          <a:xfrm>
            <a:off x="1915862" y="2801428"/>
            <a:ext cx="6362460" cy="780415"/>
            <a:chOff x="1915862" y="2801428"/>
            <a:chExt cx="6362460" cy="780415"/>
          </a:xfrm>
        </p:grpSpPr>
        <p:sp>
          <p:nvSpPr>
            <p:cNvPr id="349" name="矩形"/>
            <p:cNvSpPr>
              <a:spLocks/>
            </p:cNvSpPr>
            <p:nvPr/>
          </p:nvSpPr>
          <p:spPr>
            <a:xfrm rot="0">
              <a:off x="2810800" y="2801428"/>
              <a:ext cx="2807581" cy="7804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一般的思路 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1. 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pSp>
          <p:nvGrpSpPr>
            <p:cNvPr id="352" name="组合"/>
            <p:cNvGrpSpPr>
              <a:grpSpLocks/>
            </p:cNvGrpSpPr>
            <p:nvPr/>
          </p:nvGrpSpPr>
          <p:grpSpPr>
            <a:xfrm>
              <a:off x="1915862" y="2918196"/>
              <a:ext cx="6362460" cy="577215"/>
              <a:chOff x="1915862" y="2918196"/>
              <a:chExt cx="6362460" cy="577215"/>
            </a:xfrm>
          </p:grpSpPr>
          <p:sp>
            <p:nvSpPr>
              <p:cNvPr id="350" name="矩形"/>
              <p:cNvSpPr>
                <a:spLocks/>
              </p:cNvSpPr>
              <p:nvPr/>
            </p:nvSpPr>
            <p:spPr>
              <a:xfrm rot="0">
                <a:off x="1915862" y="2918196"/>
                <a:ext cx="1665819" cy="57721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3200" b="0" i="0" u="none" strike="noStrike" kern="1200" cap="none" spc="0" baseline="0">
                    <a:solidFill>
                      <a:srgbClr val="0000FF"/>
                    </a:solidFill>
                    <a:latin typeface="微软雅黑" pitchFamily="0" charset="-122"/>
                    <a:ea typeface="微软雅黑" pitchFamily="0" charset="-122"/>
                    <a:cs typeface="Times New Roman" pitchFamily="0" charset="0"/>
                  </a:rPr>
                  <a:t>分析</a:t>
                </a:r>
                <a:endPara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endParaRPr>
              </a:p>
            </p:txBody>
          </p:sp>
          <p:graphicFrame>
            <p:nvGraphicFramePr>
              <p:cNvPr id="351" name="对象"/>
              <p:cNvGraphicFramePr>
                <a:graphicFrameLocks/>
              </p:cNvGraphicFramePr>
              <p:nvPr/>
            </p:nvGraphicFramePr>
            <p:xfrm>
              <a:off x="5461034" y="3000219"/>
              <a:ext cx="2817287" cy="480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6" imgW="0" imgH="0" progId="package">
                      <p:embed/>
                    </p:oleObj>
                  </mc:Choice>
                  <mc:Fallback>
                    <p:oleObj name="package" r:id="rId6" imgW="0" imgH="0" progId="package">
                      <p:embed/>
                      <p:pic>
                        <p:nvPicPr>
                          <p:cNvPr id="351" name="对象"/>
                          <p:cNvPicPr>
                            <a:picLocks/>
                          </p:cNvPicPr>
                          <p:nvPr/>
                        </p:nvPicPr>
                        <p:blipFill>
                          <a:blip r:embed="rId7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5461034" y="3000219"/>
                            <a:ext cx="2817287" cy="480463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4" name="下箭头"/>
          <p:cNvSpPr>
            <a:spLocks noChangeAspect="1"/>
          </p:cNvSpPr>
          <p:nvPr/>
        </p:nvSpPr>
        <p:spPr>
          <a:xfrm rot="0">
            <a:off x="6657555" y="3539873"/>
            <a:ext cx="476074" cy="556477"/>
          </a:xfrm>
          <a:prstGeom prst="down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 scaled="1"/>
          </a:gradFill>
          <a:ln w="28575" cmpd="sng" cap="flat">
            <a:solidFill>
              <a:srgbClr val="5B9BD5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355" name="对象"/>
          <p:cNvGraphicFramePr>
            <a:graphicFrameLocks/>
          </p:cNvGraphicFramePr>
          <p:nvPr/>
        </p:nvGraphicFramePr>
        <p:xfrm>
          <a:off x="6173018" y="4155594"/>
          <a:ext cx="1521318" cy="53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8" imgW="0" imgH="0" progId="package">
                  <p:embed/>
                </p:oleObj>
              </mc:Choice>
              <mc:Fallback>
                <p:oleObj name="package" r:id="rId8" imgW="0" imgH="0" progId="package">
                  <p:embed/>
                  <p:pic>
                    <p:nvPicPr>
                      <p:cNvPr id="355" name="对象"/>
                      <p:cNvPicPr>
                        <a:picLocks/>
                      </p:cNvPicPr>
                      <p:nvPr/>
                    </p:nvPicPr>
                    <p:blipFill>
                      <a:blip r:embed="rId9" cstate="print"/>
                      <a:stretch>
                        <a:fillRect/>
                      </a:stretch>
                    </p:blipFill>
                    <p:spPr>
                      <a:xfrm rot="0">
                        <a:off x="6173018" y="4155594"/>
                        <a:ext cx="1521318" cy="53743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" name="组合"/>
          <p:cNvGrpSpPr>
            <a:grpSpLocks/>
          </p:cNvGrpSpPr>
          <p:nvPr/>
        </p:nvGrpSpPr>
        <p:grpSpPr>
          <a:xfrm>
            <a:off x="1905281" y="5160639"/>
            <a:ext cx="6931633" cy="674370"/>
            <a:chOff x="1905281" y="5160639"/>
            <a:chExt cx="6931633" cy="674370"/>
          </a:xfrm>
        </p:grpSpPr>
        <p:sp>
          <p:nvSpPr>
            <p:cNvPr id="356" name="矩形"/>
            <p:cNvSpPr>
              <a:spLocks/>
            </p:cNvSpPr>
            <p:nvPr/>
          </p:nvSpPr>
          <p:spPr>
            <a:xfrm rot="0">
              <a:off x="1905281" y="5160639"/>
              <a:ext cx="6931633" cy="67437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问题 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1.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求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    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的密度比较难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357" name="对象"/>
            <p:cNvGraphicFramePr>
              <a:graphicFrameLocks/>
            </p:cNvGraphicFramePr>
            <p:nvPr/>
          </p:nvGraphicFramePr>
          <p:xfrm>
            <a:off x="3766147" y="5326040"/>
            <a:ext cx="359700" cy="406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0" imgW="0" imgH="0" progId="package">
                    <p:embed/>
                  </p:oleObj>
                </mc:Choice>
                <mc:Fallback>
                  <p:oleObj name="package" r:id="rId10" imgW="0" imgH="0" progId="package">
                    <p:embed/>
                    <p:pic>
                      <p:nvPicPr>
                        <p:cNvPr id="35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1" cstate="print"/>
                        <a:stretch>
                          <a:fillRect/>
                        </a:stretch>
                      </p:blipFill>
                      <p:spPr>
                        <a:xfrm rot="0">
                          <a:off x="3766147" y="5326040"/>
                          <a:ext cx="359700" cy="40634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1" name="组合"/>
          <p:cNvGrpSpPr>
            <a:grpSpLocks/>
          </p:cNvGrpSpPr>
          <p:nvPr/>
        </p:nvGrpSpPr>
        <p:grpSpPr>
          <a:xfrm>
            <a:off x="4983893" y="4468745"/>
            <a:ext cx="4800937" cy="780415"/>
            <a:chOff x="4983893" y="4468745"/>
            <a:chExt cx="4800937" cy="780415"/>
          </a:xfrm>
        </p:grpSpPr>
        <p:graphicFrame>
          <p:nvGraphicFramePr>
            <p:cNvPr id="359" name="对象"/>
            <p:cNvGraphicFramePr>
              <a:graphicFrameLocks/>
            </p:cNvGraphicFramePr>
            <p:nvPr/>
          </p:nvGraphicFramePr>
          <p:xfrm>
            <a:off x="5399278" y="4561788"/>
            <a:ext cx="4385552" cy="658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2" imgW="0" imgH="0" progId="package">
                    <p:embed/>
                  </p:oleObj>
                </mc:Choice>
                <mc:Fallback>
                  <p:oleObj name="package" r:id="rId12" imgW="0" imgH="0" progId="package">
                    <p:embed/>
                    <p:pic>
                      <p:nvPicPr>
                        <p:cNvPr id="359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3" cstate="print"/>
                        <a:stretch>
                          <a:fillRect/>
                        </a:stretch>
                      </p:blipFill>
                      <p:spPr>
                        <a:xfrm rot="0">
                          <a:off x="5399278" y="4561788"/>
                          <a:ext cx="4385552" cy="65825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" name="矩形"/>
            <p:cNvSpPr>
              <a:spLocks/>
            </p:cNvSpPr>
            <p:nvPr/>
          </p:nvSpPr>
          <p:spPr>
            <a:xfrm rot="0">
              <a:off x="4983893" y="4468745"/>
              <a:ext cx="575086" cy="7804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2.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</p:grpSp>
      <p:sp>
        <p:nvSpPr>
          <p:cNvPr id="362" name="矩形"/>
          <p:cNvSpPr>
            <a:spLocks/>
          </p:cNvSpPr>
          <p:nvPr/>
        </p:nvSpPr>
        <p:spPr>
          <a:xfrm rot="0">
            <a:off x="2840502" y="5763665"/>
            <a:ext cx="6931633" cy="704796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121866" tIns="60933" rIns="121866" bIns="60933" anchor="t" anchorCtr="0">
            <a:prstTxWarp prst="textNoShape"/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2.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整个计算过程比较复杂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984"/>
      </p:ext>
    </p:extLst>
  </p:cSld>
  <p:clrMapOvr>
    <a:masterClrMapping/>
  </p:clrMapOvr>
  <p:transition advTm="99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/>
      <p:bldP spid="348" grpId="0" animBg="1"/>
      <p:bldP spid="353" grpId="0" animBg="1"/>
      <p:bldP spid="354" grpId="0" animBg="1"/>
      <p:bldP spid="361" grpId="0" animBg="1"/>
      <p:bldP spid="358" grpId="0" animBg="1"/>
      <p:bldP spid="362" grpId="0" animBg="1"/>
    </p:bldLst>
  </p:timing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圆角矩形"/>
          <p:cNvSpPr>
            <a:spLocks noChangeAspect="1"/>
          </p:cNvSpPr>
          <p:nvPr/>
        </p:nvSpPr>
        <p:spPr>
          <a:xfrm rot="0">
            <a:off x="4852708" y="5080236"/>
            <a:ext cx="3905920" cy="543782"/>
          </a:xfrm>
          <a:prstGeom prst="roundRect">
            <a:avLst>
              <a:gd name="adj" fmla="val 16666"/>
            </a:avLst>
          </a:prstGeom>
          <a:noFill/>
          <a:ln w="12700" cmpd="sng" cap="flat">
            <a:solidFill>
              <a:srgbClr val="5B9BD5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7" name="矩形"/>
          <p:cNvSpPr>
            <a:spLocks/>
          </p:cNvSpPr>
          <p:nvPr/>
        </p:nvSpPr>
        <p:spPr>
          <a:xfrm rot="0">
            <a:off x="1395354" y="3368486"/>
            <a:ext cx="4164058" cy="6127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8" name="矩形"/>
          <p:cNvSpPr>
            <a:spLocks/>
          </p:cNvSpPr>
          <p:nvPr/>
        </p:nvSpPr>
        <p:spPr>
          <a:xfrm rot="0">
            <a:off x="7654136" y="2158201"/>
            <a:ext cx="1794268" cy="6076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21866" tIns="60933" rIns="121866" bIns="60933" anchor="t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,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从而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69" name="矩形"/>
          <p:cNvSpPr>
            <a:spLocks/>
          </p:cNvSpPr>
          <p:nvPr/>
        </p:nvSpPr>
        <p:spPr>
          <a:xfrm rot="0">
            <a:off x="1329936" y="5693842"/>
            <a:ext cx="5228000" cy="6076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121866" tIns="60933" rIns="121866" bIns="60933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这个结果对普通函数也成立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grpSp>
        <p:nvGrpSpPr>
          <p:cNvPr id="372" name="组合"/>
          <p:cNvGrpSpPr>
            <a:grpSpLocks/>
          </p:cNvGrpSpPr>
          <p:nvPr/>
        </p:nvGrpSpPr>
        <p:grpSpPr>
          <a:xfrm>
            <a:off x="2226896" y="1081217"/>
            <a:ext cx="3360022" cy="592680"/>
            <a:chOff x="2226896" y="1081217"/>
            <a:chExt cx="3360022" cy="592680"/>
          </a:xfrm>
        </p:grpSpPr>
        <p:sp>
          <p:nvSpPr>
            <p:cNvPr id="370" name="矩形"/>
            <p:cNvSpPr>
              <a:spLocks/>
            </p:cNvSpPr>
            <p:nvPr/>
          </p:nvSpPr>
          <p:spPr>
            <a:xfrm rot="0">
              <a:off x="2725960" y="1081217"/>
              <a:ext cx="2860957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回顾与分析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pic>
          <p:nvPicPr>
            <p:cNvPr id="371" name="图片" descr="E:\MB00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2226896" y="1153055"/>
              <a:ext cx="480458" cy="520841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pSp>
        <p:nvGrpSpPr>
          <p:cNvPr id="375" name="组合"/>
          <p:cNvGrpSpPr>
            <a:grpSpLocks/>
          </p:cNvGrpSpPr>
          <p:nvPr/>
        </p:nvGrpSpPr>
        <p:grpSpPr>
          <a:xfrm>
            <a:off x="1278981" y="2162432"/>
            <a:ext cx="6542310" cy="624186"/>
            <a:chOff x="1278981" y="2162432"/>
            <a:chExt cx="6542310" cy="624186"/>
          </a:xfrm>
        </p:grpSpPr>
        <p:sp>
          <p:nvSpPr>
            <p:cNvPr id="373" name="矩形"/>
            <p:cNvSpPr>
              <a:spLocks/>
            </p:cNvSpPr>
            <p:nvPr/>
          </p:nvSpPr>
          <p:spPr>
            <a:xfrm rot="0">
              <a:off x="1278981" y="2162432"/>
              <a:ext cx="4073075" cy="60764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121866" tIns="60933" rIns="121866" bIns="60933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且连续可导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,</a:t>
              </a: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且有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374" name="对象"/>
            <p:cNvGraphicFramePr>
              <a:graphicFrameLocks/>
            </p:cNvGraphicFramePr>
            <p:nvPr/>
          </p:nvGraphicFramePr>
          <p:xfrm>
            <a:off x="4493040" y="2245047"/>
            <a:ext cx="3328250" cy="541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" imgW="0" imgH="0" progId="package">
                    <p:embed/>
                  </p:oleObj>
                </mc:Choice>
                <mc:Fallback>
                  <p:oleObj name="package" r:id="rId2" imgW="0" imgH="0" progId="package">
                    <p:embed/>
                    <p:pic>
                      <p:nvPicPr>
                        <p:cNvPr id="374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3" cstate="print"/>
                        <a:stretch>
                          <a:fillRect/>
                        </a:stretch>
                      </p:blipFill>
                      <p:spPr>
                        <a:xfrm rot="0">
                          <a:off x="4493040" y="2245047"/>
                          <a:ext cx="3328250" cy="54157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" name="对象"/>
          <p:cNvGraphicFramePr>
            <a:graphicFrameLocks/>
          </p:cNvGraphicFramePr>
          <p:nvPr/>
        </p:nvGraphicFramePr>
        <p:xfrm>
          <a:off x="3305997" y="2672361"/>
          <a:ext cx="4034990" cy="60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" imgW="0" imgH="0" progId="package">
                  <p:embed/>
                </p:oleObj>
              </mc:Choice>
              <mc:Fallback>
                <p:oleObj name="package" r:id="rId4" imgW="0" imgH="0" progId="package">
                  <p:embed/>
                  <p:pic>
                    <p:nvPicPr>
                      <p:cNvPr id="376" name="对象"/>
                      <p:cNvPicPr>
                        <a:picLocks/>
                      </p:cNvPicPr>
                      <p:nvPr/>
                    </p:nvPicPr>
                    <p:blipFill>
                      <a:blip r:embed="rId5" cstate="print"/>
                      <a:stretch>
                        <a:fillRect/>
                      </a:stretch>
                    </p:blipFill>
                    <p:spPr>
                      <a:xfrm rot="0">
                        <a:off x="3305997" y="2672361"/>
                        <a:ext cx="4034990" cy="60514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" name="对象"/>
          <p:cNvGraphicFramePr>
            <a:graphicFrameLocks/>
          </p:cNvGraphicFramePr>
          <p:nvPr/>
        </p:nvGraphicFramePr>
        <p:xfrm>
          <a:off x="5377447" y="3207679"/>
          <a:ext cx="2949541" cy="59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6" imgW="0" imgH="0" progId="package">
                  <p:embed/>
                </p:oleObj>
              </mc:Choice>
              <mc:Fallback>
                <p:oleObj name="package" r:id="rId6" imgW="0" imgH="0" progId="package">
                  <p:embed/>
                  <p:pic>
                    <p:nvPicPr>
                      <p:cNvPr id="377" name="对象"/>
                      <p:cNvPicPr>
                        <a:picLocks/>
                      </p:cNvPicPr>
                      <p:nvPr/>
                    </p:nvPicPr>
                    <p:blipFill>
                      <a:blip r:embed="rId7" cstate="print"/>
                      <a:stretch>
                        <a:fillRect/>
                      </a:stretch>
                    </p:blipFill>
                    <p:spPr>
                      <a:xfrm rot="0">
                        <a:off x="5377447" y="3207679"/>
                        <a:ext cx="2949541" cy="59879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对象"/>
          <p:cNvGraphicFramePr>
            <a:graphicFrameLocks/>
          </p:cNvGraphicFramePr>
          <p:nvPr/>
        </p:nvGraphicFramePr>
        <p:xfrm>
          <a:off x="5379562" y="3838212"/>
          <a:ext cx="2238604" cy="60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8" imgW="0" imgH="0" progId="package">
                  <p:embed/>
                </p:oleObj>
              </mc:Choice>
              <mc:Fallback>
                <p:oleObj name="package" r:id="rId8" imgW="0" imgH="0" progId="package">
                  <p:embed/>
                  <p:pic>
                    <p:nvPicPr>
                      <p:cNvPr id="378" name="对象"/>
                      <p:cNvPicPr>
                        <a:picLocks/>
                      </p:cNvPicPr>
                      <p:nvPr/>
                    </p:nvPicPr>
                    <p:blipFill>
                      <a:blip r:embed="rId9" cstate="print"/>
                      <a:stretch>
                        <a:fillRect/>
                      </a:stretch>
                    </p:blipFill>
                    <p:spPr>
                      <a:xfrm rot="0">
                        <a:off x="5379562" y="3838212"/>
                        <a:ext cx="2238604" cy="60302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1" name="组合"/>
          <p:cNvGrpSpPr>
            <a:grpSpLocks/>
          </p:cNvGrpSpPr>
          <p:nvPr/>
        </p:nvGrpSpPr>
        <p:grpSpPr>
          <a:xfrm>
            <a:off x="7683759" y="4106930"/>
            <a:ext cx="1684242" cy="499347"/>
            <a:chOff x="7683759" y="4106930"/>
            <a:chExt cx="1684242" cy="499347"/>
          </a:xfrm>
        </p:grpSpPr>
        <p:sp>
          <p:nvSpPr>
            <p:cNvPr id="379" name="矩形标注"/>
            <p:cNvSpPr>
              <a:spLocks/>
            </p:cNvSpPr>
            <p:nvPr/>
          </p:nvSpPr>
          <p:spPr>
            <a:xfrm rot="0">
              <a:off x="7683759" y="4106930"/>
              <a:ext cx="1684242" cy="499347"/>
            </a:xfrm>
            <a:prstGeom prst="wedgeRectCallout">
              <a:avLst>
                <a:gd name="adj1" fmla="val -20518"/>
                <a:gd name="adj2" fmla="val -94291"/>
              </a:avLst>
            </a:prstGeom>
            <a:noFill/>
            <a:ln w="28575" cmpd="sng" cap="flat">
              <a:solidFill>
                <a:srgbClr val="5B9BD5"/>
              </a:solidFill>
              <a:prstDash val="solid"/>
              <a:round/>
            </a:ln>
          </p:spPr>
          <p:txBody>
            <a:bodyPr vert="horz" wrap="square" lIns="91440" tIns="45720" rIns="91440" bIns="45720" anchor="b" anchorCtr="0">
              <a:prstTxWarp prst="textNoShape"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665" b="1" i="0" u="none" strike="noStrike" kern="1200" cap="none" spc="0" baseline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cs typeface="Times New Roman" pitchFamily="0" charset="0"/>
                </a:rPr>
                <a:t>令</a:t>
              </a:r>
              <a:endParaRPr lang="zh-CN" altLang="en-US" sz="2665" b="1" i="0" u="none" strike="noStrike" kern="1200" cap="none" spc="0" baseline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0" charset="0"/>
              </a:endParaRPr>
            </a:p>
          </p:txBody>
        </p:sp>
        <p:graphicFrame>
          <p:nvGraphicFramePr>
            <p:cNvPr id="380" name="对象"/>
            <p:cNvGraphicFramePr>
              <a:graphicFrameLocks noChangeAspect="1"/>
            </p:cNvGraphicFramePr>
            <p:nvPr/>
          </p:nvGraphicFramePr>
          <p:xfrm>
            <a:off x="8151450" y="4149988"/>
            <a:ext cx="1126243" cy="439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0" imgW="0" imgH="0" progId="package">
                    <p:embed/>
                  </p:oleObj>
                </mc:Choice>
                <mc:Fallback>
                  <p:oleObj name="package" r:id="rId10" imgW="0" imgH="0" progId="package">
                    <p:embed/>
                    <p:pic>
                      <p:nvPicPr>
                        <p:cNvPr id="380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 cstate="print"/>
                        <a:stretch>
                          <a:fillRect/>
                        </a:stretch>
                      </p:blipFill>
                      <p:spPr>
                        <a:xfrm rot="0">
                          <a:off x="8151450" y="4149988"/>
                          <a:ext cx="1126243" cy="43974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2" name="直线"/>
          <p:cNvSpPr>
            <a:spLocks/>
          </p:cNvSpPr>
          <p:nvPr/>
        </p:nvSpPr>
        <p:spPr>
          <a:xfrm flipV="1" rot="0">
            <a:off x="5417648" y="3806474"/>
            <a:ext cx="2841631" cy="0"/>
          </a:xfrm>
          <a:prstGeom prst="line"/>
          <a:noFill/>
          <a:ln w="38100" cmpd="sng" cap="flat">
            <a:solidFill>
              <a:srgbClr val="5B9BD5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388" name="组合"/>
          <p:cNvGrpSpPr>
            <a:grpSpLocks/>
          </p:cNvGrpSpPr>
          <p:nvPr/>
        </p:nvGrpSpPr>
        <p:grpSpPr>
          <a:xfrm>
            <a:off x="2133797" y="4466629"/>
            <a:ext cx="6413241" cy="1165851"/>
            <a:chOff x="2133797" y="4466629"/>
            <a:chExt cx="6413241" cy="1165851"/>
          </a:xfrm>
        </p:grpSpPr>
        <p:sp>
          <p:nvSpPr>
            <p:cNvPr id="383" name="矩形"/>
            <p:cNvSpPr>
              <a:spLocks/>
            </p:cNvSpPr>
            <p:nvPr/>
          </p:nvSpPr>
          <p:spPr>
            <a:xfrm rot="0">
              <a:off x="2133797" y="4466629"/>
              <a:ext cx="3098165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rgbClr val="0000FF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有意思的结果：</a:t>
              </a:r>
              <a:endParaRPr lang="zh-CN" altLang="en-US" sz="3200" b="0" i="0" u="none" strike="noStrike" kern="1200" cap="none" spc="0" baseline="0">
                <a:solidFill>
                  <a:srgbClr val="0000FF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384" name="对象"/>
            <p:cNvGraphicFramePr>
              <a:graphicFrameLocks/>
            </p:cNvGraphicFramePr>
            <p:nvPr/>
          </p:nvGraphicFramePr>
          <p:xfrm>
            <a:off x="5058634" y="4472860"/>
            <a:ext cx="2611042" cy="620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2" imgW="0" imgH="0" progId="package">
                    <p:embed/>
                  </p:oleObj>
                </mc:Choice>
                <mc:Fallback>
                  <p:oleObj name="package" r:id="rId12" imgW="0" imgH="0" progId="package">
                    <p:embed/>
                    <p:pic>
                      <p:nvPicPr>
                        <p:cNvPr id="384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3" cstate="print"/>
                        <a:stretch>
                          <a:fillRect/>
                        </a:stretch>
                      </p:blipFill>
                      <p:spPr>
                        <a:xfrm rot="0">
                          <a:off x="5058634" y="4472860"/>
                          <a:ext cx="2611042" cy="62026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" name="对象"/>
            <p:cNvGraphicFramePr>
              <a:graphicFrameLocks/>
            </p:cNvGraphicFramePr>
            <p:nvPr/>
          </p:nvGraphicFramePr>
          <p:xfrm>
            <a:off x="5062122" y="5039740"/>
            <a:ext cx="3484916" cy="592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4" imgW="0" imgH="0" progId="package">
                    <p:embed/>
                  </p:oleObj>
                </mc:Choice>
                <mc:Fallback>
                  <p:oleObj name="package" r:id="rId14" imgW="0" imgH="0" progId="package">
                    <p:embed/>
                    <p:pic>
                      <p:nvPicPr>
                        <p:cNvPr id="385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5" cstate="print"/>
                        <a:stretch>
                          <a:fillRect/>
                        </a:stretch>
                      </p:blipFill>
                      <p:spPr>
                        <a:xfrm rot="0">
                          <a:off x="5062122" y="5039740"/>
                          <a:ext cx="3484916" cy="59274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6" name="对象"/>
            <p:cNvGraphicFramePr>
              <a:graphicFrameLocks/>
            </p:cNvGraphicFramePr>
            <p:nvPr/>
          </p:nvGraphicFramePr>
          <p:xfrm>
            <a:off x="6880826" y="5237687"/>
            <a:ext cx="302629" cy="357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6" imgW="0" imgH="0" progId="package">
                    <p:embed/>
                  </p:oleObj>
                </mc:Choice>
                <mc:Fallback>
                  <p:oleObj name="package" r:id="rId16" imgW="0" imgH="0" progId="package">
                    <p:embed/>
                    <p:pic>
                      <p:nvPicPr>
                        <p:cNvPr id="386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7" cstate="print"/>
                        <a:stretch>
                          <a:fillRect/>
                        </a:stretch>
                      </p:blipFill>
                      <p:spPr>
                        <a:xfrm rot="0">
                          <a:off x="6880826" y="5237687"/>
                          <a:ext cx="302629" cy="35776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" name="对象"/>
            <p:cNvGraphicFramePr>
              <a:graphicFrameLocks/>
            </p:cNvGraphicFramePr>
            <p:nvPr/>
          </p:nvGraphicFramePr>
          <p:xfrm>
            <a:off x="5406231" y="5237687"/>
            <a:ext cx="302629" cy="357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8" imgW="0" imgH="0" progId="package">
                    <p:embed/>
                  </p:oleObj>
                </mc:Choice>
                <mc:Fallback>
                  <p:oleObj name="package" r:id="rId18" imgW="0" imgH="0" progId="package">
                    <p:embed/>
                    <p:pic>
                      <p:nvPicPr>
                        <p:cNvPr id="38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9" cstate="print"/>
                        <a:stretch>
                          <a:fillRect/>
                        </a:stretch>
                      </p:blipFill>
                      <p:spPr>
                        <a:xfrm rot="0">
                          <a:off x="5406231" y="5237687"/>
                          <a:ext cx="302629" cy="35776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5" name="组合"/>
          <p:cNvGrpSpPr>
            <a:grpSpLocks/>
          </p:cNvGrpSpPr>
          <p:nvPr/>
        </p:nvGrpSpPr>
        <p:grpSpPr>
          <a:xfrm>
            <a:off x="2125333" y="1639809"/>
            <a:ext cx="8941723" cy="610730"/>
            <a:chOff x="2125333" y="1639809"/>
            <a:chExt cx="8941723" cy="610730"/>
          </a:xfrm>
        </p:grpSpPr>
        <p:grpSp>
          <p:nvGrpSpPr>
            <p:cNvPr id="393" name="组合"/>
            <p:cNvGrpSpPr>
              <a:grpSpLocks/>
            </p:cNvGrpSpPr>
            <p:nvPr/>
          </p:nvGrpSpPr>
          <p:grpSpPr>
            <a:xfrm>
              <a:off x="2125333" y="1639809"/>
              <a:ext cx="7689435" cy="609226"/>
              <a:chOff x="2125333" y="1639809"/>
              <a:chExt cx="7689435" cy="609226"/>
            </a:xfrm>
          </p:grpSpPr>
          <p:sp>
            <p:nvSpPr>
              <p:cNvPr id="389" name="矩形"/>
              <p:cNvSpPr>
                <a:spLocks/>
              </p:cNvSpPr>
              <p:nvPr/>
            </p:nvSpPr>
            <p:spPr>
              <a:xfrm rot="0">
                <a:off x="2125333" y="1641395"/>
                <a:ext cx="2136918" cy="607641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121866" tIns="60933" rIns="121866" bIns="60933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3200" b="0" i="0" u="none" strike="noStrike" kern="1200" cap="none" spc="0" baseline="0">
                    <a:solidFill>
                      <a:schemeClr val="tx1"/>
                    </a:solidFill>
                    <a:latin typeface="微软雅黑" pitchFamily="0" charset="-122"/>
                    <a:ea typeface="微软雅黑" pitchFamily="0" charset="-122"/>
                    <a:cs typeface="Times New Roman" pitchFamily="0" charset="0"/>
                  </a:rPr>
                  <a:t>若</a:t>
                </a:r>
                <a:endPara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endParaRPr>
              </a:p>
            </p:txBody>
          </p:sp>
          <p:sp>
            <p:nvSpPr>
              <p:cNvPr id="390" name="矩形"/>
              <p:cNvSpPr>
                <a:spLocks/>
              </p:cNvSpPr>
              <p:nvPr/>
            </p:nvSpPr>
            <p:spPr>
              <a:xfrm rot="0">
                <a:off x="3350430" y="1639809"/>
                <a:ext cx="5357415" cy="607641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square" lIns="121866" tIns="60933" rIns="121866" bIns="60933" anchor="t" anchorCtr="0">
                <a:prstTxWarp prst="textNoShape"/>
                <a:spAutoFit/>
              </a:bodyPr>
              <a:lstStyle/>
              <a:p>
                <a:pPr marL="0" indent="0" algn="l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3200" b="0" i="0" u="none" strike="noStrike" kern="1200" cap="none" spc="0" baseline="0">
                    <a:solidFill>
                      <a:schemeClr val="tx1"/>
                    </a:solidFill>
                    <a:latin typeface="微软雅黑" pitchFamily="0" charset="-122"/>
                    <a:ea typeface="微软雅黑" pitchFamily="0" charset="-122"/>
                    <a:cs typeface="Times New Roman" pitchFamily="0" charset="0"/>
                  </a:rPr>
                  <a:t>单增且</a:t>
                </a:r>
                <a:r>
                  <a:rPr lang="zh-CN" altLang="en-US" sz="3200" b="0" i="0" u="none" strike="noStrike" kern="1200" cap="none" spc="0" baseline="0">
                    <a:solidFill>
                      <a:schemeClr val="tx1"/>
                    </a:solidFill>
                    <a:latin typeface="微软雅黑" pitchFamily="0" charset="-122"/>
                    <a:ea typeface="微软雅黑" pitchFamily="0" charset="-122"/>
                    <a:cs typeface="Times New Roman" pitchFamily="0" charset="0"/>
                  </a:rPr>
                  <a:t>连续可导</a:t>
                </a:r>
                <a:r>
                  <a:rPr lang="en-US" altLang="zh-CN" sz="3200" b="0" i="0" u="none" strike="noStrike" kern="1200" cap="none" spc="0" baseline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  <a:cs typeface="Times New Roman" pitchFamily="0" charset="0"/>
                  </a:rPr>
                  <a:t>,</a:t>
                </a:r>
                <a:r>
                  <a:rPr lang="zh-CN" altLang="en-US" sz="3200" b="0" i="0" u="none" strike="noStrike" kern="1200" cap="none" spc="0" baseline="0">
                    <a:solidFill>
                      <a:schemeClr val="tx1"/>
                    </a:solidFill>
                    <a:latin typeface="微软雅黑" pitchFamily="0" charset="-122"/>
                    <a:ea typeface="微软雅黑" pitchFamily="0" charset="-122"/>
                    <a:cs typeface="Times New Roman" pitchFamily="0" charset="0"/>
                  </a:rPr>
                  <a:t>则其</a:t>
                </a:r>
                <a:r>
                  <a:rPr lang="zh-CN" altLang="en-US" sz="3200" b="0" i="0" u="none" strike="noStrike" kern="1200" cap="none" spc="0" baseline="0">
                    <a:solidFill>
                      <a:schemeClr val="tx1"/>
                    </a:solidFill>
                    <a:latin typeface="微软雅黑" pitchFamily="0" charset="-122"/>
                    <a:ea typeface="微软雅黑" pitchFamily="0" charset="-122"/>
                    <a:cs typeface="Times New Roman" pitchFamily="0" charset="0"/>
                  </a:rPr>
                  <a:t>反函数</a:t>
                </a:r>
                <a:endPara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endParaRPr>
              </a:p>
            </p:txBody>
          </p:sp>
          <p:graphicFrame>
            <p:nvGraphicFramePr>
              <p:cNvPr id="391" name="对象"/>
              <p:cNvGraphicFramePr>
                <a:graphicFrameLocks/>
              </p:cNvGraphicFramePr>
              <p:nvPr/>
            </p:nvGraphicFramePr>
            <p:xfrm>
              <a:off x="2688301" y="1710660"/>
              <a:ext cx="738176" cy="4698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20" imgW="0" imgH="0" progId="package">
                      <p:embed/>
                    </p:oleObj>
                  </mc:Choice>
                  <mc:Fallback>
                    <p:oleObj name="package" r:id="rId20" imgW="0" imgH="0" progId="package">
                      <p:embed/>
                      <p:pic>
                        <p:nvPicPr>
                          <p:cNvPr id="391" name="对象"/>
                          <p:cNvPicPr>
                            <a:picLocks/>
                          </p:cNvPicPr>
                          <p:nvPr/>
                        </p:nvPicPr>
                        <p:blipFill>
                          <a:blip r:embed="rId21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2688301" y="1710660"/>
                            <a:ext cx="738176" cy="46981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2" name="对象"/>
              <p:cNvGraphicFramePr>
                <a:graphicFrameLocks/>
              </p:cNvGraphicFramePr>
              <p:nvPr/>
            </p:nvGraphicFramePr>
            <p:xfrm>
              <a:off x="8642507" y="1726476"/>
              <a:ext cx="1172262" cy="4749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22" imgW="0" imgH="0" progId="package">
                      <p:embed/>
                    </p:oleObj>
                  </mc:Choice>
                  <mc:Fallback>
                    <p:oleObj name="package" r:id="rId22" imgW="0" imgH="0" progId="package">
                      <p:embed/>
                      <p:pic>
                        <p:nvPicPr>
                          <p:cNvPr id="392" name="对象"/>
                          <p:cNvPicPr>
                            <a:picLocks/>
                          </p:cNvPicPr>
                          <p:nvPr/>
                        </p:nvPicPr>
                        <p:blipFill>
                          <a:blip r:embed="rId23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8642507" y="1726476"/>
                            <a:ext cx="1172262" cy="474993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4" name="矩形"/>
            <p:cNvSpPr>
              <a:spLocks/>
            </p:cNvSpPr>
            <p:nvPr/>
          </p:nvSpPr>
          <p:spPr>
            <a:xfrm rot="0">
              <a:off x="9797210" y="1642899"/>
              <a:ext cx="1269847" cy="60764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121866" tIns="60933" rIns="121866" bIns="60933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2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Times New Roman" pitchFamily="0" charset="0"/>
                </a:rPr>
                <a:t>存在</a:t>
              </a:r>
              <a:endParaRPr lang="zh-CN" altLang="en-US" sz="32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964751"/>
      </p:ext>
    </p:extLst>
  </p:cSld>
  <p:clrMapOvr>
    <a:masterClrMapping/>
  </p:clrMapOvr>
  <p:transition advTm="173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/>
      <p:bldP spid="395" grpId="0" animBg="1"/>
      <p:bldP spid="375" grpId="0" animBg="1"/>
      <p:bldP spid="368" grpId="0" animBg="1"/>
      <p:bldP spid="382" grpId="0" animBg="1"/>
      <p:bldP spid="381" grpId="0" animBg="1"/>
      <p:bldP spid="382" grpId="1" animBg="1"/>
      <p:bldP spid="381" grpId="1" animBg="1"/>
      <p:bldP spid="388" grpId="0" animBg="1"/>
      <p:bldP spid="366" grpId="0" animBg="1"/>
      <p:bldP spid="369" grpId="0" animBg="1"/>
      <p:bldP spid="369" grpId="1" animBg="1"/>
    </p:bldLst>
  </p:timing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对象"/>
          <p:cNvGraphicFramePr>
            <a:graphicFrameLocks noChangeAspect="1"/>
          </p:cNvGraphicFramePr>
          <p:nvPr/>
        </p:nvGraphicFramePr>
        <p:xfrm>
          <a:off x="1189318" y="1433422"/>
          <a:ext cx="684688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39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189318" y="1433422"/>
                        <a:ext cx="6846885" cy="6207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" name="对象"/>
          <p:cNvGraphicFramePr>
            <a:graphicFrameLocks noChangeAspect="1"/>
          </p:cNvGraphicFramePr>
          <p:nvPr/>
        </p:nvGraphicFramePr>
        <p:xfrm>
          <a:off x="520980" y="1928907"/>
          <a:ext cx="11191876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0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20980" y="1928907"/>
                        <a:ext cx="11191876" cy="21145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" name="对象"/>
          <p:cNvGraphicFramePr>
            <a:graphicFrameLocks noChangeAspect="1"/>
          </p:cNvGraphicFramePr>
          <p:nvPr/>
        </p:nvGraphicFramePr>
        <p:xfrm>
          <a:off x="520140" y="4110504"/>
          <a:ext cx="11253788" cy="165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0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520140" y="4110504"/>
                        <a:ext cx="11253788" cy="16541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2598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"/>
          <p:cNvGrpSpPr>
            <a:grpSpLocks/>
          </p:cNvGrpSpPr>
          <p:nvPr/>
        </p:nvGrpSpPr>
        <p:grpSpPr>
          <a:xfrm>
            <a:off x="1893253" y="1389063"/>
            <a:ext cx="6107112" cy="1374140"/>
            <a:chOff x="1893253" y="1389063"/>
            <a:chExt cx="6107112" cy="1374140"/>
          </a:xfrm>
        </p:grpSpPr>
        <p:sp>
          <p:nvSpPr>
            <p:cNvPr id="73" name="矩形"/>
            <p:cNvSpPr>
              <a:spLocks/>
            </p:cNvSpPr>
            <p:nvPr/>
          </p:nvSpPr>
          <p:spPr>
            <a:xfrm rot="0">
              <a:off x="1893253" y="1884363"/>
              <a:ext cx="3442151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Arial" pitchFamily="34" charset="0"/>
                </a:rPr>
                <a:t>刻画随机变量的概率特性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4" name="左大括号"/>
            <p:cNvSpPr>
              <a:spLocks noChangeAspect="1"/>
            </p:cNvSpPr>
            <p:nvPr/>
          </p:nvSpPr>
          <p:spPr>
            <a:xfrm rot="0">
              <a:off x="5442903" y="1546224"/>
              <a:ext cx="215999" cy="1044000"/>
            </a:xfrm>
            <a:prstGeom prst="leftBrace">
              <a:avLst>
                <a:gd name="adj1" fmla="val 33363"/>
                <a:gd name="adj2" fmla="val 50000"/>
              </a:avLst>
            </a:prstGeom>
            <a:noFill/>
            <a:ln w="19050" cmpd="sng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5" name="矩形"/>
            <p:cNvSpPr>
              <a:spLocks/>
            </p:cNvSpPr>
            <p:nvPr/>
          </p:nvSpPr>
          <p:spPr>
            <a:xfrm rot="0">
              <a:off x="5768341" y="1389063"/>
              <a:ext cx="1981198" cy="434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300" b="1" i="0" u="none" strike="noStrike" kern="1200" cap="none" spc="50" baseline="0">
                  <a:gradFill>
                    <a:gsLst>
                      <a:gs pos="25000">
                        <a:srgbClr val="FF7300"/>
                      </a:gs>
                      <a:gs pos="100000">
                        <a:srgbClr val="D24D00"/>
                      </a:gs>
                    </a:gsLst>
                    <a:lin ang="5400000" scaled="0"/>
                  </a:gradFill>
                  <a:effectLst>
                    <a:outerShdw sx="100000" sy="100000" blurRad="76200" dir="5400000" dist="50800" algn="tl">
                      <a:srgbClr val="000000">
                        <a:alpha val="65000"/>
                      </a:srgbClr>
                    </a:outerShdw>
                  </a:effectLst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分布律</a:t>
              </a:r>
              <a:endParaRPr lang="zh-CN" altLang="en-US" sz="2300" b="1" i="0" u="none" strike="noStrike" kern="1200" cap="none" spc="50" baseline="0">
                <a:gradFill>
                  <a:gsLst>
                    <a:gs pos="25000">
                      <a:srgbClr val="FF7300"/>
                    </a:gs>
                    <a:gs pos="100000">
                      <a:srgbClr val="D24D00"/>
                    </a:gs>
                  </a:gsLst>
                  <a:lin ang="5400000" scaled="0"/>
                </a:gradFill>
                <a:effectLst>
                  <a:outerShdw sx="100000" sy="100000" blurRad="76200" dir="5400000" dist="50800" algn="tl">
                    <a:srgbClr val="000000">
                      <a:alpha val="65000"/>
                    </a:srgbClr>
                  </a:outerShdw>
                </a:effectLst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76" name="矩形"/>
            <p:cNvSpPr>
              <a:spLocks/>
            </p:cNvSpPr>
            <p:nvPr/>
          </p:nvSpPr>
          <p:spPr>
            <a:xfrm rot="0">
              <a:off x="5768341" y="1844674"/>
              <a:ext cx="2232024" cy="434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300" b="1" i="0" u="none" strike="noStrike" kern="1200" cap="none" spc="50" baseline="0">
                  <a:gradFill>
                    <a:gsLst>
                      <a:gs pos="25000">
                        <a:srgbClr val="FF7300"/>
                      </a:gs>
                      <a:gs pos="100000">
                        <a:srgbClr val="D24D00"/>
                      </a:gs>
                    </a:gsLst>
                    <a:lin ang="5400000" scaled="0"/>
                  </a:gradFill>
                  <a:effectLst>
                    <a:outerShdw sx="100000" sy="100000" blurRad="76200" dir="5400000" dist="50800" algn="tl">
                      <a:srgbClr val="000000">
                        <a:alpha val="65000"/>
                      </a:srgbClr>
                    </a:outerShdw>
                  </a:effectLst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密度函数</a:t>
              </a:r>
              <a:endParaRPr lang="zh-CN" altLang="en-US" sz="2300" b="1" i="0" u="none" strike="noStrike" kern="1200" cap="none" spc="50" baseline="0">
                <a:gradFill>
                  <a:gsLst>
                    <a:gs pos="25000">
                      <a:srgbClr val="FF7300"/>
                    </a:gs>
                    <a:gs pos="100000">
                      <a:srgbClr val="D24D00"/>
                    </a:gs>
                  </a:gsLst>
                  <a:lin ang="5400000" scaled="0"/>
                </a:gradFill>
                <a:effectLst>
                  <a:outerShdw sx="100000" sy="100000" blurRad="76200" dir="5400000" dist="50800" algn="tl">
                    <a:srgbClr val="000000">
                      <a:alpha val="65000"/>
                    </a:srgbClr>
                  </a:outerShdw>
                </a:effectLst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77" name="矩形"/>
            <p:cNvSpPr>
              <a:spLocks/>
            </p:cNvSpPr>
            <p:nvPr/>
          </p:nvSpPr>
          <p:spPr>
            <a:xfrm rot="0">
              <a:off x="5768341" y="2328863"/>
              <a:ext cx="2232024" cy="434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300" b="1" i="0" u="none" strike="noStrike" kern="1200" cap="none" spc="50" baseline="0">
                  <a:gradFill>
                    <a:gsLst>
                      <a:gs pos="25000">
                        <a:srgbClr val="FF7300"/>
                      </a:gs>
                      <a:gs pos="100000">
                        <a:srgbClr val="D24D00"/>
                      </a:gs>
                    </a:gsLst>
                    <a:lin ang="5400000" scaled="0"/>
                  </a:gradFill>
                  <a:effectLst>
                    <a:outerShdw sx="100000" sy="100000" blurRad="76200" dir="5400000" dist="50800" algn="tl">
                      <a:srgbClr val="000000">
                        <a:alpha val="65000"/>
                      </a:srgbClr>
                    </a:outerShdw>
                  </a:effectLst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分布函数</a:t>
              </a:r>
              <a:endParaRPr lang="zh-CN" altLang="en-US" sz="2300" b="1" i="0" u="none" strike="noStrike" kern="1200" cap="none" spc="50" baseline="0">
                <a:gradFill>
                  <a:gsLst>
                    <a:gs pos="25000">
                      <a:srgbClr val="FF7300"/>
                    </a:gs>
                    <a:gs pos="100000">
                      <a:srgbClr val="D24D00"/>
                    </a:gs>
                  </a:gsLst>
                  <a:lin ang="5400000" scaled="0"/>
                </a:gradFill>
                <a:effectLst>
                  <a:outerShdw sx="100000" sy="100000" blurRad="76200" dir="5400000" dist="50800" algn="tl">
                    <a:srgbClr val="000000">
                      <a:alpha val="65000"/>
                    </a:srgbClr>
                  </a:outerShdw>
                </a:effectLst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</p:grpSp>
      <p:grpSp>
        <p:nvGrpSpPr>
          <p:cNvPr id="81" name="组合"/>
          <p:cNvGrpSpPr>
            <a:grpSpLocks/>
          </p:cNvGrpSpPr>
          <p:nvPr/>
        </p:nvGrpSpPr>
        <p:grpSpPr>
          <a:xfrm>
            <a:off x="2334578" y="2750661"/>
            <a:ext cx="3346450" cy="434339"/>
            <a:chOff x="2334578" y="2750661"/>
            <a:chExt cx="3346450" cy="434339"/>
          </a:xfrm>
        </p:grpSpPr>
        <p:sp>
          <p:nvSpPr>
            <p:cNvPr id="79" name="矩形"/>
            <p:cNvSpPr>
              <a:spLocks/>
            </p:cNvSpPr>
            <p:nvPr/>
          </p:nvSpPr>
          <p:spPr>
            <a:xfrm rot="0">
              <a:off x="3101341" y="2750661"/>
              <a:ext cx="2579687" cy="43433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3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全面、详细、完整</a:t>
              </a:r>
              <a:endParaRPr lang="zh-CN" altLang="en-US" sz="23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80" name="艺术字"/>
            <p:cNvSpPr>
              <a:spLocks noChangeArrowheads="1" noChangeShapeType="1" noTextEdit="1"/>
            </p:cNvSpPr>
            <p:nvPr/>
          </p:nvSpPr>
          <p:spPr>
            <a:xfrm rot="0">
              <a:off x="2334578" y="2845881"/>
              <a:ext cx="558800" cy="271461"/>
            </a:xfrm>
            <a:prstGeom prst="rect">
              <a:avLst/>
            </a:prstGeom>
          </p:spPr>
          <p:txBody>
            <a:bodyPr wrap="none" fromWordArt="1" lIns="-12700" tIns="-12700" rIns="-12700" bIns="-12700" anchor="t" anchorCtr="0">
              <a:prstTxWarp prst="textPlain">
                <a:avLst>
                  <a:gd name="adj" fmla="val 50000"/>
                </a:avLst>
              </a:prstTxWarp>
              <a:spAutoFit/>
            </a:bodyPr>
            <a:lstStyle/>
            <a:p>
              <a:pPr algn="ctr"/>
              <a:r>
                <a:rPr lang="zh-CN" altLang="en-US" sz="2300" b="1">
                  <a:ln cmpd="sng" cap="flat">
                    <a:noFill/>
                    <a:prstDash val="solid"/>
                    <a:miter/>
                  </a:ln>
                  <a:solidFill>
                    <a:srgbClr val="0000FF"/>
                  </a:solidFill>
                  <a:latin typeface="微软雅黑"/>
                  <a:ea typeface="微软雅黑"/>
                </a:rPr>
                <a:t>特点</a:t>
              </a:r>
              <a:endParaRPr lang="en-US" altLang="zh-CN" sz="2300" b="1">
                <a:ln cmpd="sng" cap="flat">
                  <a:noFill/>
                  <a:prstDash val="solid"/>
                  <a:miter/>
                </a:ln>
                <a:solidFill>
                  <a:srgbClr val="0000FF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4" name="组合"/>
          <p:cNvGrpSpPr>
            <a:grpSpLocks/>
          </p:cNvGrpSpPr>
          <p:nvPr/>
        </p:nvGrpSpPr>
        <p:grpSpPr>
          <a:xfrm>
            <a:off x="2334578" y="3250723"/>
            <a:ext cx="4835525" cy="434340"/>
            <a:chOff x="2334578" y="3250723"/>
            <a:chExt cx="4835525" cy="434340"/>
          </a:xfrm>
        </p:grpSpPr>
        <p:sp>
          <p:nvSpPr>
            <p:cNvPr id="82" name="艺术字"/>
            <p:cNvSpPr>
              <a:spLocks noChangeArrowheads="1" noChangeShapeType="1" noTextEdit="1"/>
            </p:cNvSpPr>
            <p:nvPr/>
          </p:nvSpPr>
          <p:spPr>
            <a:xfrm rot="0">
              <a:off x="2334578" y="3344862"/>
              <a:ext cx="558800" cy="258761"/>
            </a:xfrm>
            <a:prstGeom prst="rect">
              <a:avLst/>
            </a:prstGeom>
          </p:spPr>
          <p:txBody>
            <a:bodyPr wrap="none" fromWordArt="1" lIns="-12700" tIns="-12700" rIns="-12700" bIns="-12700" anchor="t" anchorCtr="0">
              <a:prstTxWarp prst="textPlain">
                <a:avLst>
                  <a:gd name="adj" fmla="val 50000"/>
                </a:avLst>
              </a:prstTxWarp>
              <a:spAutoFit/>
            </a:bodyPr>
            <a:lstStyle/>
            <a:p>
              <a:pPr algn="ctr"/>
              <a:r>
                <a:rPr lang="zh-CN" altLang="en-US" sz="2300" b="1">
                  <a:ln cmpd="sng" cap="flat">
                    <a:noFill/>
                    <a:prstDash val="solid"/>
                    <a:miter/>
                  </a:ln>
                  <a:solidFill>
                    <a:srgbClr val="0000FF"/>
                  </a:solidFill>
                  <a:latin typeface="微软雅黑"/>
                  <a:ea typeface="微软雅黑"/>
                </a:rPr>
                <a:t>不足</a:t>
              </a:r>
              <a:endParaRPr lang="en-US" altLang="zh-CN" sz="2300" b="1">
                <a:ln cmpd="sng" cap="flat">
                  <a:noFill/>
                  <a:prstDash val="solid"/>
                  <a:miter/>
                </a:ln>
                <a:solidFill>
                  <a:srgbClr val="0000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3" name="矩形"/>
            <p:cNvSpPr>
              <a:spLocks/>
            </p:cNvSpPr>
            <p:nvPr/>
          </p:nvSpPr>
          <p:spPr>
            <a:xfrm rot="0">
              <a:off x="3101341" y="3250723"/>
              <a:ext cx="4068762" cy="434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3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复杂、重点不突出</a:t>
              </a:r>
              <a:endParaRPr lang="zh-CN" altLang="en-US" sz="23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</p:grpSp>
      <p:grpSp>
        <p:nvGrpSpPr>
          <p:cNvPr id="88" name="组合"/>
          <p:cNvGrpSpPr>
            <a:grpSpLocks/>
          </p:cNvGrpSpPr>
          <p:nvPr/>
        </p:nvGrpSpPr>
        <p:grpSpPr>
          <a:xfrm>
            <a:off x="1913888" y="3863975"/>
            <a:ext cx="5883275" cy="434339"/>
            <a:chOff x="1913888" y="3863975"/>
            <a:chExt cx="5883275" cy="434339"/>
          </a:xfrm>
        </p:grpSpPr>
        <p:sp>
          <p:nvSpPr>
            <p:cNvPr id="85" name="矩形"/>
            <p:cNvSpPr>
              <a:spLocks/>
            </p:cNvSpPr>
            <p:nvPr/>
          </p:nvSpPr>
          <p:spPr>
            <a:xfrm rot="0">
              <a:off x="3080702" y="3863975"/>
              <a:ext cx="4716462" cy="43433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3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怎样粗线条地描述随机变量的特性</a:t>
              </a:r>
              <a:r>
                <a:rPr lang="en-US" altLang="zh-CN" sz="23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?</a:t>
              </a:r>
              <a:endParaRPr lang="zh-CN" altLang="en-US" sz="23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86" name="艺术字"/>
            <p:cNvSpPr>
              <a:spLocks noChangeArrowheads="1" noChangeShapeType="1" noTextEdit="1"/>
            </p:cNvSpPr>
            <p:nvPr/>
          </p:nvSpPr>
          <p:spPr>
            <a:xfrm rot="0">
              <a:off x="2358390" y="3948365"/>
              <a:ext cx="522287" cy="304800"/>
            </a:xfrm>
            <a:prstGeom prst="rect">
              <a:avLst/>
            </a:prstGeom>
          </p:spPr>
          <p:txBody>
            <a:bodyPr wrap="none" fromWordArt="1" lIns="-12700" tIns="-12700" rIns="-12700" bIns="-12700" anchor="t" anchorCtr="0">
              <a:prstTxWarp prst="textPlain">
                <a:avLst>
                  <a:gd name="adj" fmla="val 50000"/>
                </a:avLst>
              </a:prstTxWarp>
              <a:spAutoFit/>
            </a:bodyPr>
            <a:lstStyle/>
            <a:p>
              <a:pPr algn="ctr"/>
              <a:r>
                <a:rPr lang="zh-CN" altLang="en-US" sz="2300" b="1">
                  <a:ln cmpd="sng" cap="flat">
                    <a:noFill/>
                    <a:prstDash val="solid"/>
                    <a:miter/>
                  </a:ln>
                  <a:solidFill>
                    <a:srgbClr val="0000FF"/>
                  </a:solidFill>
                  <a:latin typeface="微软雅黑"/>
                  <a:ea typeface="微软雅黑"/>
                </a:rPr>
                <a:t>问题</a:t>
              </a:r>
              <a:endParaRPr lang="en-US" altLang="zh-CN" sz="2300" b="1">
                <a:ln cmpd="sng" cap="flat">
                  <a:noFill/>
                  <a:prstDash val="solid"/>
                  <a:miter/>
                </a:ln>
                <a:solidFill>
                  <a:srgbClr val="0000FF"/>
                </a:solidFill>
                <a:latin typeface="微软雅黑"/>
                <a:ea typeface="微软雅黑"/>
              </a:endParaRPr>
            </a:p>
          </p:txBody>
        </p:sp>
        <p:pic>
          <p:nvPicPr>
            <p:cNvPr id="87" name="图片" descr="G:\ppt\数学\MB\圆球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913888" y="3948365"/>
              <a:ext cx="314325" cy="341312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pSp>
        <p:nvGrpSpPr>
          <p:cNvPr id="92" name="组合"/>
          <p:cNvGrpSpPr>
            <a:grpSpLocks/>
          </p:cNvGrpSpPr>
          <p:nvPr/>
        </p:nvGrpSpPr>
        <p:grpSpPr>
          <a:xfrm>
            <a:off x="1923415" y="4397375"/>
            <a:ext cx="5573712" cy="434340"/>
            <a:chOff x="1923415" y="4397375"/>
            <a:chExt cx="5573712" cy="434340"/>
          </a:xfrm>
        </p:grpSpPr>
        <p:sp>
          <p:nvSpPr>
            <p:cNvPr id="89" name="矩形"/>
            <p:cNvSpPr>
              <a:spLocks/>
            </p:cNvSpPr>
            <p:nvPr/>
          </p:nvSpPr>
          <p:spPr>
            <a:xfrm rot="0">
              <a:off x="3080702" y="4397375"/>
              <a:ext cx="4416425" cy="434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300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简单明了、特征鲜明、直观实用</a:t>
              </a:r>
              <a:endParaRPr lang="zh-CN" altLang="en-US" sz="23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90" name="艺术字"/>
            <p:cNvSpPr>
              <a:spLocks noChangeArrowheads="1" noChangeShapeType="1" noTextEdit="1"/>
            </p:cNvSpPr>
            <p:nvPr/>
          </p:nvSpPr>
          <p:spPr>
            <a:xfrm rot="0">
              <a:off x="2329815" y="4475989"/>
              <a:ext cx="582613" cy="271463"/>
            </a:xfrm>
            <a:prstGeom prst="rect">
              <a:avLst/>
            </a:prstGeom>
          </p:spPr>
          <p:txBody>
            <a:bodyPr wrap="none" fromWordArt="1" lIns="-12700" tIns="-12700" rIns="-12700" bIns="-12700" anchor="t" anchorCtr="0">
              <a:prstTxWarp prst="textPlain">
                <a:avLst>
                  <a:gd name="adj" fmla="val 50000"/>
                </a:avLst>
              </a:prstTxWarp>
              <a:spAutoFit/>
            </a:bodyPr>
            <a:lstStyle/>
            <a:p>
              <a:pPr algn="ctr"/>
              <a:r>
                <a:rPr lang="zh-CN" altLang="en-US" sz="2300" b="1">
                  <a:ln cmpd="sng" cap="flat">
                    <a:noFill/>
                    <a:prstDash val="solid"/>
                    <a:miter/>
                  </a:ln>
                  <a:solidFill>
                    <a:srgbClr val="0000FF"/>
                  </a:solidFill>
                  <a:latin typeface="微软雅黑"/>
                  <a:ea typeface="微软雅黑"/>
                </a:rPr>
                <a:t>要求</a:t>
              </a:r>
              <a:endParaRPr lang="en-US" altLang="zh-CN" sz="2300" b="1">
                <a:ln cmpd="sng" cap="flat">
                  <a:noFill/>
                  <a:prstDash val="solid"/>
                  <a:miter/>
                </a:ln>
                <a:solidFill>
                  <a:srgbClr val="0000FF"/>
                </a:solidFill>
                <a:latin typeface="微软雅黑"/>
                <a:ea typeface="微软雅黑"/>
              </a:endParaRPr>
            </a:p>
          </p:txBody>
        </p:sp>
        <p:pic>
          <p:nvPicPr>
            <p:cNvPr id="91" name="图片" descr="G:\ppt\数学\MB\圆球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923415" y="4461702"/>
              <a:ext cx="314325" cy="341312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</p:spTree>
    <p:extLst>
      <p:ext uri="{BB962C8B-B14F-4D97-AF65-F5344CB8AC3E}">
        <p14:creationId xmlns:p14="http://schemas.microsoft.com/office/powerpoint/2010/main" val="10558558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1" grpId="0" animBg="1"/>
      <p:bldP spid="84" grpId="0" animBg="1"/>
      <p:bldP spid="88" grpId="0" animBg="1"/>
      <p:bldP spid="92" grpId="0" animBg="1"/>
    </p:bldLst>
  </p:timing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对象"/>
          <p:cNvGraphicFramePr>
            <a:graphicFrameLocks noChangeAspect="1"/>
          </p:cNvGraphicFramePr>
          <p:nvPr/>
        </p:nvGraphicFramePr>
        <p:xfrm>
          <a:off x="682999" y="861732"/>
          <a:ext cx="10780714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0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82999" y="861732"/>
                        <a:ext cx="10780714" cy="25892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" name="对象"/>
          <p:cNvGraphicFramePr>
            <a:graphicFrameLocks noChangeAspect="1"/>
          </p:cNvGraphicFramePr>
          <p:nvPr/>
        </p:nvGraphicFramePr>
        <p:xfrm>
          <a:off x="741363" y="3067050"/>
          <a:ext cx="110744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0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41363" y="3067050"/>
                        <a:ext cx="11074400" cy="16748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" name="对象"/>
          <p:cNvGraphicFramePr>
            <a:graphicFrameLocks noChangeAspect="1"/>
          </p:cNvGraphicFramePr>
          <p:nvPr/>
        </p:nvGraphicFramePr>
        <p:xfrm>
          <a:off x="3437125" y="5326437"/>
          <a:ext cx="57134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0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437125" y="5326437"/>
                        <a:ext cx="5713412" cy="7159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" name="对象"/>
          <p:cNvGraphicFramePr>
            <a:graphicFrameLocks noChangeAspect="1"/>
          </p:cNvGraphicFramePr>
          <p:nvPr/>
        </p:nvGraphicFramePr>
        <p:xfrm>
          <a:off x="4844116" y="4636715"/>
          <a:ext cx="3327400" cy="61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0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844116" y="4636715"/>
                        <a:ext cx="3327400" cy="6143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对象"/>
          <p:cNvGraphicFramePr>
            <a:graphicFrameLocks noChangeAspect="1"/>
          </p:cNvGraphicFramePr>
          <p:nvPr/>
        </p:nvGraphicFramePr>
        <p:xfrm>
          <a:off x="643238" y="829133"/>
          <a:ext cx="11059795" cy="157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1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43238" y="829133"/>
                        <a:ext cx="11059795" cy="157098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" name="对象"/>
          <p:cNvGraphicFramePr>
            <a:graphicFrameLocks noChangeAspect="1"/>
          </p:cNvGraphicFramePr>
          <p:nvPr/>
        </p:nvGraphicFramePr>
        <p:xfrm>
          <a:off x="668338" y="2360613"/>
          <a:ext cx="10729912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668338" y="2360613"/>
                        <a:ext cx="10729912" cy="15684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" name="对象"/>
          <p:cNvGraphicFramePr>
            <a:graphicFrameLocks noChangeAspect="1"/>
          </p:cNvGraphicFramePr>
          <p:nvPr/>
        </p:nvGraphicFramePr>
        <p:xfrm>
          <a:off x="1243201" y="3817003"/>
          <a:ext cx="51641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1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243201" y="3817003"/>
                        <a:ext cx="5164137" cy="1031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" name="对象"/>
          <p:cNvGraphicFramePr>
            <a:graphicFrameLocks noChangeAspect="1"/>
          </p:cNvGraphicFramePr>
          <p:nvPr/>
        </p:nvGraphicFramePr>
        <p:xfrm>
          <a:off x="631546" y="4723373"/>
          <a:ext cx="8432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1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31546" y="4723373"/>
                        <a:ext cx="8432800" cy="9318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4595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对象"/>
          <p:cNvGraphicFramePr>
            <a:graphicFrameLocks noChangeAspect="1"/>
          </p:cNvGraphicFramePr>
          <p:nvPr/>
        </p:nvGraphicFramePr>
        <p:xfrm>
          <a:off x="1351056" y="922338"/>
          <a:ext cx="10328275" cy="172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51056" y="922338"/>
                        <a:ext cx="10328275" cy="172243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" name="对象"/>
          <p:cNvGraphicFramePr>
            <a:graphicFrameLocks noChangeAspect="1"/>
          </p:cNvGraphicFramePr>
          <p:nvPr/>
        </p:nvGraphicFramePr>
        <p:xfrm>
          <a:off x="746218" y="3457573"/>
          <a:ext cx="10918826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46218" y="3457573"/>
                        <a:ext cx="10918826" cy="1169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对象"/>
          <p:cNvGraphicFramePr>
            <a:graphicFrameLocks noChangeAspect="1"/>
          </p:cNvGraphicFramePr>
          <p:nvPr/>
        </p:nvGraphicFramePr>
        <p:xfrm>
          <a:off x="1307259" y="2589774"/>
          <a:ext cx="70437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07259" y="2589774"/>
                        <a:ext cx="7043738" cy="9906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" name="对象"/>
          <p:cNvGraphicFramePr>
            <a:graphicFrameLocks noChangeAspect="1"/>
          </p:cNvGraphicFramePr>
          <p:nvPr/>
        </p:nvGraphicFramePr>
        <p:xfrm>
          <a:off x="3237660" y="4312211"/>
          <a:ext cx="51133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3237660" y="4312211"/>
                        <a:ext cx="5113337" cy="10826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" name="对象"/>
          <p:cNvGraphicFramePr>
            <a:graphicFrameLocks noChangeAspect="1"/>
          </p:cNvGraphicFramePr>
          <p:nvPr/>
        </p:nvGraphicFramePr>
        <p:xfrm>
          <a:off x="676891" y="764869"/>
          <a:ext cx="10839450" cy="197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2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76891" y="764869"/>
                        <a:ext cx="10839450" cy="197421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" name="对象"/>
          <p:cNvGraphicFramePr>
            <a:graphicFrameLocks noChangeAspect="1"/>
          </p:cNvGraphicFramePr>
          <p:nvPr/>
        </p:nvGraphicFramePr>
        <p:xfrm>
          <a:off x="1311275" y="2731715"/>
          <a:ext cx="5073650" cy="69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2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11275" y="2731715"/>
                        <a:ext cx="5073650" cy="6905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对象"/>
          <p:cNvGraphicFramePr>
            <a:graphicFrameLocks noChangeAspect="1"/>
          </p:cNvGraphicFramePr>
          <p:nvPr/>
        </p:nvGraphicFramePr>
        <p:xfrm>
          <a:off x="633412" y="3998540"/>
          <a:ext cx="7412036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2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33412" y="3998540"/>
                        <a:ext cx="7412036" cy="10541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对象"/>
          <p:cNvGraphicFramePr>
            <a:graphicFrameLocks noChangeAspect="1"/>
          </p:cNvGraphicFramePr>
          <p:nvPr/>
        </p:nvGraphicFramePr>
        <p:xfrm>
          <a:off x="1230313" y="3223046"/>
          <a:ext cx="69564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2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230313" y="3223046"/>
                        <a:ext cx="6956425" cy="9858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"/>
          <p:cNvGraphicFramePr>
            <a:graphicFrameLocks noChangeAspect="1"/>
          </p:cNvGraphicFramePr>
          <p:nvPr/>
        </p:nvGraphicFramePr>
        <p:xfrm>
          <a:off x="2678906" y="4700214"/>
          <a:ext cx="7412036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43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2678906" y="4700214"/>
                        <a:ext cx="7412036" cy="12684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7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对象"/>
          <p:cNvGraphicFramePr>
            <a:graphicFrameLocks noChangeAspect="1"/>
          </p:cNvGraphicFramePr>
          <p:nvPr/>
        </p:nvGraphicFramePr>
        <p:xfrm>
          <a:off x="845298" y="1531097"/>
          <a:ext cx="1100613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3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45298" y="1531097"/>
                        <a:ext cx="11006139" cy="2438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" name="对象"/>
          <p:cNvGraphicFramePr>
            <a:graphicFrameLocks noChangeAspect="1"/>
          </p:cNvGraphicFramePr>
          <p:nvPr/>
        </p:nvGraphicFramePr>
        <p:xfrm>
          <a:off x="1411942" y="953247"/>
          <a:ext cx="6299200" cy="62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11942" y="953247"/>
                        <a:ext cx="6299200" cy="6254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对象"/>
          <p:cNvGraphicFramePr>
            <a:graphicFrameLocks noChangeAspect="1"/>
          </p:cNvGraphicFramePr>
          <p:nvPr/>
        </p:nvGraphicFramePr>
        <p:xfrm>
          <a:off x="845298" y="3883397"/>
          <a:ext cx="89646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3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45298" y="3883397"/>
                        <a:ext cx="8964612" cy="1930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4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对象"/>
          <p:cNvGraphicFramePr>
            <a:graphicFrameLocks noChangeAspect="1"/>
          </p:cNvGraphicFramePr>
          <p:nvPr/>
        </p:nvGraphicFramePr>
        <p:xfrm>
          <a:off x="993775" y="822325"/>
          <a:ext cx="108839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4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993775" y="822325"/>
                        <a:ext cx="10883900" cy="22494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" name="对象"/>
          <p:cNvGraphicFramePr>
            <a:graphicFrameLocks noChangeAspect="1"/>
          </p:cNvGraphicFramePr>
          <p:nvPr/>
        </p:nvGraphicFramePr>
        <p:xfrm>
          <a:off x="989013" y="3040436"/>
          <a:ext cx="107727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4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989013" y="3040436"/>
                        <a:ext cx="10772775" cy="15779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" name="对象"/>
          <p:cNvGraphicFramePr>
            <a:graphicFrameLocks noChangeAspect="1"/>
          </p:cNvGraphicFramePr>
          <p:nvPr/>
        </p:nvGraphicFramePr>
        <p:xfrm>
          <a:off x="3392675" y="5182441"/>
          <a:ext cx="5684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4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392675" y="5182441"/>
                        <a:ext cx="5684837" cy="6540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" name="对象"/>
          <p:cNvGraphicFramePr>
            <a:graphicFrameLocks noChangeAspect="1"/>
          </p:cNvGraphicFramePr>
          <p:nvPr/>
        </p:nvGraphicFramePr>
        <p:xfrm>
          <a:off x="4659687" y="4559300"/>
          <a:ext cx="48863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4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659687" y="4559300"/>
                        <a:ext cx="4886325" cy="8080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9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对象"/>
          <p:cNvGraphicFramePr>
            <a:graphicFrameLocks noChangeAspect="1"/>
          </p:cNvGraphicFramePr>
          <p:nvPr/>
        </p:nvGraphicFramePr>
        <p:xfrm>
          <a:off x="806448" y="841374"/>
          <a:ext cx="11072813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4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06448" y="841374"/>
                        <a:ext cx="11072813" cy="28209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" name="对象"/>
          <p:cNvGraphicFramePr>
            <a:graphicFrameLocks noChangeAspect="1"/>
          </p:cNvGraphicFramePr>
          <p:nvPr/>
        </p:nvGraphicFramePr>
        <p:xfrm>
          <a:off x="1462462" y="3604090"/>
          <a:ext cx="87185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4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62462" y="3604090"/>
                        <a:ext cx="8718550" cy="18478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2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对象"/>
          <p:cNvGraphicFramePr>
            <a:graphicFrameLocks noChangeAspect="1"/>
          </p:cNvGraphicFramePr>
          <p:nvPr/>
        </p:nvGraphicFramePr>
        <p:xfrm>
          <a:off x="587320" y="2800854"/>
          <a:ext cx="10294937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5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87320" y="2800854"/>
                        <a:ext cx="10294937" cy="12049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" name="对象"/>
          <p:cNvGraphicFramePr>
            <a:graphicFrameLocks noChangeAspect="1"/>
          </p:cNvGraphicFramePr>
          <p:nvPr/>
        </p:nvGraphicFramePr>
        <p:xfrm>
          <a:off x="1331540" y="4027673"/>
          <a:ext cx="2036761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5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31540" y="4027673"/>
                        <a:ext cx="2036761" cy="777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" name="对象"/>
          <p:cNvGraphicFramePr>
            <a:graphicFrameLocks noChangeAspect="1"/>
          </p:cNvGraphicFramePr>
          <p:nvPr/>
        </p:nvGraphicFramePr>
        <p:xfrm>
          <a:off x="2713505" y="4416611"/>
          <a:ext cx="60420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5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2713505" y="4416611"/>
                        <a:ext cx="6042025" cy="15906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" name="对象"/>
          <p:cNvGraphicFramePr>
            <a:graphicFrameLocks noChangeAspect="1"/>
          </p:cNvGraphicFramePr>
          <p:nvPr/>
        </p:nvGraphicFramePr>
        <p:xfrm>
          <a:off x="1214755" y="869950"/>
          <a:ext cx="9667240" cy="160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5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214755" y="869950"/>
                        <a:ext cx="9667240" cy="160401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3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对象"/>
          <p:cNvGraphicFramePr>
            <a:graphicFrameLocks noChangeAspect="1"/>
          </p:cNvGraphicFramePr>
          <p:nvPr/>
        </p:nvGraphicFramePr>
        <p:xfrm>
          <a:off x="1222655" y="1096356"/>
          <a:ext cx="2454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5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22655" y="1096356"/>
                        <a:ext cx="2454275" cy="904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" name="对象"/>
          <p:cNvGraphicFramePr>
            <a:graphicFrameLocks noChangeAspect="1"/>
          </p:cNvGraphicFramePr>
          <p:nvPr/>
        </p:nvGraphicFramePr>
        <p:xfrm>
          <a:off x="1222655" y="2138199"/>
          <a:ext cx="7756525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6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22655" y="2138199"/>
                        <a:ext cx="7756525" cy="12191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" name="对象"/>
          <p:cNvGraphicFramePr>
            <a:graphicFrameLocks noChangeAspect="1"/>
          </p:cNvGraphicFramePr>
          <p:nvPr/>
        </p:nvGraphicFramePr>
        <p:xfrm>
          <a:off x="1806108" y="3302281"/>
          <a:ext cx="8470900" cy="64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6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806108" y="3302281"/>
                        <a:ext cx="8470900" cy="64452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" name="对象"/>
          <p:cNvGraphicFramePr>
            <a:graphicFrameLocks noChangeAspect="1"/>
          </p:cNvGraphicFramePr>
          <p:nvPr/>
        </p:nvGraphicFramePr>
        <p:xfrm>
          <a:off x="1806108" y="3872193"/>
          <a:ext cx="7881936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6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806108" y="3872193"/>
                        <a:ext cx="7881936" cy="17510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" name="对象"/>
          <p:cNvGraphicFramePr>
            <a:graphicFrameLocks noChangeAspect="1"/>
          </p:cNvGraphicFramePr>
          <p:nvPr/>
        </p:nvGraphicFramePr>
        <p:xfrm>
          <a:off x="2425139" y="820129"/>
          <a:ext cx="6986588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46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2425139" y="820129"/>
                        <a:ext cx="6986588" cy="1804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8999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" name="对象"/>
          <p:cNvGraphicFramePr>
            <a:graphicFrameLocks noChangeAspect="1"/>
          </p:cNvGraphicFramePr>
          <p:nvPr/>
        </p:nvGraphicFramePr>
        <p:xfrm>
          <a:off x="773112" y="941703"/>
          <a:ext cx="10706100" cy="253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6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73112" y="941703"/>
                        <a:ext cx="10706100" cy="253619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" name="对象"/>
          <p:cNvGraphicFramePr>
            <a:graphicFrameLocks noChangeAspect="1"/>
          </p:cNvGraphicFramePr>
          <p:nvPr/>
        </p:nvGraphicFramePr>
        <p:xfrm>
          <a:off x="1406993" y="3264181"/>
          <a:ext cx="8382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6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06993" y="3264181"/>
                        <a:ext cx="8382000" cy="11001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" name="对象"/>
          <p:cNvGraphicFramePr>
            <a:graphicFrameLocks noChangeAspect="1"/>
          </p:cNvGraphicFramePr>
          <p:nvPr/>
        </p:nvGraphicFramePr>
        <p:xfrm>
          <a:off x="1406993" y="5046850"/>
          <a:ext cx="8188326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6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406993" y="5046850"/>
                        <a:ext cx="8188326" cy="10620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" name="对象"/>
          <p:cNvGraphicFramePr>
            <a:graphicFrameLocks noChangeAspect="1"/>
          </p:cNvGraphicFramePr>
          <p:nvPr/>
        </p:nvGraphicFramePr>
        <p:xfrm>
          <a:off x="2612745" y="4198472"/>
          <a:ext cx="8382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2612745" y="4198472"/>
                        <a:ext cx="8382000" cy="9826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7252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对象"/>
          <p:cNvGraphicFramePr>
            <a:graphicFrameLocks noChangeAspect="1"/>
          </p:cNvGraphicFramePr>
          <p:nvPr/>
        </p:nvGraphicFramePr>
        <p:xfrm>
          <a:off x="1566863" y="744070"/>
          <a:ext cx="8280399" cy="71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9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566863" y="744070"/>
                        <a:ext cx="8280399" cy="71119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"/>
          <p:cNvGraphicFramePr>
            <a:graphicFrameLocks noChangeAspect="1"/>
          </p:cNvGraphicFramePr>
          <p:nvPr/>
        </p:nvGraphicFramePr>
        <p:xfrm>
          <a:off x="1251605" y="1161117"/>
          <a:ext cx="8026400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9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51605" y="1161117"/>
                        <a:ext cx="8026400" cy="761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"/>
          <p:cNvGraphicFramePr>
            <a:graphicFrameLocks noChangeAspect="1"/>
          </p:cNvGraphicFramePr>
          <p:nvPr/>
        </p:nvGraphicFramePr>
        <p:xfrm>
          <a:off x="652463" y="2341563"/>
          <a:ext cx="10988674" cy="352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9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52463" y="2341563"/>
                        <a:ext cx="10988674" cy="352742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"/>
          <p:cNvGraphicFramePr>
            <a:graphicFrameLocks noChangeAspect="1"/>
          </p:cNvGraphicFramePr>
          <p:nvPr/>
        </p:nvGraphicFramePr>
        <p:xfrm>
          <a:off x="652837" y="1735978"/>
          <a:ext cx="10602352" cy="76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9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52837" y="1735978"/>
                        <a:ext cx="10602352" cy="7683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01926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对象"/>
          <p:cNvGraphicFramePr>
            <a:graphicFrameLocks noChangeAspect="1"/>
          </p:cNvGraphicFramePr>
          <p:nvPr/>
        </p:nvGraphicFramePr>
        <p:xfrm>
          <a:off x="946523" y="1090893"/>
          <a:ext cx="11053763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946523" y="1090893"/>
                        <a:ext cx="11053763" cy="22780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" name="对象"/>
          <p:cNvGraphicFramePr>
            <a:graphicFrameLocks noChangeAspect="1"/>
          </p:cNvGraphicFramePr>
          <p:nvPr/>
        </p:nvGraphicFramePr>
        <p:xfrm>
          <a:off x="1464889" y="3160804"/>
          <a:ext cx="10987087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64889" y="3160804"/>
                        <a:ext cx="10987087" cy="16398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0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" name="对象"/>
          <p:cNvGraphicFramePr>
            <a:graphicFrameLocks noChangeAspect="1"/>
          </p:cNvGraphicFramePr>
          <p:nvPr/>
        </p:nvGraphicFramePr>
        <p:xfrm>
          <a:off x="1218692" y="875918"/>
          <a:ext cx="6062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18692" y="875918"/>
                        <a:ext cx="6062662" cy="5556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" name="对象"/>
          <p:cNvGraphicFramePr>
            <a:graphicFrameLocks noChangeAspect="1"/>
          </p:cNvGraphicFramePr>
          <p:nvPr/>
        </p:nvGraphicFramePr>
        <p:xfrm>
          <a:off x="1183480" y="1337717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183480" y="1337717"/>
                        <a:ext cx="6062662" cy="5445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" name="对象"/>
          <p:cNvGraphicFramePr>
            <a:graphicFrameLocks noChangeAspect="1"/>
          </p:cNvGraphicFramePr>
          <p:nvPr/>
        </p:nvGraphicFramePr>
        <p:xfrm>
          <a:off x="1181475" y="1855740"/>
          <a:ext cx="6051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181475" y="1855740"/>
                        <a:ext cx="6051550" cy="5445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2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90574" y="2690495"/>
            <a:ext cx="8491855" cy="2965450"/>
          </a:xfrm>
          <a:prstGeom prst="rect"/>
          <a:noFill/>
          <a:ln w="9525" cmpd="sng" cap="flat">
            <a:noFill/>
            <a:prstDash val="solid"/>
            <a:miter/>
          </a:ln>
        </p:spPr>
      </p:pic>
      <p:graphicFrame>
        <p:nvGraphicFramePr>
          <p:cNvPr id="591" name="对象"/>
          <p:cNvGraphicFramePr>
            <a:graphicFrameLocks noChangeAspect="1"/>
          </p:cNvGraphicFramePr>
          <p:nvPr/>
        </p:nvGraphicFramePr>
        <p:xfrm>
          <a:off x="4089307" y="1379090"/>
          <a:ext cx="43830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8" imgW="0" imgH="0" progId="package">
                  <p:embed/>
                </p:oleObj>
              </mc:Choice>
              <mc:Fallback>
                <p:oleObj name="package" r:id="rId8" imgW="0" imgH="0" progId="package">
                  <p:embed/>
                  <p:pic>
                    <p:nvPicPr>
                      <p:cNvPr id="59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/>
                      <a:stretch>
                        <a:fillRect/>
                      </a:stretch>
                    </p:blipFill>
                    <p:spPr>
                      <a:xfrm rot="0">
                        <a:off x="4089307" y="1379090"/>
                        <a:ext cx="4383087" cy="534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6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对象"/>
          <p:cNvGraphicFramePr>
            <a:graphicFrameLocks noChangeAspect="1"/>
          </p:cNvGraphicFramePr>
          <p:nvPr/>
        </p:nvGraphicFramePr>
        <p:xfrm>
          <a:off x="1218692" y="875918"/>
          <a:ext cx="6062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8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18692" y="875918"/>
                        <a:ext cx="6062662" cy="5556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" name="对象"/>
          <p:cNvGraphicFramePr>
            <a:graphicFrameLocks noChangeAspect="1"/>
          </p:cNvGraphicFramePr>
          <p:nvPr/>
        </p:nvGraphicFramePr>
        <p:xfrm>
          <a:off x="1183480" y="1337717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183480" y="1337717"/>
                        <a:ext cx="6062662" cy="5445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" name="对象"/>
          <p:cNvGraphicFramePr>
            <a:graphicFrameLocks noChangeAspect="1"/>
          </p:cNvGraphicFramePr>
          <p:nvPr/>
        </p:nvGraphicFramePr>
        <p:xfrm>
          <a:off x="4089307" y="1379090"/>
          <a:ext cx="43830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8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4089307" y="1379090"/>
                        <a:ext cx="4383087" cy="534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" name="对象"/>
          <p:cNvGraphicFramePr>
            <a:graphicFrameLocks noChangeAspect="1"/>
          </p:cNvGraphicFramePr>
          <p:nvPr/>
        </p:nvGraphicFramePr>
        <p:xfrm>
          <a:off x="1181475" y="2321808"/>
          <a:ext cx="5380038" cy="54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8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181475" y="2321808"/>
                        <a:ext cx="5380038" cy="5460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" name="对象"/>
          <p:cNvGraphicFramePr>
            <a:graphicFrameLocks noChangeAspect="1"/>
          </p:cNvGraphicFramePr>
          <p:nvPr/>
        </p:nvGraphicFramePr>
        <p:xfrm>
          <a:off x="1181475" y="1855740"/>
          <a:ext cx="6051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4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181475" y="1855740"/>
                        <a:ext cx="6051550" cy="5445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" name="对象"/>
          <p:cNvGraphicFramePr>
            <a:graphicFrameLocks noChangeAspect="1"/>
          </p:cNvGraphicFramePr>
          <p:nvPr/>
        </p:nvGraphicFramePr>
        <p:xfrm>
          <a:off x="1181475" y="2712481"/>
          <a:ext cx="83407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48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1181475" y="2712481"/>
                        <a:ext cx="8340725" cy="5905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" name="对象"/>
          <p:cNvGraphicFramePr>
            <a:graphicFrameLocks noChangeAspect="1"/>
          </p:cNvGraphicFramePr>
          <p:nvPr/>
        </p:nvGraphicFramePr>
        <p:xfrm>
          <a:off x="1181475" y="3211014"/>
          <a:ext cx="83931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48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1181475" y="3211014"/>
                        <a:ext cx="8393112" cy="5889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" name="矩形标注"/>
          <p:cNvSpPr>
            <a:spLocks/>
          </p:cNvSpPr>
          <p:nvPr/>
        </p:nvSpPr>
        <p:spPr>
          <a:xfrm rot="0">
            <a:off x="7455853" y="3799523"/>
            <a:ext cx="2790825" cy="515937"/>
          </a:xfrm>
          <a:prstGeom prst="wedgeRectCallout">
            <a:avLst>
              <a:gd name="adj1" fmla="val -20250"/>
              <a:gd name="adj2" fmla="val -93587"/>
            </a:avLst>
          </a:prstGeom>
          <a:noFill/>
          <a:ln w="25400" cmpd="sng" cap="flat">
            <a:solidFill>
              <a:srgbClr val="FF9933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0" i="0" u="none" strike="noStrike" kern="1200" cap="none" spc="0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Times New Roman" pitchFamily="0" charset="0"/>
              </a:rPr>
              <a:t>对连续型情形证明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黑体" pitchFamily="2" charset="-122"/>
              <a:ea typeface="黑体" pitchFamily="2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矩形"/>
          <p:cNvSpPr>
            <a:spLocks/>
          </p:cNvSpPr>
          <p:nvPr/>
        </p:nvSpPr>
        <p:spPr>
          <a:xfrm rot="0">
            <a:off x="1960033" y="3407833"/>
            <a:ext cx="1291167" cy="5295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所以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grpSp>
        <p:nvGrpSpPr>
          <p:cNvPr id="494" name="组合"/>
          <p:cNvGrpSpPr>
            <a:grpSpLocks/>
          </p:cNvGrpSpPr>
          <p:nvPr/>
        </p:nvGrpSpPr>
        <p:grpSpPr>
          <a:xfrm>
            <a:off x="1678516" y="1770381"/>
            <a:ext cx="7133167" cy="563690"/>
            <a:chOff x="1678516" y="1770381"/>
            <a:chExt cx="7133167" cy="563690"/>
          </a:xfrm>
        </p:grpSpPr>
        <p:sp>
          <p:nvSpPr>
            <p:cNvPr id="492" name="矩形"/>
            <p:cNvSpPr>
              <a:spLocks/>
            </p:cNvSpPr>
            <p:nvPr/>
          </p:nvSpPr>
          <p:spPr>
            <a:xfrm rot="0">
              <a:off x="1678516" y="1774614"/>
              <a:ext cx="2385484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1" i="0" u="none" strike="noStrike" kern="1200" cap="none" spc="0" baseline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证</a:t>
              </a:r>
              <a:r>
                <a:rPr lang="en-US" altLang="zh-CN" sz="2935" b="0" i="0" u="none" strike="noStrike" kern="1200" cap="none" spc="0" baseline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  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设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endParaRPr>
            </a:p>
          </p:txBody>
        </p:sp>
        <p:graphicFrame>
          <p:nvGraphicFramePr>
            <p:cNvPr id="493" name="对象"/>
            <p:cNvGraphicFramePr>
              <a:graphicFrameLocks/>
            </p:cNvGraphicFramePr>
            <p:nvPr/>
          </p:nvGraphicFramePr>
          <p:xfrm>
            <a:off x="2757886" y="1770381"/>
            <a:ext cx="6053797" cy="563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" imgW="0" imgH="0" progId="package">
                    <p:embed/>
                  </p:oleObj>
                </mc:Choice>
                <mc:Fallback>
                  <p:oleObj name="package" r:id="rId1" imgW="0" imgH="0" progId="package">
                    <p:embed/>
                    <p:pic>
                      <p:nvPicPr>
                        <p:cNvPr id="493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0">
                          <a:off x="2757886" y="1770381"/>
                          <a:ext cx="6053797" cy="56369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" name="组合"/>
          <p:cNvGrpSpPr>
            <a:grpSpLocks/>
          </p:cNvGrpSpPr>
          <p:nvPr/>
        </p:nvGrpSpPr>
        <p:grpSpPr>
          <a:xfrm>
            <a:off x="1936751" y="2510367"/>
            <a:ext cx="3729566" cy="967739"/>
            <a:chOff x="1936751" y="2510367"/>
            <a:chExt cx="3729566" cy="967739"/>
          </a:xfrm>
        </p:grpSpPr>
        <p:sp>
          <p:nvSpPr>
            <p:cNvPr id="495" name="矩形"/>
            <p:cNvSpPr>
              <a:spLocks/>
            </p:cNvSpPr>
            <p:nvPr/>
          </p:nvSpPr>
          <p:spPr>
            <a:xfrm rot="0">
              <a:off x="1936751" y="2510367"/>
              <a:ext cx="3729566" cy="967739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若       相互独立</a:t>
              </a:r>
              <a:r>
                <a:rPr lang="en-US" altLang="zh-CN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,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则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endParaRPr>
            </a:p>
          </p:txBody>
        </p:sp>
        <p:graphicFrame>
          <p:nvGraphicFramePr>
            <p:cNvPr id="496" name="对象"/>
            <p:cNvGraphicFramePr>
              <a:graphicFrameLocks/>
            </p:cNvGraphicFramePr>
            <p:nvPr/>
          </p:nvGraphicFramePr>
          <p:xfrm>
            <a:off x="2417247" y="2607039"/>
            <a:ext cx="916473" cy="465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" imgW="0" imgH="0" progId="package">
                    <p:embed/>
                  </p:oleObj>
                </mc:Choice>
                <mc:Fallback>
                  <p:oleObj name="package" r:id="rId3" imgW="0" imgH="0" progId="package">
                    <p:embed/>
                    <p:pic>
                      <p:nvPicPr>
                        <p:cNvPr id="496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4" cstate="print"/>
                        <a:stretch>
                          <a:fillRect/>
                        </a:stretch>
                      </p:blipFill>
                      <p:spPr>
                        <a:xfrm rot="0">
                          <a:off x="2417247" y="2607039"/>
                          <a:ext cx="916473" cy="46583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8" name="对象"/>
          <p:cNvGraphicFramePr>
            <a:graphicFrameLocks/>
          </p:cNvGraphicFramePr>
          <p:nvPr/>
        </p:nvGraphicFramePr>
        <p:xfrm>
          <a:off x="2815167" y="3831166"/>
          <a:ext cx="5875867" cy="72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98" name="对象"/>
                      <p:cNvPicPr>
                        <a:picLocks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2815167" y="3831166"/>
                        <a:ext cx="5875867" cy="72813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" name="对象"/>
          <p:cNvGraphicFramePr>
            <a:graphicFrameLocks/>
          </p:cNvGraphicFramePr>
          <p:nvPr/>
        </p:nvGraphicFramePr>
        <p:xfrm>
          <a:off x="4212167" y="3020484"/>
          <a:ext cx="4034367" cy="56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499" name="对象"/>
                      <p:cNvPicPr>
                        <a:picLocks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212167" y="3020484"/>
                        <a:ext cx="4034367" cy="5651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" name="对象"/>
          <p:cNvGraphicFramePr>
            <a:graphicFrameLocks/>
          </p:cNvGraphicFramePr>
          <p:nvPr/>
        </p:nvGraphicFramePr>
        <p:xfrm>
          <a:off x="4368800" y="5861051"/>
          <a:ext cx="2686051" cy="53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500" name="对象"/>
                      <p:cNvPicPr>
                        <a:picLocks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4368800" y="5861051"/>
                        <a:ext cx="2686051" cy="53128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" name="对象"/>
          <p:cNvGraphicFramePr>
            <a:graphicFrameLocks/>
          </p:cNvGraphicFramePr>
          <p:nvPr/>
        </p:nvGraphicFramePr>
        <p:xfrm>
          <a:off x="4356100" y="4497917"/>
          <a:ext cx="5295899" cy="72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501" name="对象"/>
                      <p:cNvPicPr>
                        <a:picLocks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4356100" y="4497917"/>
                        <a:ext cx="5295899" cy="72813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" name="对象"/>
          <p:cNvGraphicFramePr>
            <a:graphicFrameLocks/>
          </p:cNvGraphicFramePr>
          <p:nvPr/>
        </p:nvGraphicFramePr>
        <p:xfrm>
          <a:off x="4356100" y="5122333"/>
          <a:ext cx="5181600" cy="72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502" name="对象"/>
                      <p:cNvPicPr>
                        <a:picLocks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4356100" y="5122333"/>
                        <a:ext cx="5181600" cy="72813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" name="对象"/>
          <p:cNvGraphicFramePr>
            <a:graphicFrameLocks noChangeAspect="1"/>
          </p:cNvGraphicFramePr>
          <p:nvPr/>
        </p:nvGraphicFramePr>
        <p:xfrm>
          <a:off x="1307840" y="1005659"/>
          <a:ext cx="83931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50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1307840" y="1005659"/>
                        <a:ext cx="8393112" cy="5889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214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/>
      <p:bldP spid="497" grpId="0" animBg="1"/>
      <p:bldP spid="491" grpId="0" animBg="1"/>
    </p:bldLst>
  </p:timing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对象"/>
          <p:cNvGraphicFramePr>
            <a:graphicFrameLocks noChangeAspect="1"/>
          </p:cNvGraphicFramePr>
          <p:nvPr/>
        </p:nvGraphicFramePr>
        <p:xfrm>
          <a:off x="1218692" y="875918"/>
          <a:ext cx="6062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50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18692" y="875918"/>
                        <a:ext cx="6062662" cy="5556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" name="对象"/>
          <p:cNvGraphicFramePr>
            <a:graphicFrameLocks noChangeAspect="1"/>
          </p:cNvGraphicFramePr>
          <p:nvPr/>
        </p:nvGraphicFramePr>
        <p:xfrm>
          <a:off x="1183480" y="1337717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50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183480" y="1337717"/>
                        <a:ext cx="6062662" cy="5445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" name="对象"/>
          <p:cNvGraphicFramePr>
            <a:graphicFrameLocks noChangeAspect="1"/>
          </p:cNvGraphicFramePr>
          <p:nvPr/>
        </p:nvGraphicFramePr>
        <p:xfrm>
          <a:off x="4089307" y="1379090"/>
          <a:ext cx="43830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50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4089307" y="1379090"/>
                        <a:ext cx="4383087" cy="534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" name="对象"/>
          <p:cNvGraphicFramePr>
            <a:graphicFrameLocks noChangeAspect="1"/>
          </p:cNvGraphicFramePr>
          <p:nvPr/>
        </p:nvGraphicFramePr>
        <p:xfrm>
          <a:off x="1181475" y="2321808"/>
          <a:ext cx="5380038" cy="54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51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181475" y="2321808"/>
                        <a:ext cx="5380038" cy="5460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" name="对象"/>
          <p:cNvGraphicFramePr>
            <a:graphicFrameLocks noChangeAspect="1"/>
          </p:cNvGraphicFramePr>
          <p:nvPr/>
        </p:nvGraphicFramePr>
        <p:xfrm>
          <a:off x="1181475" y="1855740"/>
          <a:ext cx="6051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51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181475" y="1855740"/>
                        <a:ext cx="6051550" cy="5445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" name="对象"/>
          <p:cNvGraphicFramePr>
            <a:graphicFrameLocks noChangeAspect="1"/>
          </p:cNvGraphicFramePr>
          <p:nvPr/>
        </p:nvGraphicFramePr>
        <p:xfrm>
          <a:off x="1181475" y="2712481"/>
          <a:ext cx="83407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51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1181475" y="2712481"/>
                        <a:ext cx="8340725" cy="5905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" name="对象"/>
          <p:cNvGraphicFramePr>
            <a:graphicFrameLocks noChangeAspect="1"/>
          </p:cNvGraphicFramePr>
          <p:nvPr/>
        </p:nvGraphicFramePr>
        <p:xfrm>
          <a:off x="1181475" y="3211014"/>
          <a:ext cx="83931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5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1181475" y="3211014"/>
                        <a:ext cx="8393112" cy="5889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" name="对象"/>
          <p:cNvGraphicFramePr>
            <a:graphicFrameLocks noChangeAspect="1"/>
          </p:cNvGraphicFramePr>
          <p:nvPr/>
        </p:nvGraphicFramePr>
        <p:xfrm>
          <a:off x="1183481" y="4178601"/>
          <a:ext cx="10647364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51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1183481" y="4178601"/>
                        <a:ext cx="10647364" cy="6334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" name="对象"/>
          <p:cNvGraphicFramePr>
            <a:graphicFrameLocks noChangeAspect="1"/>
          </p:cNvGraphicFramePr>
          <p:nvPr/>
        </p:nvGraphicFramePr>
        <p:xfrm>
          <a:off x="1191193" y="4666764"/>
          <a:ext cx="8687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51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1191193" y="4666764"/>
                        <a:ext cx="8687913" cy="523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" name="对象"/>
          <p:cNvGraphicFramePr>
            <a:graphicFrameLocks noChangeAspect="1"/>
          </p:cNvGraphicFramePr>
          <p:nvPr/>
        </p:nvGraphicFramePr>
        <p:xfrm>
          <a:off x="1191193" y="5097077"/>
          <a:ext cx="6062662" cy="54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51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1191193" y="5097077"/>
                        <a:ext cx="6062662" cy="5429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" name="对象"/>
          <p:cNvGraphicFramePr>
            <a:graphicFrameLocks noChangeAspect="1"/>
          </p:cNvGraphicFramePr>
          <p:nvPr/>
        </p:nvGraphicFramePr>
        <p:xfrm>
          <a:off x="588401" y="3720982"/>
          <a:ext cx="45815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1" imgW="0" imgH="0" progId="package">
                  <p:embed/>
                </p:oleObj>
              </mc:Choice>
              <mc:Fallback>
                <p:oleObj name="package" r:id="rId21" imgW="0" imgH="0" progId="package">
                  <p:embed/>
                  <p:pic>
                    <p:nvPicPr>
                      <p:cNvPr id="51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/>
                      <a:stretch>
                        <a:fillRect/>
                      </a:stretch>
                    </p:blipFill>
                    <p:spPr>
                      <a:xfrm rot="0">
                        <a:off x="588401" y="3720982"/>
                        <a:ext cx="4581525" cy="6683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" name="对象"/>
          <p:cNvGraphicFramePr>
            <a:graphicFrameLocks noChangeAspect="1"/>
          </p:cNvGraphicFramePr>
          <p:nvPr/>
        </p:nvGraphicFramePr>
        <p:xfrm>
          <a:off x="5563877" y="3680407"/>
          <a:ext cx="40878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3" imgW="0" imgH="0" progId="package">
                  <p:embed/>
                </p:oleObj>
              </mc:Choice>
              <mc:Fallback>
                <p:oleObj name="package" r:id="rId23" imgW="0" imgH="0" progId="package">
                  <p:embed/>
                  <p:pic>
                    <p:nvPicPr>
                      <p:cNvPr id="51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/>
                      <a:stretch>
                        <a:fillRect/>
                      </a:stretch>
                    </p:blipFill>
                    <p:spPr>
                      <a:xfrm rot="0">
                        <a:off x="5563877" y="3680407"/>
                        <a:ext cx="4087812" cy="6683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4520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矩形"/>
          <p:cNvSpPr>
            <a:spLocks/>
          </p:cNvSpPr>
          <p:nvPr/>
        </p:nvSpPr>
        <p:spPr>
          <a:xfrm rot="0">
            <a:off x="1518285" y="1795780"/>
            <a:ext cx="1251585" cy="4533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0" charset="0"/>
              </a:rPr>
              <a:t>证</a:t>
            </a:r>
            <a:r>
              <a:rPr lang="en-US" altLang="zh-CN" sz="2400" b="1" i="0" u="none" strike="noStrike" kern="1200" cap="none" spc="0" baseline="0">
                <a:solidFill>
                  <a:srgbClr val="00FFFF"/>
                </a:solidFill>
                <a:latin typeface="黑体" pitchFamily="2" charset="-122"/>
                <a:ea typeface="黑体" pitchFamily="2" charset="-122"/>
                <a:cs typeface="Times New Roman" pitchFamily="0" charset="0"/>
              </a:rPr>
              <a:t> 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令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pic>
        <p:nvPicPr>
          <p:cNvPr id="52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70480" y="1795780"/>
            <a:ext cx="5420360" cy="1388745"/>
          </a:xfrm>
          <a:prstGeom prst="rect"/>
          <a:noFill/>
          <a:ln w="9525" cmpd="sng" cap="flat">
            <a:noFill/>
            <a:prstDash val="solid"/>
            <a:miter/>
          </a:ln>
        </p:spPr>
      </p:pic>
      <p:graphicFrame>
        <p:nvGraphicFramePr>
          <p:cNvPr id="524" name="对象"/>
          <p:cNvGraphicFramePr>
            <a:graphicFrameLocks noChangeAspect="1"/>
          </p:cNvGraphicFramePr>
          <p:nvPr/>
        </p:nvGraphicFramePr>
        <p:xfrm>
          <a:off x="1248978" y="927032"/>
          <a:ext cx="6062662" cy="54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" imgW="0" imgH="0" progId="package">
                  <p:embed/>
                </p:oleObj>
              </mc:Choice>
              <mc:Fallback>
                <p:oleObj name="package" r:id="rId2" imgW="0" imgH="0" progId="package">
                  <p:embed/>
                  <p:pic>
                    <p:nvPicPr>
                      <p:cNvPr id="5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/>
                      <a:stretch>
                        <a:fillRect/>
                      </a:stretch>
                    </p:blipFill>
                    <p:spPr>
                      <a:xfrm rot="0">
                        <a:off x="1248978" y="927032"/>
                        <a:ext cx="6062662" cy="54292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876674" y="3688080"/>
            <a:ext cx="1532255" cy="467359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526" name="矩形"/>
          <p:cNvSpPr>
            <a:spLocks/>
          </p:cNvSpPr>
          <p:nvPr/>
        </p:nvSpPr>
        <p:spPr>
          <a:xfrm rot="0">
            <a:off x="904875" y="3510280"/>
            <a:ext cx="2971799" cy="6343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对任何实数 </a:t>
            </a: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t</a:t>
            </a:r>
            <a:r>
              <a:rPr lang="en-US" altLang="zh-CN" sz="36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 ,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527" name="右箭头"/>
          <p:cNvSpPr>
            <a:spLocks/>
          </p:cNvSpPr>
          <p:nvPr/>
        </p:nvSpPr>
        <p:spPr>
          <a:xfrm rot="0">
            <a:off x="6086474" y="373888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cmpd="sng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528" name="对象"/>
          <p:cNvGraphicFramePr>
            <a:graphicFrameLocks/>
          </p:cNvGraphicFramePr>
          <p:nvPr/>
        </p:nvGraphicFramePr>
        <p:xfrm>
          <a:off x="2570480" y="4477385"/>
          <a:ext cx="5420996" cy="49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528" name="对象"/>
                      <p:cNvPicPr>
                        <a:picLocks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2570480" y="4477385"/>
                        <a:ext cx="5420996" cy="49720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" name="矩形"/>
          <p:cNvSpPr>
            <a:spLocks/>
          </p:cNvSpPr>
          <p:nvPr/>
        </p:nvSpPr>
        <p:spPr>
          <a:xfrm rot="0">
            <a:off x="8470265" y="2588260"/>
            <a:ext cx="1968710" cy="4533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2" charset="-122"/>
                <a:cs typeface="Times New Roman" pitchFamily="0" charset="0"/>
              </a:rPr>
              <a:t>（二次函数）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2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animBg="1"/>
      <p:bldP spid="529" grpId="0" animBg="1"/>
      <p:bldP spid="526" grpId="0" animBg="1"/>
      <p:bldP spid="527" grpId="0" animBg="1"/>
    </p:bldLst>
  </p:timing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矩形"/>
          <p:cNvSpPr>
            <a:spLocks/>
          </p:cNvSpPr>
          <p:nvPr/>
        </p:nvSpPr>
        <p:spPr>
          <a:xfrm rot="0">
            <a:off x="2021416" y="2539999"/>
            <a:ext cx="3740150" cy="5295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解</a:t>
            </a:r>
            <a:r>
              <a:rPr lang="en-US" altLang="zh-CN" sz="2935" b="0" i="0" u="none" strike="noStrike" kern="1200" cap="none" spc="0" baseline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 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 X的分布律为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graphicFrame>
        <p:nvGraphicFramePr>
          <p:cNvPr id="534" name="对象"/>
          <p:cNvGraphicFramePr>
            <a:graphicFrameLocks/>
          </p:cNvGraphicFramePr>
          <p:nvPr/>
        </p:nvGraphicFramePr>
        <p:xfrm>
          <a:off x="3454399" y="3251200"/>
          <a:ext cx="23071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534" name="对象"/>
                      <p:cNvPicPr>
                        <a:picLocks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3454399" y="3251200"/>
                        <a:ext cx="2307167" cy="533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" name="对象"/>
          <p:cNvGraphicFramePr>
            <a:graphicFrameLocks/>
          </p:cNvGraphicFramePr>
          <p:nvPr/>
        </p:nvGraphicFramePr>
        <p:xfrm>
          <a:off x="3028951" y="4358217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535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028951" y="4358217"/>
                        <a:ext cx="2413000" cy="8890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8" name="组合"/>
          <p:cNvGrpSpPr>
            <a:grpSpLocks/>
          </p:cNvGrpSpPr>
          <p:nvPr/>
        </p:nvGrpSpPr>
        <p:grpSpPr>
          <a:xfrm>
            <a:off x="5640916" y="2980267"/>
            <a:ext cx="4138083" cy="1035051"/>
            <a:chOff x="5640916" y="2980267"/>
            <a:chExt cx="4138083" cy="1035051"/>
          </a:xfrm>
        </p:grpSpPr>
        <p:graphicFrame>
          <p:nvGraphicFramePr>
            <p:cNvPr id="536" name="对象"/>
            <p:cNvGraphicFramePr>
              <a:graphicFrameLocks/>
            </p:cNvGraphicFramePr>
            <p:nvPr/>
          </p:nvGraphicFramePr>
          <p:xfrm>
            <a:off x="5640916" y="2980267"/>
            <a:ext cx="1765926" cy="1035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" imgW="0" imgH="0" progId="package">
                    <p:embed/>
                  </p:oleObj>
                </mc:Choice>
                <mc:Fallback>
                  <p:oleObj name="package" r:id="rId5" imgW="0" imgH="0" progId="package">
                    <p:embed/>
                    <p:pic>
                      <p:nvPicPr>
                        <p:cNvPr id="536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 rot="0">
                          <a:off x="5640916" y="2980267"/>
                          <a:ext cx="1765926" cy="103505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" name="对象"/>
            <p:cNvGraphicFramePr>
              <a:graphicFrameLocks/>
            </p:cNvGraphicFramePr>
            <p:nvPr/>
          </p:nvGraphicFramePr>
          <p:xfrm>
            <a:off x="7470766" y="3237715"/>
            <a:ext cx="2308232" cy="499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53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7470766" y="3237715"/>
                          <a:ext cx="2308232" cy="49936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" name="对象"/>
          <p:cNvGraphicFramePr>
            <a:graphicFrameLocks/>
          </p:cNvGraphicFramePr>
          <p:nvPr/>
        </p:nvGraphicFramePr>
        <p:xfrm>
          <a:off x="4030133" y="5124451"/>
          <a:ext cx="2732617" cy="113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539" name="对象"/>
                      <p:cNvPicPr>
                        <a:picLocks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4030133" y="5124451"/>
                        <a:ext cx="2732617" cy="113876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" name="矩形"/>
          <p:cNvSpPr>
            <a:spLocks/>
          </p:cNvSpPr>
          <p:nvPr/>
        </p:nvSpPr>
        <p:spPr>
          <a:xfrm rot="0">
            <a:off x="1877475" y="3917949"/>
            <a:ext cx="5123160" cy="5295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称 X</a:t>
            </a:r>
            <a:r>
              <a:rPr lang="en-US" altLang="zh-CN" sz="2935" b="0" i="1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 </a:t>
            </a: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服从</a:t>
            </a:r>
            <a:r>
              <a:rPr lang="zh-CN" altLang="en-US" sz="2935" b="1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超几何分布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.</a:t>
            </a: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故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sp>
        <p:nvSpPr>
          <p:cNvPr id="543" name="圆角矩形"/>
          <p:cNvSpPr>
            <a:spLocks noChangeAspect="1"/>
          </p:cNvSpPr>
          <p:nvPr/>
        </p:nvSpPr>
        <p:spPr>
          <a:xfrm rot="0">
            <a:off x="4288367" y="5393678"/>
            <a:ext cx="2446867" cy="655344"/>
          </a:xfrm>
          <a:prstGeom prst="roundRect">
            <a:avLst>
              <a:gd name="adj" fmla="val 16666"/>
            </a:avLst>
          </a:prstGeom>
          <a:noFill/>
          <a:ln w="28575" cmpd="sng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4" name="矩形标注"/>
          <p:cNvSpPr>
            <a:spLocks/>
          </p:cNvSpPr>
          <p:nvPr/>
        </p:nvSpPr>
        <p:spPr>
          <a:xfrm rot="0">
            <a:off x="7179733" y="4940300"/>
            <a:ext cx="3373967" cy="658284"/>
          </a:xfrm>
          <a:prstGeom prst="wedgeRectCallout">
            <a:avLst>
              <a:gd name="adj1" fmla="val -61930"/>
              <a:gd name="adj2" fmla="val 23037"/>
            </a:avLst>
          </a:prstGeom>
          <a:solidFill>
            <a:srgbClr val="C00000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rgbClr val="FFFF00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直接求和比较难</a:t>
            </a:r>
            <a:endParaRPr lang="zh-CN" altLang="en-US" sz="2935" b="0" i="0" u="none" strike="noStrike" kern="1200" cap="none" spc="0" baseline="0">
              <a:solidFill>
                <a:srgbClr val="FFFF00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sp>
        <p:nvSpPr>
          <p:cNvPr id="545" name="矩形"/>
          <p:cNvSpPr>
            <a:spLocks/>
          </p:cNvSpPr>
          <p:nvPr/>
        </p:nvSpPr>
        <p:spPr>
          <a:xfrm rot="0">
            <a:off x="2021430" y="1930402"/>
            <a:ext cx="7939980" cy="5295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rgbClr val="0070C3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注</a:t>
            </a: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：这是无放回取样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,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 </a:t>
            </a: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且产品件数不一定很大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.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 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graphicFrame>
        <p:nvGraphicFramePr>
          <p:cNvPr id="549" name="对象"/>
          <p:cNvGraphicFramePr>
            <a:graphicFrameLocks noChangeAspect="1"/>
          </p:cNvGraphicFramePr>
          <p:nvPr/>
        </p:nvGraphicFramePr>
        <p:xfrm>
          <a:off x="310839" y="1032510"/>
          <a:ext cx="11359515" cy="150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54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310839" y="1032510"/>
                        <a:ext cx="11359515" cy="150748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552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 animBg="1"/>
      <p:bldP spid="530" grpId="0" animBg="1"/>
      <p:bldP spid="538" grpId="0" animBg="1"/>
      <p:bldP spid="540" grpId="0" animBg="1"/>
      <p:bldP spid="543" grpId="0" animBg="1"/>
      <p:bldP spid="544" grpId="0" animBg="1"/>
    </p:bldLst>
  </p:timing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矩形"/>
          <p:cNvSpPr>
            <a:spLocks/>
          </p:cNvSpPr>
          <p:nvPr/>
        </p:nvSpPr>
        <p:spPr>
          <a:xfrm rot="0">
            <a:off x="2046817" y="1985433"/>
            <a:ext cx="6985000" cy="5295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解法二 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(</a:t>
            </a: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利用随机变量的分解求解</a:t>
            </a:r>
            <a:r>
              <a:rPr lang="en-US" altLang="zh-CN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) </a:t>
            </a: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令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grpSp>
        <p:nvGrpSpPr>
          <p:cNvPr id="556" name="组合"/>
          <p:cNvGrpSpPr>
            <a:grpSpLocks/>
          </p:cNvGrpSpPr>
          <p:nvPr/>
        </p:nvGrpSpPr>
        <p:grpSpPr>
          <a:xfrm>
            <a:off x="2036233" y="3376083"/>
            <a:ext cx="6599766" cy="774700"/>
            <a:chOff x="2036233" y="3376083"/>
            <a:chExt cx="6599766" cy="774700"/>
          </a:xfrm>
        </p:grpSpPr>
        <p:sp>
          <p:nvSpPr>
            <p:cNvPr id="554" name="矩形"/>
            <p:cNvSpPr>
              <a:spLocks/>
            </p:cNvSpPr>
            <p:nvPr/>
          </p:nvSpPr>
          <p:spPr>
            <a:xfrm rot="0">
              <a:off x="2036233" y="3418417"/>
              <a:ext cx="1022351" cy="529589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则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endParaRPr>
            </a:p>
          </p:txBody>
        </p:sp>
        <p:graphicFrame>
          <p:nvGraphicFramePr>
            <p:cNvPr id="555" name="对象"/>
            <p:cNvGraphicFramePr>
              <a:graphicFrameLocks/>
            </p:cNvGraphicFramePr>
            <p:nvPr/>
          </p:nvGraphicFramePr>
          <p:xfrm>
            <a:off x="2552690" y="3376083"/>
            <a:ext cx="6083309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" imgW="0" imgH="0" progId="package">
                    <p:embed/>
                  </p:oleObj>
                </mc:Choice>
                <mc:Fallback>
                  <p:oleObj name="package" r:id="rId1" imgW="0" imgH="0" progId="package">
                    <p:embed/>
                    <p:pic>
                      <p:nvPicPr>
                        <p:cNvPr id="555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0">
                          <a:off x="2552690" y="3376083"/>
                          <a:ext cx="6083309" cy="77470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7" name="对象"/>
          <p:cNvGraphicFramePr>
            <a:graphicFrameLocks/>
          </p:cNvGraphicFramePr>
          <p:nvPr/>
        </p:nvGraphicFramePr>
        <p:xfrm>
          <a:off x="2758017" y="4514851"/>
          <a:ext cx="2372783" cy="94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557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2758017" y="4514851"/>
                        <a:ext cx="2372783" cy="94826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" name="对象"/>
          <p:cNvGraphicFramePr>
            <a:graphicFrameLocks/>
          </p:cNvGraphicFramePr>
          <p:nvPr/>
        </p:nvGraphicFramePr>
        <p:xfrm>
          <a:off x="5099051" y="4538133"/>
          <a:ext cx="3424767" cy="91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558" name="对象"/>
                      <p:cNvPicPr>
                        <a:picLocks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5099051" y="4538133"/>
                        <a:ext cx="3424767" cy="91016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" name="对象"/>
          <p:cNvGraphicFramePr>
            <a:graphicFrameLocks/>
          </p:cNvGraphicFramePr>
          <p:nvPr/>
        </p:nvGraphicFramePr>
        <p:xfrm>
          <a:off x="4595284" y="5475816"/>
          <a:ext cx="3363383" cy="97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559" name="对象"/>
                      <p:cNvPicPr>
                        <a:picLocks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595284" y="5475816"/>
                        <a:ext cx="3363383" cy="97578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" name="矩形"/>
          <p:cNvSpPr>
            <a:spLocks/>
          </p:cNvSpPr>
          <p:nvPr/>
        </p:nvSpPr>
        <p:spPr>
          <a:xfrm rot="0">
            <a:off x="1972733" y="5676900"/>
            <a:ext cx="2622551" cy="5295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从而求得公式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grpSp>
        <p:nvGrpSpPr>
          <p:cNvPr id="566" name="组合"/>
          <p:cNvGrpSpPr>
            <a:grpSpLocks/>
          </p:cNvGrpSpPr>
          <p:nvPr/>
        </p:nvGrpSpPr>
        <p:grpSpPr>
          <a:xfrm>
            <a:off x="3342199" y="2455333"/>
            <a:ext cx="6792505" cy="1018097"/>
            <a:chOff x="3342199" y="2455333"/>
            <a:chExt cx="6792505" cy="1018097"/>
          </a:xfrm>
        </p:grpSpPr>
        <p:sp>
          <p:nvSpPr>
            <p:cNvPr id="561" name="矩形"/>
            <p:cNvSpPr>
              <a:spLocks/>
            </p:cNvSpPr>
            <p:nvPr/>
          </p:nvSpPr>
          <p:spPr>
            <a:xfrm rot="0">
              <a:off x="5729817" y="2861944"/>
              <a:ext cx="1983316" cy="529590"/>
            </a:xfrm>
            <a:prstGeom prst="rect"/>
            <a:noFill/>
            <a:ln w="1905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否则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endParaRPr>
            </a:p>
          </p:txBody>
        </p:sp>
        <p:sp>
          <p:nvSpPr>
            <p:cNvPr id="562" name="矩形"/>
            <p:cNvSpPr>
              <a:spLocks/>
            </p:cNvSpPr>
            <p:nvPr/>
          </p:nvSpPr>
          <p:spPr>
            <a:xfrm rot="0">
              <a:off x="4764617" y="2455333"/>
              <a:ext cx="4593166" cy="529590"/>
            </a:xfrm>
            <a:prstGeom prst="rect"/>
            <a:noFill/>
            <a:ln w="1905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第   件取出是次品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endParaRPr>
            </a:p>
          </p:txBody>
        </p:sp>
        <p:graphicFrame>
          <p:nvGraphicFramePr>
            <p:cNvPr id="563" name="对象"/>
            <p:cNvGraphicFramePr>
              <a:graphicFrameLocks/>
            </p:cNvGraphicFramePr>
            <p:nvPr/>
          </p:nvGraphicFramePr>
          <p:xfrm>
            <a:off x="3342199" y="2458526"/>
            <a:ext cx="1494397" cy="1014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563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3342199" y="2458526"/>
                          <a:ext cx="1494397" cy="101490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" name="对象"/>
            <p:cNvGraphicFramePr>
              <a:graphicFrameLocks/>
            </p:cNvGraphicFramePr>
            <p:nvPr/>
          </p:nvGraphicFramePr>
          <p:xfrm>
            <a:off x="5259974" y="2525240"/>
            <a:ext cx="433914" cy="41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1" imgW="0" imgH="0" progId="package">
                    <p:embed/>
                  </p:oleObj>
                </mc:Choice>
                <mc:Fallback>
                  <p:oleObj name="package" r:id="rId11" imgW="0" imgH="0" progId="package">
                    <p:embed/>
                    <p:pic>
                      <p:nvPicPr>
                        <p:cNvPr id="564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2" cstate="print"/>
                        <a:stretch>
                          <a:fillRect/>
                        </a:stretch>
                      </p:blipFill>
                      <p:spPr>
                        <a:xfrm rot="0">
                          <a:off x="5259974" y="2525240"/>
                          <a:ext cx="433914" cy="41771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" name="对象"/>
            <p:cNvGraphicFramePr>
              <a:graphicFrameLocks/>
            </p:cNvGraphicFramePr>
            <p:nvPr/>
          </p:nvGraphicFramePr>
          <p:xfrm>
            <a:off x="7981899" y="2693582"/>
            <a:ext cx="2152806" cy="476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565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7981899" y="2693582"/>
                          <a:ext cx="2152806" cy="476519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0" name="组合"/>
          <p:cNvGrpSpPr>
            <a:grpSpLocks/>
          </p:cNvGrpSpPr>
          <p:nvPr/>
        </p:nvGrpSpPr>
        <p:grpSpPr>
          <a:xfrm>
            <a:off x="2017184" y="4072466"/>
            <a:ext cx="4696883" cy="555101"/>
            <a:chOff x="2017184" y="4072466"/>
            <a:chExt cx="4696883" cy="555101"/>
          </a:xfrm>
        </p:grpSpPr>
        <p:graphicFrame>
          <p:nvGraphicFramePr>
            <p:cNvPr id="567" name="对象"/>
            <p:cNvGraphicFramePr>
              <a:graphicFrameLocks/>
            </p:cNvGraphicFramePr>
            <p:nvPr/>
          </p:nvGraphicFramePr>
          <p:xfrm>
            <a:off x="2789775" y="4108974"/>
            <a:ext cx="3215211" cy="518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5" imgW="0" imgH="0" progId="package">
                    <p:embed/>
                  </p:oleObj>
                </mc:Choice>
                <mc:Fallback>
                  <p:oleObj name="package" r:id="rId15" imgW="0" imgH="0" progId="package">
                    <p:embed/>
                    <p:pic>
                      <p:nvPicPr>
                        <p:cNvPr id="56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6" cstate="print"/>
                        <a:stretch>
                          <a:fillRect/>
                        </a:stretch>
                      </p:blipFill>
                      <p:spPr>
                        <a:xfrm rot="0">
                          <a:off x="2789775" y="4108974"/>
                          <a:ext cx="3215211" cy="51859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8" name="矩形"/>
            <p:cNvSpPr>
              <a:spLocks/>
            </p:cNvSpPr>
            <p:nvPr/>
          </p:nvSpPr>
          <p:spPr>
            <a:xfrm rot="0">
              <a:off x="2017184" y="4072466"/>
              <a:ext cx="1631949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因为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endParaRPr>
            </a:p>
          </p:txBody>
        </p:sp>
        <p:sp>
          <p:nvSpPr>
            <p:cNvPr id="569" name="矩形"/>
            <p:cNvSpPr>
              <a:spLocks/>
            </p:cNvSpPr>
            <p:nvPr/>
          </p:nvSpPr>
          <p:spPr>
            <a:xfrm rot="0">
              <a:off x="5899150" y="4074053"/>
              <a:ext cx="814916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,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Times New Roman" pitchFamily="0" charset="0"/>
                </a:rPr>
                <a:t>故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endParaRPr>
            </a:p>
          </p:txBody>
        </p:sp>
      </p:grpSp>
      <p:graphicFrame>
        <p:nvGraphicFramePr>
          <p:cNvPr id="571" name="对象"/>
          <p:cNvGraphicFramePr>
            <a:graphicFrameLocks/>
          </p:cNvGraphicFramePr>
          <p:nvPr/>
        </p:nvGraphicFramePr>
        <p:xfrm>
          <a:off x="8434917" y="4572000"/>
          <a:ext cx="1115483" cy="81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571" name="对象"/>
                      <p:cNvPicPr>
                        <a:picLocks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8434917" y="4572000"/>
                        <a:ext cx="1115483" cy="81491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" name="圆角矩形"/>
          <p:cNvSpPr>
            <a:spLocks noChangeAspect="1"/>
          </p:cNvSpPr>
          <p:nvPr/>
        </p:nvSpPr>
        <p:spPr>
          <a:xfrm rot="0">
            <a:off x="4512733" y="5639246"/>
            <a:ext cx="3439584" cy="631993"/>
          </a:xfrm>
          <a:prstGeom prst="roundRect">
            <a:avLst>
              <a:gd name="adj" fmla="val 16666"/>
            </a:avLst>
          </a:prstGeom>
          <a:noFill/>
          <a:ln w="28575" cmpd="sng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3" name="矩形标注"/>
          <p:cNvSpPr>
            <a:spLocks/>
          </p:cNvSpPr>
          <p:nvPr/>
        </p:nvSpPr>
        <p:spPr>
          <a:xfrm rot="0">
            <a:off x="6191251" y="3591984"/>
            <a:ext cx="3532716" cy="1447800"/>
          </a:xfrm>
          <a:prstGeom prst="wedgeRectCallout">
            <a:avLst>
              <a:gd name="adj1" fmla="val -20981"/>
              <a:gd name="adj2" fmla="val 79745"/>
            </a:avLst>
          </a:prstGeom>
          <a:solidFill>
            <a:srgbClr val="C00000"/>
          </a:solidFill>
          <a:ln w="254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rgbClr val="FFFF00"/>
                </a:solidFill>
                <a:latin typeface="宋体" pitchFamily="2" charset="-122"/>
                <a:ea typeface="宋体" pitchFamily="2" charset="-122"/>
                <a:cs typeface="Times New Roman" pitchFamily="0" charset="0"/>
              </a:rPr>
              <a:t>构造适当的概率模型求复杂公式的值是常用的数学技巧</a:t>
            </a:r>
            <a:endParaRPr lang="zh-CN" altLang="en-US" sz="2935" b="0" i="0" u="none" strike="noStrike" kern="1200" cap="none" spc="0" baseline="0">
              <a:solidFill>
                <a:srgbClr val="FFFF00"/>
              </a:solidFill>
              <a:latin typeface="宋体" pitchFamily="2" charset="-122"/>
              <a:ea typeface="宋体" pitchFamily="2" charset="-122"/>
              <a:cs typeface="Times New Roman" pitchFamily="0" charset="0"/>
            </a:endParaRPr>
          </a:p>
        </p:txBody>
      </p:sp>
      <p:graphicFrame>
        <p:nvGraphicFramePr>
          <p:cNvPr id="574" name="对象"/>
          <p:cNvGraphicFramePr>
            <a:graphicFrameLocks noChangeAspect="1"/>
          </p:cNvGraphicFramePr>
          <p:nvPr/>
        </p:nvGraphicFramePr>
        <p:xfrm>
          <a:off x="720408" y="1032510"/>
          <a:ext cx="11359515" cy="150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5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720408" y="1032510"/>
                        <a:ext cx="11359515" cy="150748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968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 animBg="1"/>
      <p:bldP spid="566" grpId="0" animBg="1"/>
      <p:bldP spid="556" grpId="0" animBg="1"/>
      <p:bldP spid="570" grpId="0" animBg="1"/>
      <p:bldP spid="560" grpId="0" animBg="1"/>
      <p:bldP spid="572" grpId="0" animBg="1"/>
      <p:bldP spid="573" grpId="0" animBg="1"/>
      <p:bldP spid="573" grpId="1" animBg="1"/>
    </p:bldLst>
  </p:timing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37590" y="1283970"/>
            <a:ext cx="704850" cy="38100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7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899920" y="1283970"/>
            <a:ext cx="8391524" cy="485775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8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51890" y="1769745"/>
            <a:ext cx="590550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8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161540" y="2312670"/>
            <a:ext cx="7515225" cy="65659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82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181350" y="3474720"/>
            <a:ext cx="2541269" cy="80137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83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1742440" y="4741545"/>
            <a:ext cx="8115299" cy="571499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584" name="矩形"/>
          <p:cNvSpPr>
            <a:spLocks/>
          </p:cNvSpPr>
          <p:nvPr/>
        </p:nvSpPr>
        <p:spPr>
          <a:xfrm rot="0">
            <a:off x="2793365" y="489585"/>
            <a:ext cx="6890385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rgbClr val="0070C0"/>
                </a:solidFill>
                <a:latin typeface="Times New Roman" pitchFamily="0" charset="0"/>
                <a:ea typeface="宋体" pitchFamily="2" charset="-122"/>
                <a:cs typeface="Times New Roman" pitchFamily="0" charset="0"/>
              </a:rPr>
              <a:t>拓展：非离散非连续随机变量的期望</a:t>
            </a:r>
            <a:endParaRPr lang="zh-CN" altLang="en-US" sz="3200" b="1" i="0" u="none" strike="noStrike" kern="1200" cap="none" spc="0" baseline="0">
              <a:solidFill>
                <a:srgbClr val="0070C0"/>
              </a:solidFill>
              <a:latin typeface="Times New Roman" pitchFamily="0" charset="0"/>
              <a:ea typeface="宋体" pitchFamily="2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183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对象"/>
          <p:cNvGraphicFramePr>
            <a:graphicFrameLocks noChangeAspect="1"/>
          </p:cNvGraphicFramePr>
          <p:nvPr/>
        </p:nvGraphicFramePr>
        <p:xfrm>
          <a:off x="678517" y="791602"/>
          <a:ext cx="10828338" cy="222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0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78517" y="791602"/>
                        <a:ext cx="10828338" cy="222091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"/>
          <p:cNvGraphicFramePr>
            <a:graphicFrameLocks noChangeAspect="1"/>
          </p:cNvGraphicFramePr>
          <p:nvPr/>
        </p:nvGraphicFramePr>
        <p:xfrm>
          <a:off x="1264864" y="2825190"/>
          <a:ext cx="8270875" cy="239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0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64864" y="2825190"/>
                        <a:ext cx="8270875" cy="239712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"/>
          <p:cNvGraphicFramePr>
            <a:graphicFrameLocks noChangeAspect="1"/>
          </p:cNvGraphicFramePr>
          <p:nvPr/>
        </p:nvGraphicFramePr>
        <p:xfrm>
          <a:off x="678517" y="5046103"/>
          <a:ext cx="102457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0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78517" y="5046103"/>
                        <a:ext cx="10245725" cy="6921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"/>
          <p:cNvGraphicFramePr>
            <a:graphicFrameLocks noChangeAspect="1"/>
          </p:cNvGraphicFramePr>
          <p:nvPr/>
        </p:nvGraphicFramePr>
        <p:xfrm>
          <a:off x="4884832" y="3461777"/>
          <a:ext cx="3409950" cy="158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0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884832" y="3461777"/>
                        <a:ext cx="3409950" cy="15843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"/>
          <p:cNvGraphicFramePr>
            <a:graphicFrameLocks noChangeAspect="1"/>
          </p:cNvGraphicFramePr>
          <p:nvPr/>
        </p:nvGraphicFramePr>
        <p:xfrm>
          <a:off x="6839791" y="1963457"/>
          <a:ext cx="5107530" cy="104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0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6839791" y="1963457"/>
                        <a:ext cx="5107530" cy="104905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250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对象"/>
          <p:cNvGraphicFramePr>
            <a:graphicFrameLocks noChangeAspect="1"/>
          </p:cNvGraphicFramePr>
          <p:nvPr/>
        </p:nvGraphicFramePr>
        <p:xfrm>
          <a:off x="597087" y="1288135"/>
          <a:ext cx="11029949" cy="348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97087" y="1288135"/>
                        <a:ext cx="11029949" cy="348742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"/>
          <p:cNvGraphicFramePr>
            <a:graphicFrameLocks noChangeAspect="1"/>
          </p:cNvGraphicFramePr>
          <p:nvPr/>
        </p:nvGraphicFramePr>
        <p:xfrm>
          <a:off x="1285875" y="4596653"/>
          <a:ext cx="7826748" cy="87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85875" y="4596653"/>
                        <a:ext cx="7826748" cy="87232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"/>
          <p:cNvGraphicFramePr>
            <a:graphicFrameLocks noChangeAspect="1"/>
          </p:cNvGraphicFramePr>
          <p:nvPr/>
        </p:nvGraphicFramePr>
        <p:xfrm>
          <a:off x="1215186" y="800241"/>
          <a:ext cx="8112124" cy="677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215186" y="800241"/>
                        <a:ext cx="8112124" cy="6778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522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对象"/>
          <p:cNvGraphicFramePr>
            <a:graphicFrameLocks noChangeAspect="1"/>
          </p:cNvGraphicFramePr>
          <p:nvPr/>
        </p:nvGraphicFramePr>
        <p:xfrm>
          <a:off x="836613" y="1006475"/>
          <a:ext cx="10847386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36613" y="1006475"/>
                        <a:ext cx="10847386" cy="11652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"/>
          <p:cNvGraphicFramePr>
            <a:graphicFrameLocks noChangeAspect="1"/>
          </p:cNvGraphicFramePr>
          <p:nvPr/>
        </p:nvGraphicFramePr>
        <p:xfrm>
          <a:off x="576263" y="3217863"/>
          <a:ext cx="11098212" cy="151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76263" y="3217863"/>
                        <a:ext cx="11098212" cy="15144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"/>
          <p:cNvGraphicFramePr>
            <a:graphicFrameLocks noChangeAspect="1"/>
          </p:cNvGraphicFramePr>
          <p:nvPr/>
        </p:nvGraphicFramePr>
        <p:xfrm>
          <a:off x="1160463" y="4392614"/>
          <a:ext cx="10417455" cy="9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160463" y="4392614"/>
                        <a:ext cx="10417455" cy="9876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"/>
          <p:cNvGraphicFramePr>
            <a:graphicFrameLocks noChangeAspect="1"/>
          </p:cNvGraphicFramePr>
          <p:nvPr/>
        </p:nvGraphicFramePr>
        <p:xfrm>
          <a:off x="1516146" y="1885719"/>
          <a:ext cx="10061575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516146" y="1885719"/>
                        <a:ext cx="10061575" cy="100774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"/>
          <p:cNvGraphicFramePr>
            <a:graphicFrameLocks noChangeAspect="1"/>
          </p:cNvGraphicFramePr>
          <p:nvPr/>
        </p:nvGraphicFramePr>
        <p:xfrm>
          <a:off x="9966324" y="4635500"/>
          <a:ext cx="2284413" cy="70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9966324" y="4635500"/>
                        <a:ext cx="2284413" cy="7064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"/>
          <p:cNvGraphicFramePr>
            <a:graphicFrameLocks noChangeAspect="1"/>
          </p:cNvGraphicFramePr>
          <p:nvPr/>
        </p:nvGraphicFramePr>
        <p:xfrm>
          <a:off x="1516621" y="2595296"/>
          <a:ext cx="10609581" cy="99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1516621" y="2595296"/>
                        <a:ext cx="10609581" cy="99694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"/>
          <p:cNvGraphicFramePr>
            <a:graphicFrameLocks noChangeAspect="1"/>
          </p:cNvGraphicFramePr>
          <p:nvPr/>
        </p:nvGraphicFramePr>
        <p:xfrm>
          <a:off x="536575" y="5346698"/>
          <a:ext cx="2530475" cy="70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2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536575" y="5346698"/>
                        <a:ext cx="2530475" cy="7064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960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对象"/>
          <p:cNvGraphicFramePr>
            <a:graphicFrameLocks/>
          </p:cNvGraphicFramePr>
          <p:nvPr/>
        </p:nvGraphicFramePr>
        <p:xfrm>
          <a:off x="2683510" y="1648884"/>
          <a:ext cx="3200399" cy="98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27" name="对象"/>
                      <p:cNvPicPr>
                        <a:picLocks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683510" y="1648884"/>
                        <a:ext cx="3200399" cy="98848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矩形"/>
          <p:cNvSpPr>
            <a:spLocks/>
          </p:cNvSpPr>
          <p:nvPr/>
        </p:nvSpPr>
        <p:spPr>
          <a:xfrm rot="0">
            <a:off x="995468" y="1913044"/>
            <a:ext cx="1229783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rPr>
              <a:t>解</a:t>
            </a:r>
            <a:endParaRPr lang="zh-CN" altLang="en-US" sz="2400" b="0" i="0" u="none" strike="noStrike" kern="1200" cap="none" spc="0" baseline="0">
              <a:solidFill>
                <a:srgbClr val="FF0000"/>
              </a:solidFill>
              <a:latin typeface="Times New Roman" pitchFamily="0" charset="0"/>
              <a:ea typeface="微软雅黑" pitchFamily="0" charset="-122"/>
              <a:cs typeface="Arial" pitchFamily="34" charset="0"/>
            </a:endParaRPr>
          </a:p>
        </p:txBody>
      </p:sp>
      <p:graphicFrame>
        <p:nvGraphicFramePr>
          <p:cNvPr id="129" name="对象"/>
          <p:cNvGraphicFramePr>
            <a:graphicFrameLocks/>
          </p:cNvGraphicFramePr>
          <p:nvPr/>
        </p:nvGraphicFramePr>
        <p:xfrm>
          <a:off x="3967056" y="2478617"/>
          <a:ext cx="2675466" cy="102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29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967056" y="2478617"/>
                        <a:ext cx="2675466" cy="10223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"/>
          <p:cNvGraphicFramePr>
            <a:graphicFrameLocks/>
          </p:cNvGraphicFramePr>
          <p:nvPr/>
        </p:nvGraphicFramePr>
        <p:xfrm>
          <a:off x="3966845" y="3500966"/>
          <a:ext cx="3333750" cy="108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30" name="对象"/>
                      <p:cNvPicPr>
                        <a:picLocks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966845" y="3500966"/>
                        <a:ext cx="3333750" cy="108796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"/>
          <p:cNvGraphicFramePr>
            <a:graphicFrameLocks/>
          </p:cNvGraphicFramePr>
          <p:nvPr/>
        </p:nvGraphicFramePr>
        <p:xfrm>
          <a:off x="3966845" y="4724188"/>
          <a:ext cx="1885950" cy="49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31" name="对象"/>
                      <p:cNvPicPr>
                        <a:picLocks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3966845" y="4724188"/>
                        <a:ext cx="1885950" cy="49318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"/>
          <p:cNvGraphicFramePr>
            <a:graphicFrameLocks/>
          </p:cNvGraphicFramePr>
          <p:nvPr/>
        </p:nvGraphicFramePr>
        <p:xfrm>
          <a:off x="3966633" y="5353261"/>
          <a:ext cx="833966" cy="45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32" name="对象"/>
                      <p:cNvPicPr>
                        <a:picLocks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3966633" y="5353261"/>
                        <a:ext cx="833966" cy="4593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"/>
          <p:cNvGraphicFramePr>
            <a:graphicFrameLocks noChangeAspect="1"/>
          </p:cNvGraphicFramePr>
          <p:nvPr/>
        </p:nvGraphicFramePr>
        <p:xfrm>
          <a:off x="1177131" y="1026160"/>
          <a:ext cx="11144885" cy="72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1177131" y="1026160"/>
                        <a:ext cx="11144885" cy="72008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2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对象"/>
          <p:cNvGraphicFramePr>
            <a:graphicFrameLocks/>
          </p:cNvGraphicFramePr>
          <p:nvPr/>
        </p:nvGraphicFramePr>
        <p:xfrm>
          <a:off x="3496732" y="3139017"/>
          <a:ext cx="3337982" cy="82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8" name="对象"/>
                      <p:cNvPicPr>
                        <a:picLocks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3496732" y="3139017"/>
                        <a:ext cx="3337982" cy="82338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"/>
          <p:cNvGraphicFramePr>
            <a:graphicFrameLocks/>
          </p:cNvGraphicFramePr>
          <p:nvPr/>
        </p:nvGraphicFramePr>
        <p:xfrm>
          <a:off x="2260600" y="2133600"/>
          <a:ext cx="7018867" cy="52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9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2260600" y="2133600"/>
                        <a:ext cx="7018867" cy="52916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矩形"/>
          <p:cNvSpPr>
            <a:spLocks/>
          </p:cNvSpPr>
          <p:nvPr/>
        </p:nvSpPr>
        <p:spPr>
          <a:xfrm rot="0">
            <a:off x="2103967" y="1591733"/>
            <a:ext cx="4442884" cy="5295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35" b="0" i="0" u="none" strike="noStrike" kern="1200" cap="none" spc="0" baseline="0">
                <a:solidFill>
                  <a:srgbClr val="FF0000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rPr>
              <a:t>解</a:t>
            </a:r>
            <a:r>
              <a:rPr lang="en-US" altLang="zh-CN" sz="2935" b="0" i="0" u="none" strike="noStrike" kern="1200" cap="none" spc="0" baseline="0">
                <a:solidFill>
                  <a:srgbClr val="0000FF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rPr>
              <a:t>  </a:t>
            </a:r>
            <a:r>
              <a: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rPr>
              <a:t>二项分布的分布律为</a:t>
            </a:r>
            <a:endParaRPr lang="zh-CN" altLang="en-US" sz="2935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Arial" pitchFamily="34" charset="0"/>
            </a:endParaRPr>
          </a:p>
        </p:txBody>
      </p:sp>
      <p:grpSp>
        <p:nvGrpSpPr>
          <p:cNvPr id="144" name="组合"/>
          <p:cNvGrpSpPr>
            <a:grpSpLocks/>
          </p:cNvGrpSpPr>
          <p:nvPr/>
        </p:nvGrpSpPr>
        <p:grpSpPr>
          <a:xfrm>
            <a:off x="2123016" y="2622550"/>
            <a:ext cx="4468283" cy="594783"/>
            <a:chOff x="2123016" y="2622550"/>
            <a:chExt cx="4468283" cy="594783"/>
          </a:xfrm>
        </p:grpSpPr>
        <p:graphicFrame>
          <p:nvGraphicFramePr>
            <p:cNvPr id="141" name="对象"/>
            <p:cNvGraphicFramePr>
              <a:graphicFrameLocks/>
            </p:cNvGraphicFramePr>
            <p:nvPr/>
          </p:nvGraphicFramePr>
          <p:xfrm>
            <a:off x="3464073" y="2646746"/>
            <a:ext cx="2251331" cy="570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" imgW="0" imgH="0" progId="package">
                    <p:embed/>
                  </p:oleObj>
                </mc:Choice>
                <mc:Fallback>
                  <p:oleObj name="package" r:id="rId5" imgW="0" imgH="0" progId="package">
                    <p:embed/>
                    <p:pic>
                      <p:nvPicPr>
                        <p:cNvPr id="141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 rot="0">
                          <a:off x="3464073" y="2646746"/>
                          <a:ext cx="2251331" cy="57058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矩形"/>
            <p:cNvSpPr>
              <a:spLocks/>
            </p:cNvSpPr>
            <p:nvPr/>
          </p:nvSpPr>
          <p:spPr>
            <a:xfrm rot="0">
              <a:off x="2123016" y="2633843"/>
              <a:ext cx="2417289" cy="5295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由公式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143" name="矩形"/>
            <p:cNvSpPr>
              <a:spLocks/>
            </p:cNvSpPr>
            <p:nvPr/>
          </p:nvSpPr>
          <p:spPr>
            <a:xfrm rot="0">
              <a:off x="5673841" y="2622550"/>
              <a:ext cx="917457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微软雅黑" pitchFamily="0" charset="-122"/>
                  <a:ea typeface="微软雅黑" pitchFamily="0" charset="-122"/>
                  <a:cs typeface="Arial" pitchFamily="34" charset="0"/>
                </a:rPr>
                <a:t>有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Arial" pitchFamily="34" charset="0"/>
              </a:endParaRPr>
            </a:p>
          </p:txBody>
        </p:sp>
      </p:grpSp>
      <p:graphicFrame>
        <p:nvGraphicFramePr>
          <p:cNvPr id="145" name="对象"/>
          <p:cNvGraphicFramePr>
            <a:graphicFrameLocks/>
          </p:cNvGraphicFramePr>
          <p:nvPr/>
        </p:nvGraphicFramePr>
        <p:xfrm>
          <a:off x="6969972" y="3153621"/>
          <a:ext cx="2417233" cy="81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45" name="对象"/>
                      <p:cNvPicPr>
                        <a:picLocks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969972" y="3153621"/>
                        <a:ext cx="2417233" cy="81703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"/>
          <p:cNvGraphicFramePr>
            <a:graphicFrameLocks/>
          </p:cNvGraphicFramePr>
          <p:nvPr/>
        </p:nvGraphicFramePr>
        <p:xfrm>
          <a:off x="3972771" y="4076277"/>
          <a:ext cx="2861733" cy="81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46" name="对象"/>
                      <p:cNvPicPr>
                        <a:picLocks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3972771" y="4076277"/>
                        <a:ext cx="2861733" cy="81491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"/>
          <p:cNvGraphicFramePr>
            <a:graphicFrameLocks/>
          </p:cNvGraphicFramePr>
          <p:nvPr/>
        </p:nvGraphicFramePr>
        <p:xfrm>
          <a:off x="6834717" y="4162636"/>
          <a:ext cx="2099733" cy="49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47" name="对象"/>
                      <p:cNvPicPr>
                        <a:picLocks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6834717" y="4162636"/>
                        <a:ext cx="2099733" cy="49741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"/>
          <p:cNvGraphicFramePr>
            <a:graphicFrameLocks/>
          </p:cNvGraphicFramePr>
          <p:nvPr/>
        </p:nvGraphicFramePr>
        <p:xfrm>
          <a:off x="9113098" y="4294505"/>
          <a:ext cx="764115" cy="37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48" name="对象"/>
                      <p:cNvPicPr>
                        <a:picLocks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9113098" y="4294505"/>
                        <a:ext cx="764115" cy="37888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矩形"/>
          <p:cNvSpPr>
            <a:spLocks/>
          </p:cNvSpPr>
          <p:nvPr/>
        </p:nvSpPr>
        <p:spPr>
          <a:xfrm rot="0">
            <a:off x="1748790" y="5290185"/>
            <a:ext cx="7308850" cy="6343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黑体" pitchFamily="2" charset="-122"/>
                <a:cs typeface="Arial" pitchFamily="34" charset="0"/>
              </a:rPr>
              <a:t>特例</a:t>
            </a: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  若</a:t>
            </a:r>
            <a:r>
              <a:rPr lang="en-US" altLang="zh-CN" sz="36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Y ~ B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( 1</a:t>
            </a:r>
            <a:r>
              <a:rPr lang="en-US" altLang="zh-CN" sz="36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 ,  p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),  </a:t>
            </a: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则 </a:t>
            </a:r>
            <a:r>
              <a:rPr lang="en-US" altLang="zh-CN" sz="36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(</a:t>
            </a:r>
            <a:r>
              <a:rPr lang="en-US" altLang="zh-CN" sz="36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Y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)</a:t>
            </a:r>
            <a:r>
              <a:rPr lang="en-US" altLang="zh-CN" sz="36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Arial" pitchFamily="34" charset="0"/>
              </a:rPr>
              <a:t> =p</a:t>
            </a:r>
            <a:endParaRPr lang="zh-CN" altLang="en-US" sz="3600" b="0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Arial" pitchFamily="34" charset="0"/>
            </a:endParaRPr>
          </a:p>
        </p:txBody>
      </p:sp>
      <p:graphicFrame>
        <p:nvGraphicFramePr>
          <p:cNvPr id="150" name="对象"/>
          <p:cNvGraphicFramePr>
            <a:graphicFrameLocks noChangeAspect="1"/>
          </p:cNvGraphicFramePr>
          <p:nvPr/>
        </p:nvGraphicFramePr>
        <p:xfrm>
          <a:off x="726281" y="877571"/>
          <a:ext cx="1114488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15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726281" y="877571"/>
                        <a:ext cx="11144885" cy="77978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9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4" grpId="0" animBg="1"/>
      <p:bldP spid="149" grpId="0" animBg="1"/>
    </p:bld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"/>
          <p:cNvGrpSpPr>
            <a:grpSpLocks/>
          </p:cNvGrpSpPr>
          <p:nvPr/>
        </p:nvGrpSpPr>
        <p:grpSpPr>
          <a:xfrm>
            <a:off x="1813982" y="4260851"/>
            <a:ext cx="5943600" cy="986366"/>
            <a:chOff x="1813982" y="4260851"/>
            <a:chExt cx="5943600" cy="986366"/>
          </a:xfrm>
        </p:grpSpPr>
        <p:graphicFrame>
          <p:nvGraphicFramePr>
            <p:cNvPr id="155" name="对象"/>
            <p:cNvGraphicFramePr>
              <a:graphicFrameLocks/>
            </p:cNvGraphicFramePr>
            <p:nvPr/>
          </p:nvGraphicFramePr>
          <p:xfrm>
            <a:off x="5168505" y="4260851"/>
            <a:ext cx="2589077" cy="986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" imgW="0" imgH="0" progId="package">
                    <p:embed/>
                  </p:oleObj>
                </mc:Choice>
                <mc:Fallback>
                  <p:oleObj name="package" r:id="rId1" imgW="0" imgH="0" progId="package">
                    <p:embed/>
                    <p:pic>
                      <p:nvPicPr>
                        <p:cNvPr id="155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0">
                          <a:off x="5168505" y="4260851"/>
                          <a:ext cx="2589077" cy="986366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" name="矩形"/>
            <p:cNvSpPr>
              <a:spLocks/>
            </p:cNvSpPr>
            <p:nvPr/>
          </p:nvSpPr>
          <p:spPr>
            <a:xfrm rot="0">
              <a:off x="1813982" y="4447425"/>
              <a:ext cx="4350524" cy="529588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该系统的质心坐标为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</p:grpSp>
      <p:sp>
        <p:nvSpPr>
          <p:cNvPr id="158" name="艺术字"/>
          <p:cNvSpPr>
            <a:spLocks noChangeArrowheads="1" noChangeShapeType="1" noTextEdit="1"/>
          </p:cNvSpPr>
          <p:nvPr/>
        </p:nvSpPr>
        <p:spPr>
          <a:xfrm rot="0">
            <a:off x="4288961" y="1230075"/>
            <a:ext cx="3763432" cy="410028"/>
          </a:xfrm>
          <a:prstGeom prst="rect">
            <a:avLst/>
          </a:prstGeom>
        </p:spPr>
        <p:txBody>
          <a:bodyPr wrap="none" fromWordArt="1" lIns="-12700" tIns="-12700" rIns="-12700" bIns="-12700" anchor="t" anchorCtr="0">
            <a:prstTxWarp prst="textPlain">
              <a:avLst>
                <a:gd name="adj" fmla="val 50000"/>
              </a:avLst>
            </a:prstTxWarp>
            <a:spAutoFit/>
            <a:scene3d>
              <a:camera prst="legacyObliqueFront"/>
              <a:lightRig rig="legacyFlat4" dir="tl"/>
            </a:scene3d>
            <a:sp3d extrusionH="0" prstMaterial="legacyMatte">
              <a:bevelT w="13500" h="13500" prst="angle"/>
              <a:bevelB w="13500" h="13500" prst="angle"/>
            </a:sp3d>
          </a:bodyPr>
          <a:lstStyle/>
          <a:p>
            <a:pPr algn="ctr"/>
            <a:r>
              <a:rPr lang="zh-CN" altLang="en-US" sz="3700" b="1" kern="10">
                <a:ln w="11430" cmpd="sng" cap="flat">
                  <a:noFill/>
                  <a:prstDash val="solid"/>
                  <a:round/>
                </a:ln>
                <a:gradFill rotWithShape="1">
                  <a:gsLst>
                    <a:gs pos="25000">
                      <a:srgbClr val="FF7300">
                        <a:alpha val="100000"/>
                      </a:srgbClr>
                    </a:gs>
                    <a:gs pos="100000">
                      <a:srgbClr val="D24D00">
                        <a:alpha val="100000"/>
                      </a:srgbClr>
                    </a:gs>
                  </a:gsLst>
                  <a:lin ang="5400000" scaled="1"/>
                </a:gradFill>
                <a:effectLst>
                  <a:outerShdw sx="100000" sy="100000" algn="tl" rotWithShape="0" blurRad="76200" dist="50800" dir="5400000">
                    <a:srgbClr val="000000">
                      <a:alpha val="64705"/>
                    </a:srgbClr>
                  </a:outerShdw>
                </a:effectLst>
                <a:latin typeface="微软雅黑"/>
                <a:ea typeface="微软雅黑"/>
              </a:rPr>
              <a:t>数学期望的物理意义</a:t>
            </a:r>
            <a:endParaRPr lang="en-US" altLang="zh-CN" sz="3700" b="1" kern="10">
              <a:ln w="11430" cmpd="sng" cap="flat">
                <a:noFill/>
                <a:prstDash val="solid"/>
                <a:round/>
              </a:ln>
              <a:gradFill rotWithShape="1">
                <a:gsLst>
                  <a:gs pos="25000">
                    <a:srgbClr val="FF7300">
                      <a:alpha val="100000"/>
                    </a:srgbClr>
                  </a:gs>
                  <a:gs pos="100000">
                    <a:srgbClr val="D24D00">
                      <a:alpha val="100000"/>
                    </a:srgbClr>
                  </a:gs>
                </a:gsLst>
                <a:lin ang="5400000" scaled="1"/>
              </a:gradFill>
              <a:effectLst>
                <a:outerShdw sx="100000" sy="100000" algn="tl" rotWithShape="0" blurRad="76200" dist="50800" dir="5400000">
                  <a:srgbClr val="000000">
                    <a:alpha val="64705"/>
                  </a:srgbClr>
                </a:outerShdw>
              </a:effectLst>
              <a:latin typeface="微软雅黑"/>
              <a:ea typeface="微软雅黑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871133" y="1733554"/>
            <a:ext cx="8204200" cy="594767"/>
            <a:chOff x="1871133" y="1733554"/>
            <a:chExt cx="8204200" cy="594767"/>
          </a:xfrm>
        </p:grpSpPr>
        <p:sp>
          <p:nvSpPr>
            <p:cNvPr id="159" name="矩形"/>
            <p:cNvSpPr>
              <a:spLocks/>
            </p:cNvSpPr>
            <p:nvPr/>
          </p:nvSpPr>
          <p:spPr>
            <a:xfrm rot="0">
              <a:off x="1871133" y="1752634"/>
              <a:ext cx="7344834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Times New Roman" pitchFamily="0" charset="0"/>
                </a:rPr>
                <a:t>散布在直线上的  </a:t>
              </a:r>
              <a:endParaRPr lang="zh-CN" altLang="en-US" sz="2935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160" name="对象"/>
            <p:cNvGraphicFramePr>
              <a:graphicFrameLocks/>
            </p:cNvGraphicFramePr>
            <p:nvPr/>
          </p:nvGraphicFramePr>
          <p:xfrm>
            <a:off x="4677844" y="1878275"/>
            <a:ext cx="444528" cy="368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3" imgW="0" imgH="0" progId="package">
                    <p:embed/>
                  </p:oleObj>
                </mc:Choice>
                <mc:Fallback>
                  <p:oleObj name="package" r:id="rId3" imgW="0" imgH="0" progId="package">
                    <p:embed/>
                    <p:pic>
                      <p:nvPicPr>
                        <p:cNvPr id="160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4" cstate="print"/>
                        <a:stretch>
                          <a:fillRect/>
                        </a:stretch>
                      </p:blipFill>
                      <p:spPr>
                        <a:xfrm rot="0">
                          <a:off x="4677844" y="1878275"/>
                          <a:ext cx="444528" cy="36894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" name="矩形"/>
            <p:cNvSpPr>
              <a:spLocks/>
            </p:cNvSpPr>
            <p:nvPr/>
          </p:nvSpPr>
          <p:spPr>
            <a:xfrm rot="0">
              <a:off x="4923365" y="1752634"/>
              <a:ext cx="5151967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Times New Roman" pitchFamily="0" charset="0"/>
                </a:rPr>
                <a:t>个质点</a:t>
              </a:r>
              <a:r>
                <a:rPr lang="en-US" altLang="zh-CN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Times New Roman" pitchFamily="0" charset="0"/>
                </a:rPr>
                <a:t>, 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Times New Roman" pitchFamily="0" charset="0"/>
                </a:rPr>
                <a:t>坐标为  </a:t>
              </a:r>
              <a:endParaRPr lang="zh-CN" altLang="en-US" sz="2935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162" name="对象"/>
            <p:cNvGraphicFramePr>
              <a:graphicFrameLocks/>
            </p:cNvGraphicFramePr>
            <p:nvPr/>
          </p:nvGraphicFramePr>
          <p:xfrm>
            <a:off x="7412536" y="1733554"/>
            <a:ext cx="622338" cy="535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5" imgW="0" imgH="0" progId="package">
                    <p:embed/>
                  </p:oleObj>
                </mc:Choice>
                <mc:Fallback>
                  <p:oleObj name="package" r:id="rId5" imgW="0" imgH="0" progId="package">
                    <p:embed/>
                    <p:pic>
                      <p:nvPicPr>
                        <p:cNvPr id="162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 rot="0">
                          <a:off x="7412536" y="1733554"/>
                          <a:ext cx="622338" cy="53594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" name="矩形"/>
            <p:cNvSpPr>
              <a:spLocks/>
            </p:cNvSpPr>
            <p:nvPr/>
          </p:nvSpPr>
          <p:spPr>
            <a:xfrm rot="0">
              <a:off x="7844367" y="1741502"/>
              <a:ext cx="2101850" cy="5295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Times New Roman" pitchFamily="0" charset="0"/>
                </a:rPr>
                <a:t>, 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Times New Roman" pitchFamily="0" charset="0"/>
                </a:rPr>
                <a:t>质量为  </a:t>
              </a:r>
              <a:endParaRPr lang="zh-CN" altLang="en-US" sz="2935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微软雅黑" pitchFamily="0" charset="-122"/>
                <a:cs typeface="Times New Roman" pitchFamily="0" charset="0"/>
              </a:endParaRPr>
            </a:p>
          </p:txBody>
        </p:sp>
        <p:graphicFrame>
          <p:nvGraphicFramePr>
            <p:cNvPr id="164" name="对象"/>
            <p:cNvGraphicFramePr>
              <a:graphicFrameLocks/>
            </p:cNvGraphicFramePr>
            <p:nvPr/>
          </p:nvGraphicFramePr>
          <p:xfrm>
            <a:off x="9211719" y="1792379"/>
            <a:ext cx="666790" cy="535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7" imgW="0" imgH="0" progId="package">
                    <p:embed/>
                  </p:oleObj>
                </mc:Choice>
                <mc:Fallback>
                  <p:oleObj name="package" r:id="rId7" imgW="0" imgH="0" progId="package">
                    <p:embed/>
                    <p:pic>
                      <p:nvPicPr>
                        <p:cNvPr id="164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8" cstate="print"/>
                        <a:stretch>
                          <a:fillRect/>
                        </a:stretch>
                      </p:blipFill>
                      <p:spPr>
                        <a:xfrm rot="0">
                          <a:off x="9211719" y="1792379"/>
                          <a:ext cx="666790" cy="53594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" name="组合"/>
          <p:cNvGrpSpPr>
            <a:grpSpLocks/>
          </p:cNvGrpSpPr>
          <p:nvPr/>
        </p:nvGrpSpPr>
        <p:grpSpPr>
          <a:xfrm>
            <a:off x="1847850" y="5171016"/>
            <a:ext cx="8358717" cy="1083733"/>
            <a:chOff x="1847850" y="5171016"/>
            <a:chExt cx="8358717" cy="1083733"/>
          </a:xfrm>
        </p:grpSpPr>
        <p:sp>
          <p:nvSpPr>
            <p:cNvPr id="166" name="矩形"/>
            <p:cNvSpPr>
              <a:spLocks/>
            </p:cNvSpPr>
            <p:nvPr/>
          </p:nvSpPr>
          <p:spPr>
            <a:xfrm rot="0">
              <a:off x="1847850" y="5412680"/>
              <a:ext cx="2986713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当总质量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167" name="对象"/>
            <p:cNvGraphicFramePr>
              <a:graphicFrameLocks/>
            </p:cNvGraphicFramePr>
            <p:nvPr/>
          </p:nvGraphicFramePr>
          <p:xfrm>
            <a:off x="3478189" y="5171016"/>
            <a:ext cx="1453137" cy="1057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16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3478189" y="5171016"/>
                          <a:ext cx="1453137" cy="1057006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矩形"/>
            <p:cNvSpPr>
              <a:spLocks/>
            </p:cNvSpPr>
            <p:nvPr/>
          </p:nvSpPr>
          <p:spPr>
            <a:xfrm rot="0">
              <a:off x="4877595" y="5401402"/>
              <a:ext cx="4591198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时</a:t>
              </a:r>
              <a:r>
                <a:rPr lang="en-US" altLang="zh-CN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, </a:t>
              </a: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质心坐标为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169" name="对象"/>
            <p:cNvGraphicFramePr>
              <a:graphicFrameLocks/>
            </p:cNvGraphicFramePr>
            <p:nvPr/>
          </p:nvGraphicFramePr>
          <p:xfrm>
            <a:off x="7431702" y="5193568"/>
            <a:ext cx="2774865" cy="1061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1" imgW="0" imgH="0" progId="package">
                    <p:embed/>
                  </p:oleObj>
                </mc:Choice>
                <mc:Fallback>
                  <p:oleObj name="package" r:id="rId11" imgW="0" imgH="0" progId="package">
                    <p:embed/>
                    <p:pic>
                      <p:nvPicPr>
                        <p:cNvPr id="169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2" cstate="print"/>
                        <a:stretch>
                          <a:fillRect/>
                        </a:stretch>
                      </p:blipFill>
                      <p:spPr>
                        <a:xfrm rot="0">
                          <a:off x="7431702" y="5193568"/>
                          <a:ext cx="2774865" cy="106118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" name="组合"/>
          <p:cNvGrpSpPr>
            <a:grpSpLocks/>
          </p:cNvGrpSpPr>
          <p:nvPr/>
        </p:nvGrpSpPr>
        <p:grpSpPr>
          <a:xfrm>
            <a:off x="1828800" y="3526366"/>
            <a:ext cx="6267450" cy="535952"/>
            <a:chOff x="1828800" y="3526366"/>
            <a:chExt cx="6267450" cy="535952"/>
          </a:xfrm>
        </p:grpSpPr>
        <p:sp>
          <p:nvSpPr>
            <p:cNvPr id="171" name="矩形"/>
            <p:cNvSpPr>
              <a:spLocks/>
            </p:cNvSpPr>
            <p:nvPr/>
          </p:nvSpPr>
          <p:spPr>
            <a:xfrm rot="0">
              <a:off x="1828800" y="3532727"/>
              <a:ext cx="6242051" cy="5295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则该系统对原点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  <p:sp>
          <p:nvSpPr>
            <p:cNvPr id="172" name="矩形"/>
            <p:cNvSpPr>
              <a:spLocks/>
            </p:cNvSpPr>
            <p:nvPr/>
          </p:nvSpPr>
          <p:spPr>
            <a:xfrm rot="0">
              <a:off x="5016500" y="3526366"/>
              <a:ext cx="3079750" cy="5295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935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微软雅黑" pitchFamily="0" charset="-122"/>
                  <a:cs typeface="Arial" pitchFamily="34" charset="0"/>
                </a:rPr>
                <a:t>的力矩为</a:t>
              </a:r>
              <a:endParaRPr lang="zh-CN" altLang="en-US" sz="2935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微软雅黑" pitchFamily="0" charset="-122"/>
                <a:cs typeface="Arial" pitchFamily="34" charset="0"/>
              </a:endParaRPr>
            </a:p>
          </p:txBody>
        </p:sp>
        <p:graphicFrame>
          <p:nvGraphicFramePr>
            <p:cNvPr id="173" name="对象"/>
            <p:cNvGraphicFramePr>
              <a:graphicFrameLocks/>
            </p:cNvGraphicFramePr>
            <p:nvPr/>
          </p:nvGraphicFramePr>
          <p:xfrm>
            <a:off x="4620693" y="3591564"/>
            <a:ext cx="524973" cy="462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3" imgW="0" imgH="0" progId="package">
                    <p:embed/>
                  </p:oleObj>
                </mc:Choice>
                <mc:Fallback>
                  <p:oleObj name="package" r:id="rId13" imgW="0" imgH="0" progId="package">
                    <p:embed/>
                    <p:pic>
                      <p:nvPicPr>
                        <p:cNvPr id="173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14" cstate="print"/>
                        <a:stretch>
                          <a:fillRect/>
                        </a:stretch>
                      </p:blipFill>
                      <p:spPr>
                        <a:xfrm rot="0">
                          <a:off x="4620693" y="3591564"/>
                          <a:ext cx="524973" cy="462808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" name="对象"/>
          <p:cNvGraphicFramePr>
            <a:graphicFrameLocks/>
          </p:cNvGraphicFramePr>
          <p:nvPr/>
        </p:nvGraphicFramePr>
        <p:xfrm>
          <a:off x="6629400" y="3263900"/>
          <a:ext cx="1657350" cy="109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175" name="对象"/>
                      <p:cNvPicPr>
                        <a:picLocks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6629400" y="3263900"/>
                        <a:ext cx="1657350" cy="10943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" name="组合"/>
          <p:cNvGrpSpPr>
            <a:grpSpLocks/>
          </p:cNvGrpSpPr>
          <p:nvPr/>
        </p:nvGrpSpPr>
        <p:grpSpPr>
          <a:xfrm>
            <a:off x="2146935" y="2842260"/>
            <a:ext cx="6480174" cy="460356"/>
            <a:chOff x="2146935" y="2842260"/>
            <a:chExt cx="6480174" cy="460356"/>
          </a:xfrm>
        </p:grpSpPr>
        <p:grpSp>
          <p:nvGrpSpPr>
            <p:cNvPr id="179" name="组合"/>
            <p:cNvGrpSpPr>
              <a:grpSpLocks/>
            </p:cNvGrpSpPr>
            <p:nvPr/>
          </p:nvGrpSpPr>
          <p:grpSpPr>
            <a:xfrm>
              <a:off x="2146935" y="2880359"/>
              <a:ext cx="6480174" cy="422257"/>
              <a:chOff x="2146935" y="2880359"/>
              <a:chExt cx="6480174" cy="422257"/>
            </a:xfrm>
          </p:grpSpPr>
          <p:sp>
            <p:nvSpPr>
              <p:cNvPr id="176" name="直线"/>
              <p:cNvSpPr>
                <a:spLocks/>
              </p:cNvSpPr>
              <p:nvPr/>
            </p:nvSpPr>
            <p:spPr>
              <a:xfrm rot="0">
                <a:off x="2146935" y="2930460"/>
                <a:ext cx="6480174" cy="0"/>
              </a:xfrm>
              <a:prstGeom prst="line"/>
              <a:noFill/>
              <a:ln w="19050" cmpd="sng" cap="flat">
                <a:solidFill>
                  <a:srgbClr val="000000"/>
                </a:solidFill>
                <a:prstDash val="solid"/>
                <a:round/>
                <a:tailEnd type="stealth" w="lg" len="lg"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177" name="椭圆"/>
              <p:cNvSpPr>
                <a:spLocks/>
              </p:cNvSpPr>
              <p:nvPr/>
            </p:nvSpPr>
            <p:spPr>
              <a:xfrm rot="0">
                <a:off x="2543810" y="2880359"/>
                <a:ext cx="84136" cy="76343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graphicFrame>
            <p:nvGraphicFramePr>
              <p:cNvPr id="178" name="对象"/>
              <p:cNvGraphicFramePr>
                <a:graphicFrameLocks/>
              </p:cNvGraphicFramePr>
              <p:nvPr/>
            </p:nvGraphicFramePr>
            <p:xfrm>
              <a:off x="2194546" y="2950722"/>
              <a:ext cx="400075" cy="351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7" imgW="0" imgH="0" progId="package">
                      <p:embed/>
                    </p:oleObj>
                  </mc:Choice>
                  <mc:Fallback>
                    <p:oleObj name="package" r:id="rId17" imgW="0" imgH="0" progId="package">
                      <p:embed/>
                      <p:pic>
                        <p:nvPicPr>
                          <p:cNvPr id="178" name="对象"/>
                          <p:cNvPicPr>
                            <a:picLocks/>
                          </p:cNvPicPr>
                          <p:nvPr/>
                        </p:nvPicPr>
                        <p:blipFill>
                          <a:blip r:embed="rId1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2194546" y="2950722"/>
                            <a:ext cx="400075" cy="351894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0" name="对象"/>
            <p:cNvGraphicFramePr>
              <a:graphicFrameLocks/>
            </p:cNvGraphicFramePr>
            <p:nvPr/>
          </p:nvGraphicFramePr>
          <p:xfrm>
            <a:off x="3295023" y="2880351"/>
            <a:ext cx="400050" cy="401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9" imgW="0" imgH="0" progId="package">
                    <p:embed/>
                  </p:oleObj>
                </mc:Choice>
                <mc:Fallback>
                  <p:oleObj name="package" r:id="rId19" imgW="0" imgH="0" progId="package">
                    <p:embed/>
                    <p:pic>
                      <p:nvPicPr>
                        <p:cNvPr id="180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0" cstate="print"/>
                        <a:stretch>
                          <a:fillRect/>
                        </a:stretch>
                      </p:blipFill>
                      <p:spPr>
                        <a:xfrm rot="0">
                          <a:off x="3295023" y="2880351"/>
                          <a:ext cx="400050" cy="40196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" name="椭圆"/>
            <p:cNvSpPr>
              <a:spLocks noChangeAspect="1"/>
            </p:cNvSpPr>
            <p:nvPr/>
          </p:nvSpPr>
          <p:spPr>
            <a:xfrm rot="0">
              <a:off x="3371215" y="2845433"/>
              <a:ext cx="142874" cy="144779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66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mpd="sng" cap="flat">
              <a:solidFill>
                <a:srgbClr val="FF66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2" name="椭圆"/>
            <p:cNvSpPr>
              <a:spLocks noChangeAspect="1"/>
            </p:cNvSpPr>
            <p:nvPr/>
          </p:nvSpPr>
          <p:spPr>
            <a:xfrm rot="0">
              <a:off x="4055109" y="2845433"/>
              <a:ext cx="142874" cy="144779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66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mpd="sng" cap="flat">
              <a:solidFill>
                <a:srgbClr val="FF66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3" name="椭圆"/>
            <p:cNvSpPr>
              <a:spLocks noChangeAspect="1"/>
            </p:cNvSpPr>
            <p:nvPr/>
          </p:nvSpPr>
          <p:spPr>
            <a:xfrm rot="0">
              <a:off x="4955540" y="2845433"/>
              <a:ext cx="142873" cy="144779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66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mpd="sng" cap="flat">
              <a:solidFill>
                <a:srgbClr val="FF66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4" name="椭圆"/>
            <p:cNvSpPr>
              <a:spLocks noChangeAspect="1"/>
            </p:cNvSpPr>
            <p:nvPr/>
          </p:nvSpPr>
          <p:spPr>
            <a:xfrm rot="0">
              <a:off x="5784214" y="2845433"/>
              <a:ext cx="142875" cy="144779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66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mpd="sng" cap="flat">
              <a:solidFill>
                <a:srgbClr val="FF66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5" name="椭圆"/>
            <p:cNvSpPr>
              <a:spLocks noChangeAspect="1"/>
            </p:cNvSpPr>
            <p:nvPr/>
          </p:nvSpPr>
          <p:spPr>
            <a:xfrm rot="0">
              <a:off x="6395085" y="2842260"/>
              <a:ext cx="142875" cy="144779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66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mpd="sng" cap="flat">
              <a:solidFill>
                <a:srgbClr val="FF66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6" name="椭圆"/>
            <p:cNvSpPr>
              <a:spLocks noChangeAspect="1"/>
            </p:cNvSpPr>
            <p:nvPr/>
          </p:nvSpPr>
          <p:spPr>
            <a:xfrm rot="0">
              <a:off x="7547610" y="2842260"/>
              <a:ext cx="142875" cy="144779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66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mpd="sng" cap="flat">
              <a:solidFill>
                <a:srgbClr val="FF6600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graphicFrame>
          <p:nvGraphicFramePr>
            <p:cNvPr id="187" name="对象"/>
            <p:cNvGraphicFramePr>
              <a:graphicFrameLocks/>
            </p:cNvGraphicFramePr>
            <p:nvPr/>
          </p:nvGraphicFramePr>
          <p:xfrm>
            <a:off x="3949055" y="2877189"/>
            <a:ext cx="466730" cy="401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1" imgW="0" imgH="0" progId="package">
                    <p:embed/>
                  </p:oleObj>
                </mc:Choice>
                <mc:Fallback>
                  <p:oleObj name="package" r:id="rId21" imgW="0" imgH="0" progId="package">
                    <p:embed/>
                    <p:pic>
                      <p:nvPicPr>
                        <p:cNvPr id="187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2" cstate="print"/>
                        <a:stretch>
                          <a:fillRect/>
                        </a:stretch>
                      </p:blipFill>
                      <p:spPr>
                        <a:xfrm rot="0">
                          <a:off x="3949055" y="2877189"/>
                          <a:ext cx="466730" cy="40194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对象"/>
            <p:cNvGraphicFramePr>
              <a:graphicFrameLocks/>
            </p:cNvGraphicFramePr>
            <p:nvPr/>
          </p:nvGraphicFramePr>
          <p:xfrm>
            <a:off x="6323987" y="2875921"/>
            <a:ext cx="466708" cy="40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3" imgW="0" imgH="0" progId="package">
                    <p:embed/>
                  </p:oleObj>
                </mc:Choice>
                <mc:Fallback>
                  <p:oleObj name="package" r:id="rId23" imgW="0" imgH="0" progId="package">
                    <p:embed/>
                    <p:pic>
                      <p:nvPicPr>
                        <p:cNvPr id="188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4" cstate="print"/>
                        <a:stretch>
                          <a:fillRect/>
                        </a:stretch>
                      </p:blipFill>
                      <p:spPr>
                        <a:xfrm rot="0">
                          <a:off x="6323987" y="2875921"/>
                          <a:ext cx="466708" cy="401320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" name="对象"/>
            <p:cNvGraphicFramePr>
              <a:graphicFrameLocks/>
            </p:cNvGraphicFramePr>
            <p:nvPr/>
          </p:nvGraphicFramePr>
          <p:xfrm>
            <a:off x="7438383" y="2880351"/>
            <a:ext cx="466752" cy="401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25" imgW="0" imgH="0" progId="package">
                    <p:embed/>
                  </p:oleObj>
                </mc:Choice>
                <mc:Fallback>
                  <p:oleObj name="package" r:id="rId25" imgW="0" imgH="0" progId="package">
                    <p:embed/>
                    <p:pic>
                      <p:nvPicPr>
                        <p:cNvPr id="189" name="对象"/>
                        <p:cNvPicPr>
                          <a:picLocks/>
                        </p:cNvPicPr>
                        <p:nvPr/>
                      </p:nvPicPr>
                      <p:blipFill>
                        <a:blip r:embed="rId26" cstate="print"/>
                        <a:stretch>
                          <a:fillRect/>
                        </a:stretch>
                      </p:blipFill>
                      <p:spPr>
                        <a:xfrm rot="0">
                          <a:off x="7438383" y="2880351"/>
                          <a:ext cx="466752" cy="401967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30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65" grpId="0" animBg="1"/>
      <p:bldP spid="190" grpId="0" animBg="1"/>
      <p:bldP spid="174" grpId="0" animBg="1"/>
      <p:bldP spid="157" grpId="0" animBg="1"/>
      <p:bldP spid="17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微软雅黑 54号(标题)</dc:title>
  <dc:creator>宁荣健</dc:creator>
  <cp:lastModifiedBy>lenovo</cp:lastModifiedBy>
  <cp:revision>73</cp:revision>
  <dcterms:created xsi:type="dcterms:W3CDTF">2019-06-19T02:08:00Z</dcterms:created>
  <dcterms:modified xsi:type="dcterms:W3CDTF">2022-09-27T01:53:56Z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2052-11.1.0.12358</vt:lpwstr>
  </property>
  <property fmtid="{D5CDD505-2E9C-101B-9397-08002B2CF9AE}" pid="3" name="ICV">
    <vt:lpwstr>FF1CCDD031BC400692E26AE1F11496D5</vt:lpwstr>
  </property>
</Properties>
</file>