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5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image" Target="../media/image23.wmf"/><Relationship Id="rId26" Type="http://schemas.openxmlformats.org/officeDocument/2006/relationships/image" Target="../media/image31.wmf"/><Relationship Id="rId3" Type="http://schemas.openxmlformats.org/officeDocument/2006/relationships/image" Target="../media/image8.wmf"/><Relationship Id="rId21" Type="http://schemas.openxmlformats.org/officeDocument/2006/relationships/image" Target="../media/image26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5" Type="http://schemas.openxmlformats.org/officeDocument/2006/relationships/image" Target="../media/image30.wmf"/><Relationship Id="rId33" Type="http://schemas.openxmlformats.org/officeDocument/2006/relationships/image" Target="../media/image38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20" Type="http://schemas.openxmlformats.org/officeDocument/2006/relationships/image" Target="../media/image25.wmf"/><Relationship Id="rId29" Type="http://schemas.openxmlformats.org/officeDocument/2006/relationships/image" Target="../media/image34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24" Type="http://schemas.openxmlformats.org/officeDocument/2006/relationships/image" Target="../media/image29.wmf"/><Relationship Id="rId32" Type="http://schemas.openxmlformats.org/officeDocument/2006/relationships/image" Target="../media/image37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23" Type="http://schemas.openxmlformats.org/officeDocument/2006/relationships/image" Target="../media/image28.wmf"/><Relationship Id="rId28" Type="http://schemas.openxmlformats.org/officeDocument/2006/relationships/image" Target="../media/image33.wmf"/><Relationship Id="rId10" Type="http://schemas.openxmlformats.org/officeDocument/2006/relationships/image" Target="../media/image15.wmf"/><Relationship Id="rId19" Type="http://schemas.openxmlformats.org/officeDocument/2006/relationships/image" Target="../media/image24.wmf"/><Relationship Id="rId31" Type="http://schemas.openxmlformats.org/officeDocument/2006/relationships/image" Target="../media/image36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Relationship Id="rId22" Type="http://schemas.openxmlformats.org/officeDocument/2006/relationships/image" Target="../media/image27.wmf"/><Relationship Id="rId27" Type="http://schemas.openxmlformats.org/officeDocument/2006/relationships/image" Target="../media/image32.wmf"/><Relationship Id="rId30" Type="http://schemas.openxmlformats.org/officeDocument/2006/relationships/image" Target="../media/image35.wmf"/><Relationship Id="rId8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2019/12/20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2019/12/20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wmf"/><Relationship Id="rId21" Type="http://schemas.openxmlformats.org/officeDocument/2006/relationships/oleObject" Target="../embeddings/oleObject13.bin"/><Relationship Id="rId42" Type="http://schemas.openxmlformats.org/officeDocument/2006/relationships/oleObject" Target="../embeddings/oleObject24.bin"/><Relationship Id="rId47" Type="http://schemas.openxmlformats.org/officeDocument/2006/relationships/image" Target="../media/image27.wmf"/><Relationship Id="rId63" Type="http://schemas.openxmlformats.org/officeDocument/2006/relationships/image" Target="../media/image35.wmf"/><Relationship Id="rId68" Type="http://schemas.openxmlformats.org/officeDocument/2006/relationships/oleObject" Target="../embeddings/oleObject37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9" Type="http://schemas.openxmlformats.org/officeDocument/2006/relationships/oleObject" Target="../embeddings/oleObject17.bin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37" Type="http://schemas.openxmlformats.org/officeDocument/2006/relationships/image" Target="../media/image22.w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26.wmf"/><Relationship Id="rId53" Type="http://schemas.openxmlformats.org/officeDocument/2006/relationships/image" Target="../media/image30.wmf"/><Relationship Id="rId58" Type="http://schemas.openxmlformats.org/officeDocument/2006/relationships/oleObject" Target="../embeddings/oleObject32.bin"/><Relationship Id="rId66" Type="http://schemas.openxmlformats.org/officeDocument/2006/relationships/oleObject" Target="../embeddings/oleObject36.bin"/><Relationship Id="rId5" Type="http://schemas.openxmlformats.org/officeDocument/2006/relationships/oleObject" Target="../embeddings/oleObject5.bin"/><Relationship Id="rId61" Type="http://schemas.openxmlformats.org/officeDocument/2006/relationships/image" Target="../media/image34.wmf"/><Relationship Id="rId19" Type="http://schemas.openxmlformats.org/officeDocument/2006/relationships/oleObject" Target="../embeddings/oleObject12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9.wmf"/><Relationship Id="rId35" Type="http://schemas.openxmlformats.org/officeDocument/2006/relationships/image" Target="../media/image21.wmf"/><Relationship Id="rId43" Type="http://schemas.openxmlformats.org/officeDocument/2006/relationships/image" Target="../media/image25.wmf"/><Relationship Id="rId48" Type="http://schemas.openxmlformats.org/officeDocument/2006/relationships/oleObject" Target="../embeddings/oleObject27.bin"/><Relationship Id="rId56" Type="http://schemas.openxmlformats.org/officeDocument/2006/relationships/oleObject" Target="../embeddings/oleObject31.bin"/><Relationship Id="rId64" Type="http://schemas.openxmlformats.org/officeDocument/2006/relationships/oleObject" Target="../embeddings/oleObject35.bin"/><Relationship Id="rId69" Type="http://schemas.openxmlformats.org/officeDocument/2006/relationships/image" Target="../media/image38.wmf"/><Relationship Id="rId8" Type="http://schemas.openxmlformats.org/officeDocument/2006/relationships/image" Target="../media/image8.wmf"/><Relationship Id="rId51" Type="http://schemas.openxmlformats.org/officeDocument/2006/relationships/image" Target="../media/image29.wmf"/><Relationship Id="rId3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38" Type="http://schemas.openxmlformats.org/officeDocument/2006/relationships/oleObject" Target="../embeddings/oleObject22.bin"/><Relationship Id="rId46" Type="http://schemas.openxmlformats.org/officeDocument/2006/relationships/oleObject" Target="../embeddings/oleObject26.bin"/><Relationship Id="rId59" Type="http://schemas.openxmlformats.org/officeDocument/2006/relationships/image" Target="../media/image33.wmf"/><Relationship Id="rId67" Type="http://schemas.openxmlformats.org/officeDocument/2006/relationships/image" Target="../media/image37.wmf"/><Relationship Id="rId20" Type="http://schemas.openxmlformats.org/officeDocument/2006/relationships/image" Target="../media/image14.wmf"/><Relationship Id="rId41" Type="http://schemas.openxmlformats.org/officeDocument/2006/relationships/image" Target="../media/image24.wmf"/><Relationship Id="rId54" Type="http://schemas.openxmlformats.org/officeDocument/2006/relationships/oleObject" Target="../embeddings/oleObject30.bin"/><Relationship Id="rId62" Type="http://schemas.openxmlformats.org/officeDocument/2006/relationships/oleObject" Target="../embeddings/oleObject3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8.wmf"/><Relationship Id="rId36" Type="http://schemas.openxmlformats.org/officeDocument/2006/relationships/oleObject" Target="../embeddings/oleObject21.bin"/><Relationship Id="rId49" Type="http://schemas.openxmlformats.org/officeDocument/2006/relationships/image" Target="../media/image28.wmf"/><Relationship Id="rId57" Type="http://schemas.openxmlformats.org/officeDocument/2006/relationships/image" Target="../media/image32.wmf"/><Relationship Id="rId10" Type="http://schemas.openxmlformats.org/officeDocument/2006/relationships/image" Target="../media/image9.wmf"/><Relationship Id="rId31" Type="http://schemas.openxmlformats.org/officeDocument/2006/relationships/oleObject" Target="../embeddings/oleObject18.bin"/><Relationship Id="rId44" Type="http://schemas.openxmlformats.org/officeDocument/2006/relationships/oleObject" Target="../embeddings/oleObject25.bin"/><Relationship Id="rId52" Type="http://schemas.openxmlformats.org/officeDocument/2006/relationships/oleObject" Target="../embeddings/oleObject29.bin"/><Relationship Id="rId60" Type="http://schemas.openxmlformats.org/officeDocument/2006/relationships/oleObject" Target="../embeddings/oleObject33.bin"/><Relationship Id="rId65" Type="http://schemas.openxmlformats.org/officeDocument/2006/relationships/image" Target="../media/image36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3.wmf"/><Relationship Id="rId39" Type="http://schemas.openxmlformats.org/officeDocument/2006/relationships/image" Target="../media/image23.wmf"/><Relationship Id="rId34" Type="http://schemas.openxmlformats.org/officeDocument/2006/relationships/oleObject" Target="../embeddings/oleObject20.bin"/><Relationship Id="rId50" Type="http://schemas.openxmlformats.org/officeDocument/2006/relationships/oleObject" Target="../embeddings/oleObject28.bin"/><Relationship Id="rId55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3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emf"/><Relationship Id="rId11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44.emf"/><Relationship Id="rId10" Type="http://schemas.openxmlformats.org/officeDocument/2006/relationships/oleObject" Target="../embeddings/Microsoft_Word_97_-_2003___1.doc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Microsoft_Word_97_-_2003___5.doc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Microsoft_Word_97_-_2003___3.doc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6.doc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emf"/><Relationship Id="rId5" Type="http://schemas.openxmlformats.org/officeDocument/2006/relationships/image" Target="../media/image45.emf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Microsoft_Word_97_-_2003___4.doc"/><Relationship Id="rId19" Type="http://schemas.openxmlformats.org/officeDocument/2006/relationships/oleObject" Target="../embeddings/Microsoft_Word_97_-_2003___7.doc"/><Relationship Id="rId4" Type="http://schemas.openxmlformats.org/officeDocument/2006/relationships/oleObject" Target="../embeddings/Microsoft_Word_97_-_2003___2.doc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Microsoft_Word_97_-_2003___11.doc"/><Relationship Id="rId1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9.doc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2.doc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emf"/><Relationship Id="rId5" Type="http://schemas.openxmlformats.org/officeDocument/2006/relationships/image" Target="../media/image51.emf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Microsoft_Word_97_-_2003___10.doc"/><Relationship Id="rId19" Type="http://schemas.openxmlformats.org/officeDocument/2006/relationships/image" Target="../media/image56.emf"/><Relationship Id="rId4" Type="http://schemas.openxmlformats.org/officeDocument/2006/relationships/oleObject" Target="../embeddings/Microsoft_Word_97_-_2003___8.doc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emf"/><Relationship Id="rId22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00763"/>
              </p:ext>
            </p:extLst>
          </p:nvPr>
        </p:nvGraphicFramePr>
        <p:xfrm>
          <a:off x="1884551" y="1416937"/>
          <a:ext cx="85693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3" imgW="3737601" imgH="435673" progId="Word.Document.8">
                  <p:embed/>
                </p:oleObj>
              </mc:Choice>
              <mc:Fallback>
                <p:oleObj name="Document" r:id="rId3" imgW="3737601" imgH="435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551" y="1416937"/>
                        <a:ext cx="85693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43229"/>
              </p:ext>
            </p:extLst>
          </p:nvPr>
        </p:nvGraphicFramePr>
        <p:xfrm>
          <a:off x="2641600" y="2321859"/>
          <a:ext cx="685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5" imgW="3016859" imgH="580087" progId="Word.Document.8">
                  <p:embed/>
                </p:oleObj>
              </mc:Choice>
              <mc:Fallback>
                <p:oleObj name="Document" r:id="rId5" imgW="3016859" imgH="580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321859"/>
                        <a:ext cx="6858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946400" y="3797300"/>
          <a:ext cx="624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7" imgW="2747188" imgH="378987" progId="Word.Document.8">
                  <p:embed/>
                </p:oleObj>
              </mc:Choice>
              <mc:Fallback>
                <p:oleObj name="Document" r:id="rId7" imgW="2747188" imgH="378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797300"/>
                        <a:ext cx="6248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4148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81"/>
          <p:cNvSpPr>
            <a:spLocks noChangeArrowheads="1"/>
          </p:cNvSpPr>
          <p:nvPr/>
        </p:nvSpPr>
        <p:spPr bwMode="auto">
          <a:xfrm>
            <a:off x="5960386" y="2950519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23" name="Rectangle 483"/>
          <p:cNvSpPr>
            <a:spLocks noChangeArrowheads="1"/>
          </p:cNvSpPr>
          <p:nvPr/>
        </p:nvSpPr>
        <p:spPr bwMode="auto">
          <a:xfrm>
            <a:off x="5960386" y="3121969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24" name="Rectangle 485"/>
          <p:cNvSpPr>
            <a:spLocks noChangeArrowheads="1"/>
          </p:cNvSpPr>
          <p:nvPr/>
        </p:nvSpPr>
        <p:spPr bwMode="auto">
          <a:xfrm>
            <a:off x="5960386" y="3121969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25" name="Rectangle 487"/>
          <p:cNvSpPr>
            <a:spLocks noChangeArrowheads="1"/>
          </p:cNvSpPr>
          <p:nvPr/>
        </p:nvSpPr>
        <p:spPr bwMode="auto">
          <a:xfrm>
            <a:off x="5960386" y="3107682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26" name="Rectangle 489"/>
          <p:cNvSpPr>
            <a:spLocks noChangeArrowheads="1"/>
          </p:cNvSpPr>
          <p:nvPr/>
        </p:nvSpPr>
        <p:spPr bwMode="auto">
          <a:xfrm>
            <a:off x="5960386" y="3107682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27" name="Rectangle 491"/>
          <p:cNvSpPr>
            <a:spLocks noChangeArrowheads="1"/>
          </p:cNvSpPr>
          <p:nvPr/>
        </p:nvSpPr>
        <p:spPr bwMode="auto">
          <a:xfrm>
            <a:off x="5960386" y="2988619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28" name="Rectangle 493"/>
          <p:cNvSpPr>
            <a:spLocks noChangeArrowheads="1"/>
          </p:cNvSpPr>
          <p:nvPr/>
        </p:nvSpPr>
        <p:spPr bwMode="auto">
          <a:xfrm>
            <a:off x="5960386" y="3012432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29" name="Rectangle 495"/>
          <p:cNvSpPr>
            <a:spLocks noChangeArrowheads="1"/>
          </p:cNvSpPr>
          <p:nvPr/>
        </p:nvSpPr>
        <p:spPr bwMode="auto">
          <a:xfrm>
            <a:off x="5960386" y="3012432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30" name="Rectangle 497"/>
          <p:cNvSpPr>
            <a:spLocks noChangeArrowheads="1"/>
          </p:cNvSpPr>
          <p:nvPr/>
        </p:nvSpPr>
        <p:spPr bwMode="auto">
          <a:xfrm>
            <a:off x="5960386" y="3121969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5131" name="Rectangle 511"/>
          <p:cNvSpPr>
            <a:spLocks noChangeArrowheads="1"/>
          </p:cNvSpPr>
          <p:nvPr/>
        </p:nvSpPr>
        <p:spPr bwMode="auto">
          <a:xfrm>
            <a:off x="5960386" y="3098157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pSp>
        <p:nvGrpSpPr>
          <p:cNvPr id="5132" name="Group 518"/>
          <p:cNvGrpSpPr>
            <a:grpSpLocks/>
          </p:cNvGrpSpPr>
          <p:nvPr/>
        </p:nvGrpSpPr>
        <p:grpSpPr bwMode="auto">
          <a:xfrm>
            <a:off x="958358" y="855407"/>
            <a:ext cx="10275284" cy="6206257"/>
            <a:chOff x="-457" y="84"/>
            <a:chExt cx="6575" cy="4096"/>
          </a:xfrm>
        </p:grpSpPr>
        <p:sp>
          <p:nvSpPr>
            <p:cNvPr id="5141" name="Rectangle 421"/>
            <p:cNvSpPr>
              <a:spLocks noChangeArrowheads="1"/>
            </p:cNvSpPr>
            <p:nvPr/>
          </p:nvSpPr>
          <p:spPr bwMode="auto">
            <a:xfrm>
              <a:off x="3759" y="3616"/>
              <a:ext cx="176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42" name="Rectangle 419"/>
            <p:cNvSpPr>
              <a:spLocks noChangeArrowheads="1"/>
            </p:cNvSpPr>
            <p:nvPr/>
          </p:nvSpPr>
          <p:spPr bwMode="auto">
            <a:xfrm>
              <a:off x="1170" y="3616"/>
              <a:ext cx="171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43" name="Rectangle 418"/>
            <p:cNvSpPr>
              <a:spLocks noChangeArrowheads="1"/>
            </p:cNvSpPr>
            <p:nvPr/>
          </p:nvSpPr>
          <p:spPr bwMode="auto">
            <a:xfrm>
              <a:off x="-437" y="3175"/>
              <a:ext cx="91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正态分布</a:t>
              </a:r>
            </a:p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en-US" altLang="zh-CN" sz="2000" dirty="0">
                <a:solidFill>
                  <a:srgbClr val="000066"/>
                </a:solidFill>
              </a:endParaRPr>
            </a:p>
          </p:txBody>
        </p:sp>
        <p:sp>
          <p:nvSpPr>
            <p:cNvPr id="5144" name="Rectangle 416"/>
            <p:cNvSpPr>
              <a:spLocks noChangeArrowheads="1"/>
            </p:cNvSpPr>
            <p:nvPr/>
          </p:nvSpPr>
          <p:spPr bwMode="auto">
            <a:xfrm>
              <a:off x="3759" y="3052"/>
              <a:ext cx="176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45" name="Rectangle 414"/>
            <p:cNvSpPr>
              <a:spLocks noChangeArrowheads="1"/>
            </p:cNvSpPr>
            <p:nvPr/>
          </p:nvSpPr>
          <p:spPr bwMode="auto">
            <a:xfrm>
              <a:off x="1170" y="3052"/>
              <a:ext cx="171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46" name="Rectangle 413"/>
            <p:cNvSpPr>
              <a:spLocks noChangeArrowheads="1"/>
            </p:cNvSpPr>
            <p:nvPr/>
          </p:nvSpPr>
          <p:spPr bwMode="auto">
            <a:xfrm>
              <a:off x="-431" y="2643"/>
              <a:ext cx="91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指数分布</a:t>
              </a:r>
            </a:p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en-US" altLang="zh-CN" sz="2000" dirty="0">
                <a:solidFill>
                  <a:srgbClr val="000066"/>
                </a:solidFill>
              </a:endParaRPr>
            </a:p>
          </p:txBody>
        </p:sp>
        <p:sp>
          <p:nvSpPr>
            <p:cNvPr id="5147" name="Rectangle 411"/>
            <p:cNvSpPr>
              <a:spLocks noChangeArrowheads="1"/>
            </p:cNvSpPr>
            <p:nvPr/>
          </p:nvSpPr>
          <p:spPr bwMode="auto">
            <a:xfrm>
              <a:off x="3759" y="2488"/>
              <a:ext cx="176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48" name="Rectangle 409"/>
            <p:cNvSpPr>
              <a:spLocks noChangeArrowheads="1"/>
            </p:cNvSpPr>
            <p:nvPr/>
          </p:nvSpPr>
          <p:spPr bwMode="auto">
            <a:xfrm>
              <a:off x="1170" y="2488"/>
              <a:ext cx="171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49" name="Rectangle 408"/>
            <p:cNvSpPr>
              <a:spLocks noChangeArrowheads="1"/>
            </p:cNvSpPr>
            <p:nvPr/>
          </p:nvSpPr>
          <p:spPr bwMode="auto">
            <a:xfrm>
              <a:off x="-433" y="2036"/>
              <a:ext cx="91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均匀分布</a:t>
              </a:r>
            </a:p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en-US" altLang="zh-CN" sz="2000" dirty="0">
                <a:solidFill>
                  <a:srgbClr val="000066"/>
                </a:solidFill>
              </a:endParaRPr>
            </a:p>
          </p:txBody>
        </p:sp>
        <p:sp>
          <p:nvSpPr>
            <p:cNvPr id="5150" name="Rectangle 406"/>
            <p:cNvSpPr>
              <a:spLocks noChangeArrowheads="1"/>
            </p:cNvSpPr>
            <p:nvPr/>
          </p:nvSpPr>
          <p:spPr bwMode="auto">
            <a:xfrm>
              <a:off x="3759" y="2113"/>
              <a:ext cx="1761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51" name="Rectangle 404"/>
            <p:cNvSpPr>
              <a:spLocks noChangeArrowheads="1"/>
            </p:cNvSpPr>
            <p:nvPr/>
          </p:nvSpPr>
          <p:spPr bwMode="auto">
            <a:xfrm>
              <a:off x="1170" y="2113"/>
              <a:ext cx="1717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52" name="Rectangle 403"/>
            <p:cNvSpPr>
              <a:spLocks noChangeArrowheads="1"/>
            </p:cNvSpPr>
            <p:nvPr/>
          </p:nvSpPr>
          <p:spPr bwMode="auto">
            <a:xfrm>
              <a:off x="-446" y="1589"/>
              <a:ext cx="916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几何分布</a:t>
              </a:r>
              <a:endParaRPr lang="en-US" altLang="zh-CN" sz="2000" b="1" dirty="0">
                <a:solidFill>
                  <a:srgbClr val="000066"/>
                </a:solidFill>
              </a:endParaRPr>
            </a:p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153" name="Rectangle 401"/>
            <p:cNvSpPr>
              <a:spLocks noChangeArrowheads="1"/>
            </p:cNvSpPr>
            <p:nvPr/>
          </p:nvSpPr>
          <p:spPr bwMode="auto">
            <a:xfrm>
              <a:off x="3759" y="1549"/>
              <a:ext cx="176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54" name="Rectangle 399"/>
            <p:cNvSpPr>
              <a:spLocks noChangeArrowheads="1"/>
            </p:cNvSpPr>
            <p:nvPr/>
          </p:nvSpPr>
          <p:spPr bwMode="auto">
            <a:xfrm>
              <a:off x="1170" y="1549"/>
              <a:ext cx="171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55" name="Rectangle 398"/>
            <p:cNvSpPr>
              <a:spLocks noChangeArrowheads="1"/>
            </p:cNvSpPr>
            <p:nvPr/>
          </p:nvSpPr>
          <p:spPr bwMode="auto">
            <a:xfrm>
              <a:off x="-425" y="1059"/>
              <a:ext cx="91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泊松分布</a:t>
              </a:r>
            </a:p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en-US" altLang="zh-CN" sz="2000" dirty="0">
                <a:solidFill>
                  <a:srgbClr val="000066"/>
                </a:solidFill>
              </a:endParaRPr>
            </a:p>
          </p:txBody>
        </p:sp>
        <p:sp>
          <p:nvSpPr>
            <p:cNvPr id="5157" name="Rectangle 394"/>
            <p:cNvSpPr>
              <a:spLocks noChangeArrowheads="1"/>
            </p:cNvSpPr>
            <p:nvPr/>
          </p:nvSpPr>
          <p:spPr bwMode="auto">
            <a:xfrm>
              <a:off x="1170" y="985"/>
              <a:ext cx="171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58" name="Rectangle 393"/>
            <p:cNvSpPr>
              <a:spLocks noChangeArrowheads="1"/>
            </p:cNvSpPr>
            <p:nvPr/>
          </p:nvSpPr>
          <p:spPr bwMode="auto">
            <a:xfrm>
              <a:off x="-434" y="744"/>
              <a:ext cx="91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二项分布</a:t>
              </a:r>
            </a:p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en-US" altLang="zh-CN" sz="2000" dirty="0">
                <a:solidFill>
                  <a:srgbClr val="000066"/>
                </a:solidFill>
              </a:endParaRPr>
            </a:p>
          </p:txBody>
        </p:sp>
        <p:sp>
          <p:nvSpPr>
            <p:cNvPr id="5159" name="Rectangle 391"/>
            <p:cNvSpPr>
              <a:spLocks noChangeArrowheads="1"/>
            </p:cNvSpPr>
            <p:nvPr/>
          </p:nvSpPr>
          <p:spPr bwMode="auto">
            <a:xfrm>
              <a:off x="3599" y="400"/>
              <a:ext cx="1761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60" name="Rectangle 389"/>
            <p:cNvSpPr>
              <a:spLocks noChangeArrowheads="1"/>
            </p:cNvSpPr>
            <p:nvPr/>
          </p:nvSpPr>
          <p:spPr bwMode="auto">
            <a:xfrm>
              <a:off x="1231" y="481"/>
              <a:ext cx="171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61" name="Rectangle 388"/>
            <p:cNvSpPr>
              <a:spLocks noChangeArrowheads="1"/>
            </p:cNvSpPr>
            <p:nvPr/>
          </p:nvSpPr>
          <p:spPr bwMode="auto">
            <a:xfrm>
              <a:off x="-400" y="338"/>
              <a:ext cx="874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0-1</a:t>
              </a:r>
              <a:r>
                <a:rPr lang="zh-CN" altLang="en-US" sz="2000" b="1" dirty="0" smtClean="0">
                  <a:solidFill>
                    <a:srgbClr val="000066"/>
                  </a:solidFill>
                </a:rPr>
                <a:t>分布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162" name="Rectangle 386"/>
            <p:cNvSpPr>
              <a:spLocks noChangeArrowheads="1"/>
            </p:cNvSpPr>
            <p:nvPr/>
          </p:nvSpPr>
          <p:spPr bwMode="auto">
            <a:xfrm>
              <a:off x="3759" y="96"/>
              <a:ext cx="176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63" name="Rectangle 385"/>
            <p:cNvSpPr>
              <a:spLocks noChangeArrowheads="1"/>
            </p:cNvSpPr>
            <p:nvPr/>
          </p:nvSpPr>
          <p:spPr bwMode="auto">
            <a:xfrm>
              <a:off x="2887" y="96"/>
              <a:ext cx="108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5164" name="Rectangle 384"/>
            <p:cNvSpPr>
              <a:spLocks noChangeArrowheads="1"/>
            </p:cNvSpPr>
            <p:nvPr/>
          </p:nvSpPr>
          <p:spPr bwMode="auto">
            <a:xfrm>
              <a:off x="1901" y="96"/>
              <a:ext cx="191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66"/>
                  </a:solidFill>
                  <a:ea typeface="黑体" panose="02010609060101010101" pitchFamily="49" charset="-122"/>
                </a:rPr>
                <a:t>分布律或概率密度</a:t>
              </a:r>
            </a:p>
          </p:txBody>
        </p:sp>
        <p:sp>
          <p:nvSpPr>
            <p:cNvPr id="5165" name="Rectangle 383"/>
            <p:cNvSpPr>
              <a:spLocks noChangeArrowheads="1"/>
            </p:cNvSpPr>
            <p:nvPr/>
          </p:nvSpPr>
          <p:spPr bwMode="auto">
            <a:xfrm>
              <a:off x="15" y="115"/>
              <a:ext cx="91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分   布</a:t>
              </a:r>
            </a:p>
          </p:txBody>
        </p:sp>
        <p:sp>
          <p:nvSpPr>
            <p:cNvPr id="5166" name="Line 423"/>
            <p:cNvSpPr>
              <a:spLocks noChangeShapeType="1"/>
            </p:cNvSpPr>
            <p:nvPr/>
          </p:nvSpPr>
          <p:spPr bwMode="auto">
            <a:xfrm>
              <a:off x="-434" y="84"/>
              <a:ext cx="6549" cy="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67" name="Line 424"/>
            <p:cNvSpPr>
              <a:spLocks noChangeShapeType="1"/>
            </p:cNvSpPr>
            <p:nvPr/>
          </p:nvSpPr>
          <p:spPr bwMode="auto">
            <a:xfrm flipV="1">
              <a:off x="-440" y="420"/>
              <a:ext cx="655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68" name="Line 425"/>
            <p:cNvSpPr>
              <a:spLocks noChangeShapeType="1"/>
            </p:cNvSpPr>
            <p:nvPr/>
          </p:nvSpPr>
          <p:spPr bwMode="auto">
            <a:xfrm>
              <a:off x="-434" y="752"/>
              <a:ext cx="654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69" name="Line 426"/>
            <p:cNvSpPr>
              <a:spLocks noChangeShapeType="1"/>
            </p:cNvSpPr>
            <p:nvPr/>
          </p:nvSpPr>
          <p:spPr bwMode="auto">
            <a:xfrm>
              <a:off x="-443" y="1033"/>
              <a:ext cx="6561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0" name="Line 427"/>
            <p:cNvSpPr>
              <a:spLocks noChangeShapeType="1"/>
            </p:cNvSpPr>
            <p:nvPr/>
          </p:nvSpPr>
          <p:spPr bwMode="auto">
            <a:xfrm>
              <a:off x="-445" y="1465"/>
              <a:ext cx="6563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1" name="Line 428"/>
            <p:cNvSpPr>
              <a:spLocks noChangeShapeType="1"/>
            </p:cNvSpPr>
            <p:nvPr/>
          </p:nvSpPr>
          <p:spPr bwMode="auto">
            <a:xfrm>
              <a:off x="-457" y="1918"/>
              <a:ext cx="6569" cy="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2" name="Line 429"/>
            <p:cNvSpPr>
              <a:spLocks noChangeShapeType="1"/>
            </p:cNvSpPr>
            <p:nvPr/>
          </p:nvSpPr>
          <p:spPr bwMode="auto">
            <a:xfrm flipV="1">
              <a:off x="-440" y="2543"/>
              <a:ext cx="6547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3" name="Line 430"/>
            <p:cNvSpPr>
              <a:spLocks noChangeShapeType="1"/>
            </p:cNvSpPr>
            <p:nvPr/>
          </p:nvSpPr>
          <p:spPr bwMode="auto">
            <a:xfrm flipV="1">
              <a:off x="-434" y="3066"/>
              <a:ext cx="6552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4" name="Line 431"/>
            <p:cNvSpPr>
              <a:spLocks noChangeShapeType="1"/>
            </p:cNvSpPr>
            <p:nvPr/>
          </p:nvSpPr>
          <p:spPr bwMode="auto">
            <a:xfrm>
              <a:off x="-446" y="3646"/>
              <a:ext cx="6558" cy="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5" name="Line 432"/>
            <p:cNvSpPr>
              <a:spLocks noChangeShapeType="1"/>
            </p:cNvSpPr>
            <p:nvPr/>
          </p:nvSpPr>
          <p:spPr bwMode="auto">
            <a:xfrm flipH="1">
              <a:off x="-446" y="91"/>
              <a:ext cx="0" cy="3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6" name="Line 433"/>
            <p:cNvSpPr>
              <a:spLocks noChangeShapeType="1"/>
            </p:cNvSpPr>
            <p:nvPr/>
          </p:nvSpPr>
          <p:spPr bwMode="auto">
            <a:xfrm>
              <a:off x="1333" y="110"/>
              <a:ext cx="5" cy="3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7" name="Line 434"/>
            <p:cNvSpPr>
              <a:spLocks noChangeShapeType="1"/>
            </p:cNvSpPr>
            <p:nvPr/>
          </p:nvSpPr>
          <p:spPr bwMode="auto">
            <a:xfrm flipH="1">
              <a:off x="4331" y="84"/>
              <a:ext cx="16" cy="3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8" name="Line 435"/>
            <p:cNvSpPr>
              <a:spLocks noChangeShapeType="1"/>
            </p:cNvSpPr>
            <p:nvPr/>
          </p:nvSpPr>
          <p:spPr bwMode="auto">
            <a:xfrm flipH="1">
              <a:off x="5077" y="130"/>
              <a:ext cx="36" cy="35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sp>
          <p:nvSpPr>
            <p:cNvPr id="5179" name="Line 437"/>
            <p:cNvSpPr>
              <a:spLocks noChangeShapeType="1"/>
            </p:cNvSpPr>
            <p:nvPr/>
          </p:nvSpPr>
          <p:spPr bwMode="auto">
            <a:xfrm flipH="1">
              <a:off x="6100" y="96"/>
              <a:ext cx="15" cy="35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 anchorCtr="1"/>
            <a:lstStyle/>
            <a:p>
              <a:endParaRPr lang="zh-CN" altLang="en-US"/>
            </a:p>
          </p:txBody>
        </p:sp>
        <p:graphicFrame>
          <p:nvGraphicFramePr>
            <p:cNvPr id="5180" name="Object 4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3895217"/>
                </p:ext>
              </p:extLst>
            </p:nvPr>
          </p:nvGraphicFramePr>
          <p:xfrm>
            <a:off x="1639" y="468"/>
            <a:ext cx="165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" name="Equation" r:id="rId3" imgW="1523880" imgH="228600" progId="Equation.DSMT4">
                    <p:embed/>
                  </p:oleObj>
                </mc:Choice>
                <mc:Fallback>
                  <p:oleObj name="Equation" r:id="rId3" imgW="1523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468"/>
                          <a:ext cx="165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1" name="Object 4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5312765"/>
                </p:ext>
              </p:extLst>
            </p:nvPr>
          </p:nvGraphicFramePr>
          <p:xfrm>
            <a:off x="1603" y="776"/>
            <a:ext cx="165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" name="Equation" r:id="rId5" imgW="1701720" imgH="241200" progId="Equation.DSMT4">
                    <p:embed/>
                  </p:oleObj>
                </mc:Choice>
                <mc:Fallback>
                  <p:oleObj name="Equation" r:id="rId5" imgW="17017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776"/>
                          <a:ext cx="165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2" name="Object 4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578600"/>
                </p:ext>
              </p:extLst>
            </p:nvPr>
          </p:nvGraphicFramePr>
          <p:xfrm>
            <a:off x="1627" y="1018"/>
            <a:ext cx="130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" name="Equation" r:id="rId7" imgW="1218960" imgH="419040" progId="Equation.DSMT4">
                    <p:embed/>
                  </p:oleObj>
                </mc:Choice>
                <mc:Fallback>
                  <p:oleObj name="Equation" r:id="rId7" imgW="12189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1018"/>
                          <a:ext cx="1308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3" name="Object 4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356404"/>
                </p:ext>
              </p:extLst>
            </p:nvPr>
          </p:nvGraphicFramePr>
          <p:xfrm>
            <a:off x="1637" y="1562"/>
            <a:ext cx="157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" name="Equation" r:id="rId9" imgW="1460160" imgH="228600" progId="Equation.DSMT4">
                    <p:embed/>
                  </p:oleObj>
                </mc:Choice>
                <mc:Fallback>
                  <p:oleObj name="Equation" r:id="rId9" imgW="1460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1562"/>
                          <a:ext cx="157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4" name="Object 4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4790774"/>
                </p:ext>
              </p:extLst>
            </p:nvPr>
          </p:nvGraphicFramePr>
          <p:xfrm>
            <a:off x="1953" y="1914"/>
            <a:ext cx="1583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" name="Equation" r:id="rId11" imgW="1651000" imgH="660400" progId="Equation.DSMT4">
                    <p:embed/>
                  </p:oleObj>
                </mc:Choice>
                <mc:Fallback>
                  <p:oleObj name="Equation" r:id="rId11" imgW="1651000" imgH="660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1914"/>
                          <a:ext cx="1583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5" name="Object 4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83075"/>
                </p:ext>
              </p:extLst>
            </p:nvPr>
          </p:nvGraphicFramePr>
          <p:xfrm>
            <a:off x="1915" y="2569"/>
            <a:ext cx="1513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" name="Equation" r:id="rId13" imgW="1422400" imgH="482600" progId="Equation.DSMT4">
                    <p:embed/>
                  </p:oleObj>
                </mc:Choice>
                <mc:Fallback>
                  <p:oleObj name="Equation" r:id="rId13" imgW="14224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2569"/>
                          <a:ext cx="1513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6" name="Object 4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867660"/>
                </p:ext>
              </p:extLst>
            </p:nvPr>
          </p:nvGraphicFramePr>
          <p:xfrm>
            <a:off x="1963" y="3064"/>
            <a:ext cx="158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" name="Equation" r:id="rId15" imgW="1371600" imgH="495300" progId="Equation.DSMT4">
                    <p:embed/>
                  </p:oleObj>
                </mc:Choice>
                <mc:Fallback>
                  <p:oleObj name="Equation" r:id="rId15" imgW="1371600" imgH="495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3064"/>
                          <a:ext cx="1582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7" name="Object 4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1459117"/>
                </p:ext>
              </p:extLst>
            </p:nvPr>
          </p:nvGraphicFramePr>
          <p:xfrm>
            <a:off x="4513" y="143"/>
            <a:ext cx="39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" name="Equation" r:id="rId17" imgW="241195" imgH="152334" progId="Equation.DSMT4">
                    <p:embed/>
                  </p:oleObj>
                </mc:Choice>
                <mc:Fallback>
                  <p:oleObj name="Equation" r:id="rId17" imgW="241195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43"/>
                          <a:ext cx="39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8" name="Object 4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8726710"/>
                </p:ext>
              </p:extLst>
            </p:nvPr>
          </p:nvGraphicFramePr>
          <p:xfrm>
            <a:off x="4601" y="521"/>
            <a:ext cx="19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" name="Equation" r:id="rId19" imgW="139639" imgH="152334" progId="Equation.DSMT4">
                    <p:embed/>
                  </p:oleObj>
                </mc:Choice>
                <mc:Fallback>
                  <p:oleObj name="Equation" r:id="rId19" imgW="13963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521"/>
                          <a:ext cx="19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9" name="Object 4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930357"/>
                </p:ext>
              </p:extLst>
            </p:nvPr>
          </p:nvGraphicFramePr>
          <p:xfrm>
            <a:off x="4584" y="803"/>
            <a:ext cx="26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1" name="Equation" r:id="rId21" imgW="190417" imgH="152334" progId="Equation.DSMT4">
                    <p:embed/>
                  </p:oleObj>
                </mc:Choice>
                <mc:Fallback>
                  <p:oleObj name="Equation" r:id="rId21" imgW="190417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803"/>
                          <a:ext cx="26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0" name="Object 4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6650919"/>
                </p:ext>
              </p:extLst>
            </p:nvPr>
          </p:nvGraphicFramePr>
          <p:xfrm>
            <a:off x="4613" y="1187"/>
            <a:ext cx="17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" name="Equation" r:id="rId23" imgW="139579" imgH="177646" progId="Equation.DSMT4">
                    <p:embed/>
                  </p:oleObj>
                </mc:Choice>
                <mc:Fallback>
                  <p:oleObj name="Equation" r:id="rId23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1187"/>
                          <a:ext cx="175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" name="Object 4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3558029"/>
                </p:ext>
              </p:extLst>
            </p:nvPr>
          </p:nvGraphicFramePr>
          <p:xfrm>
            <a:off x="4612" y="1444"/>
            <a:ext cx="176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3" name="Equation" r:id="rId25" imgW="165028" imgH="418918" progId="Equation.DSMT4">
                    <p:embed/>
                  </p:oleObj>
                </mc:Choice>
                <mc:Fallback>
                  <p:oleObj name="Equation" r:id="rId25" imgW="165028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444"/>
                          <a:ext cx="176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" name="Object 4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512214"/>
                </p:ext>
              </p:extLst>
            </p:nvPr>
          </p:nvGraphicFramePr>
          <p:xfrm>
            <a:off x="4543" y="2055"/>
            <a:ext cx="394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4" name="Equation" r:id="rId27" imgW="342751" imgH="368140" progId="Equation.DSMT4">
                    <p:embed/>
                  </p:oleObj>
                </mc:Choice>
                <mc:Fallback>
                  <p:oleObj name="Equation" r:id="rId27" imgW="342751" imgH="3681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2055"/>
                          <a:ext cx="394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3" name="Object 4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5888899"/>
                </p:ext>
              </p:extLst>
            </p:nvPr>
          </p:nvGraphicFramePr>
          <p:xfrm>
            <a:off x="4668" y="2555"/>
            <a:ext cx="19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" name="Equation" r:id="rId29" imgW="152334" imgH="368140" progId="Equation.DSMT4">
                    <p:embed/>
                  </p:oleObj>
                </mc:Choice>
                <mc:Fallback>
                  <p:oleObj name="Equation" r:id="rId29" imgW="152334" imgH="3681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8" y="2555"/>
                          <a:ext cx="194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4" name="Object 4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791433"/>
                </p:ext>
              </p:extLst>
            </p:nvPr>
          </p:nvGraphicFramePr>
          <p:xfrm>
            <a:off x="4664" y="3279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" name="Equation" r:id="rId31" imgW="139639" imgH="152334" progId="Equation.DSMT4">
                    <p:embed/>
                  </p:oleObj>
                </mc:Choice>
                <mc:Fallback>
                  <p:oleObj name="Equation" r:id="rId31" imgW="13963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3279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5" name="Object 4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6464186"/>
                </p:ext>
              </p:extLst>
            </p:nvPr>
          </p:nvGraphicFramePr>
          <p:xfrm>
            <a:off x="5500" y="1196"/>
            <a:ext cx="17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7" name="Equation" r:id="rId33" imgW="139579" imgH="177646" progId="Equation.DSMT4">
                    <p:embed/>
                  </p:oleObj>
                </mc:Choice>
                <mc:Fallback>
                  <p:oleObj name="Equation" r:id="rId33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" y="1196"/>
                          <a:ext cx="17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6" name="Object 5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392733"/>
                </p:ext>
              </p:extLst>
            </p:nvPr>
          </p:nvGraphicFramePr>
          <p:xfrm>
            <a:off x="5358" y="147"/>
            <a:ext cx="43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" name="Equation" r:id="rId34" imgW="266469" imgH="152268" progId="Equation.DSMT4">
                    <p:embed/>
                  </p:oleObj>
                </mc:Choice>
                <mc:Fallback>
                  <p:oleObj name="Equation" r:id="rId34" imgW="266469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8" y="147"/>
                          <a:ext cx="43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7" name="Object 5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6252383"/>
                </p:ext>
              </p:extLst>
            </p:nvPr>
          </p:nvGraphicFramePr>
          <p:xfrm>
            <a:off x="5325" y="471"/>
            <a:ext cx="63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9" name="Equation" r:id="rId36" imgW="495085" imgH="190417" progId="Equation.DSMT4">
                    <p:embed/>
                  </p:oleObj>
                </mc:Choice>
                <mc:Fallback>
                  <p:oleObj name="Equation" r:id="rId36" imgW="495085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" y="471"/>
                          <a:ext cx="631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8" name="Object 5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3614023"/>
                </p:ext>
              </p:extLst>
            </p:nvPr>
          </p:nvGraphicFramePr>
          <p:xfrm>
            <a:off x="5282" y="777"/>
            <a:ext cx="73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" name="Equation" r:id="rId38" imgW="558800" imgH="190500" progId="Equation.DSMT4">
                    <p:embed/>
                  </p:oleObj>
                </mc:Choice>
                <mc:Fallback>
                  <p:oleObj name="Equation" r:id="rId38" imgW="5588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" y="777"/>
                          <a:ext cx="73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9" name="Object 5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3266412"/>
                </p:ext>
              </p:extLst>
            </p:nvPr>
          </p:nvGraphicFramePr>
          <p:xfrm>
            <a:off x="5417" y="1483"/>
            <a:ext cx="380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" name="Equation" r:id="rId40" imgW="355446" imgH="418918" progId="Equation.DSMT4">
                    <p:embed/>
                  </p:oleObj>
                </mc:Choice>
                <mc:Fallback>
                  <p:oleObj name="Equation" r:id="rId40" imgW="355446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7" y="1483"/>
                          <a:ext cx="380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0" name="Object 5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288504"/>
                </p:ext>
              </p:extLst>
            </p:nvPr>
          </p:nvGraphicFramePr>
          <p:xfrm>
            <a:off x="5328" y="2048"/>
            <a:ext cx="575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2" name="Equation" r:id="rId42" imgW="495085" imgH="380835" progId="Equation.DSMT4">
                    <p:embed/>
                  </p:oleObj>
                </mc:Choice>
                <mc:Fallback>
                  <p:oleObj name="Equation" r:id="rId42" imgW="495085" imgH="380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048"/>
                          <a:ext cx="575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1" name="Object 5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04502"/>
                </p:ext>
              </p:extLst>
            </p:nvPr>
          </p:nvGraphicFramePr>
          <p:xfrm>
            <a:off x="5495" y="2550"/>
            <a:ext cx="276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3" name="Equation" r:id="rId44" imgW="215806" imgH="368140" progId="Equation.DSMT4">
                    <p:embed/>
                  </p:oleObj>
                </mc:Choice>
                <mc:Fallback>
                  <p:oleObj name="Equation" r:id="rId44" imgW="215806" imgH="3681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5" y="2550"/>
                          <a:ext cx="276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" name="Object 5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071009"/>
                </p:ext>
              </p:extLst>
            </p:nvPr>
          </p:nvGraphicFramePr>
          <p:xfrm>
            <a:off x="5476" y="3217"/>
            <a:ext cx="26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4" name="Equation" r:id="rId46" imgW="190417" imgH="190417" progId="Equation.DSMT4">
                    <p:embed/>
                  </p:oleObj>
                </mc:Choice>
                <mc:Fallback>
                  <p:oleObj name="Equation" r:id="rId46" imgW="190417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" y="3217"/>
                          <a:ext cx="26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3" name="Object 5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2332473"/>
                </p:ext>
              </p:extLst>
            </p:nvPr>
          </p:nvGraphicFramePr>
          <p:xfrm>
            <a:off x="406" y="496"/>
            <a:ext cx="83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" name="Equation" r:id="rId48" imgW="748975" imgH="203112" progId="Equation.DSMT4">
                    <p:embed/>
                  </p:oleObj>
                </mc:Choice>
                <mc:Fallback>
                  <p:oleObj name="Equation" r:id="rId48" imgW="74897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496"/>
                          <a:ext cx="83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4" name="Object 5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0709476"/>
                </p:ext>
              </p:extLst>
            </p:nvPr>
          </p:nvGraphicFramePr>
          <p:xfrm>
            <a:off x="415" y="787"/>
            <a:ext cx="84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" name="Equation" r:id="rId50" imgW="774364" imgH="203112" progId="Equation.DSMT4">
                    <p:embed/>
                  </p:oleObj>
                </mc:Choice>
                <mc:Fallback>
                  <p:oleObj name="Equation" r:id="rId50" imgW="774364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787"/>
                          <a:ext cx="84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5" name="Object 5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63870"/>
                </p:ext>
              </p:extLst>
            </p:nvPr>
          </p:nvGraphicFramePr>
          <p:xfrm>
            <a:off x="409" y="1105"/>
            <a:ext cx="70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7" name="Equation" r:id="rId52" imgW="634725" imgH="203112" progId="Equation.DSMT4">
                    <p:embed/>
                  </p:oleObj>
                </mc:Choice>
                <mc:Fallback>
                  <p:oleObj name="Equation" r:id="rId52" imgW="63472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1105"/>
                          <a:ext cx="70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6" name="Object 5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895900"/>
                </p:ext>
              </p:extLst>
            </p:nvPr>
          </p:nvGraphicFramePr>
          <p:xfrm>
            <a:off x="402" y="2111"/>
            <a:ext cx="83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8" name="Equation" r:id="rId54" imgW="748975" imgH="203112" progId="Equation.DSMT4">
                    <p:embed/>
                  </p:oleObj>
                </mc:Choice>
                <mc:Fallback>
                  <p:oleObj name="Equation" r:id="rId54" imgW="74897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2111"/>
                          <a:ext cx="83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7" name="Object 5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069729"/>
                </p:ext>
              </p:extLst>
            </p:nvPr>
          </p:nvGraphicFramePr>
          <p:xfrm>
            <a:off x="412" y="2724"/>
            <a:ext cx="70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9" name="Equation" r:id="rId56" imgW="634725" imgH="203112" progId="Equation.DSMT4">
                    <p:embed/>
                  </p:oleObj>
                </mc:Choice>
                <mc:Fallback>
                  <p:oleObj name="Equation" r:id="rId56" imgW="63472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2724"/>
                          <a:ext cx="70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8" name="Object 5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805553"/>
                </p:ext>
              </p:extLst>
            </p:nvPr>
          </p:nvGraphicFramePr>
          <p:xfrm>
            <a:off x="373" y="3214"/>
            <a:ext cx="86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" name="Equation" r:id="rId58" imgW="889000" imgH="228600" progId="Equation.DSMT4">
                    <p:embed/>
                  </p:oleObj>
                </mc:Choice>
                <mc:Fallback>
                  <p:oleObj name="Equation" r:id="rId58" imgW="889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3214"/>
                          <a:ext cx="868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335898"/>
              </p:ext>
            </p:extLst>
          </p:nvPr>
        </p:nvGraphicFramePr>
        <p:xfrm>
          <a:off x="7127544" y="1461758"/>
          <a:ext cx="8509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60" imgW="494870" imgH="203024" progId="Equation.DSMT4">
                  <p:embed/>
                </p:oleObj>
              </mc:Choice>
              <mc:Fallback>
                <p:oleObj name="Equation" r:id="rId60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544" y="1461758"/>
                        <a:ext cx="8509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84"/>
          <p:cNvSpPr>
            <a:spLocks noChangeArrowheads="1"/>
          </p:cNvSpPr>
          <p:nvPr/>
        </p:nvSpPr>
        <p:spPr bwMode="auto">
          <a:xfrm>
            <a:off x="5960386" y="-230832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513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55216"/>
              </p:ext>
            </p:extLst>
          </p:nvPr>
        </p:nvGraphicFramePr>
        <p:xfrm>
          <a:off x="7117850" y="1886270"/>
          <a:ext cx="1252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62" imgW="812447" imgH="203112" progId="Equation.DSMT4">
                  <p:embed/>
                </p:oleObj>
              </mc:Choice>
              <mc:Fallback>
                <p:oleObj name="Equation" r:id="rId62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850" y="1886270"/>
                        <a:ext cx="12525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87"/>
          <p:cNvSpPr>
            <a:spLocks noChangeArrowheads="1"/>
          </p:cNvSpPr>
          <p:nvPr/>
        </p:nvSpPr>
        <p:spPr bwMode="auto">
          <a:xfrm>
            <a:off x="5960386" y="-230832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5138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37862"/>
              </p:ext>
            </p:extLst>
          </p:nvPr>
        </p:nvGraphicFramePr>
        <p:xfrm>
          <a:off x="6674874" y="2487431"/>
          <a:ext cx="13827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64" imgW="812447" imgH="203112" progId="Equation.DSMT4">
                  <p:embed/>
                </p:oleObj>
              </mc:Choice>
              <mc:Fallback>
                <p:oleObj name="Equation" r:id="rId64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874" y="2487431"/>
                        <a:ext cx="13827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411312"/>
              </p:ext>
            </p:extLst>
          </p:nvPr>
        </p:nvGraphicFramePr>
        <p:xfrm>
          <a:off x="6937684" y="3054843"/>
          <a:ext cx="11668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Equation" r:id="rId66" imgW="685800" imgH="203200" progId="Equation.DSMT4">
                  <p:embed/>
                </p:oleObj>
              </mc:Choice>
              <mc:Fallback>
                <p:oleObj name="Equation" r:id="rId66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684" y="3054843"/>
                        <a:ext cx="1166813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445302"/>
              </p:ext>
            </p:extLst>
          </p:nvPr>
        </p:nvGraphicFramePr>
        <p:xfrm>
          <a:off x="2310165" y="3125233"/>
          <a:ext cx="1052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Equation" r:id="rId68" imgW="647419" imgH="203112" progId="Equation.DSMT4">
                  <p:embed/>
                </p:oleObj>
              </mc:Choice>
              <mc:Fallback>
                <p:oleObj name="Equation" r:id="rId68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165" y="3125233"/>
                        <a:ext cx="1052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43900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43744514"/>
              </p:ext>
            </p:extLst>
          </p:nvPr>
        </p:nvGraphicFramePr>
        <p:xfrm>
          <a:off x="1314358" y="744538"/>
          <a:ext cx="83470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Document" r:id="rId3" imgW="4048843" imgH="523671" progId="Word.Document.8">
                  <p:embed/>
                </p:oleObj>
              </mc:Choice>
              <mc:Fallback>
                <p:oleObj name="Document" r:id="rId3" imgW="4048843" imgH="5236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358" y="744538"/>
                        <a:ext cx="83470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16347105"/>
              </p:ext>
            </p:extLst>
          </p:nvPr>
        </p:nvGraphicFramePr>
        <p:xfrm>
          <a:off x="1273737" y="1585726"/>
          <a:ext cx="830421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Document" r:id="rId5" imgW="3979198" imgH="421636" progId="Word.Document.8">
                  <p:embed/>
                </p:oleObj>
              </mc:Choice>
              <mc:Fallback>
                <p:oleObj name="Document" r:id="rId5" imgW="3979198" imgH="421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737" y="1585726"/>
                        <a:ext cx="830421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810500"/>
              </p:ext>
            </p:extLst>
          </p:nvPr>
        </p:nvGraphicFramePr>
        <p:xfrm>
          <a:off x="1273737" y="3695888"/>
          <a:ext cx="84804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Document" r:id="rId7" imgW="3980278" imgH="265075" progId="Word.Document.8">
                  <p:embed/>
                </p:oleObj>
              </mc:Choice>
              <mc:Fallback>
                <p:oleObj name="Document" r:id="rId7" imgW="3980278" imgH="265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737" y="3695888"/>
                        <a:ext cx="84804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192291"/>
              </p:ext>
            </p:extLst>
          </p:nvPr>
        </p:nvGraphicFramePr>
        <p:xfrm>
          <a:off x="1273175" y="4349750"/>
          <a:ext cx="104203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Document" r:id="rId10" imgW="5056751" imgH="262783" progId="Word.Document.8">
                  <p:embed/>
                </p:oleObj>
              </mc:Choice>
              <mc:Fallback>
                <p:oleObj name="Document" r:id="rId10" imgW="5056751" imgH="2627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349750"/>
                        <a:ext cx="104203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665723"/>
              </p:ext>
            </p:extLst>
          </p:nvPr>
        </p:nvGraphicFramePr>
        <p:xfrm>
          <a:off x="700741" y="2488640"/>
          <a:ext cx="833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Document" r:id="rId12" imgW="3979198" imgH="435673" progId="Word.Document.8">
                  <p:embed/>
                </p:oleObj>
              </mc:Choice>
              <mc:Fallback>
                <p:oleObj name="Document" r:id="rId12" imgW="3979198" imgH="435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41" y="2488640"/>
                        <a:ext cx="8331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31164"/>
              </p:ext>
            </p:extLst>
          </p:nvPr>
        </p:nvGraphicFramePr>
        <p:xfrm>
          <a:off x="700741" y="4847058"/>
          <a:ext cx="7907338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Document" r:id="rId14" imgW="3839639" imgH="426495" progId="Word.Document.8">
                  <p:embed/>
                </p:oleObj>
              </mc:Choice>
              <mc:Fallback>
                <p:oleObj name="Document" r:id="rId14" imgW="3839639" imgH="4264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41" y="4847058"/>
                        <a:ext cx="7907338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40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88159"/>
              </p:ext>
            </p:extLst>
          </p:nvPr>
        </p:nvGraphicFramePr>
        <p:xfrm>
          <a:off x="664368" y="694578"/>
          <a:ext cx="10939463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Document" r:id="rId4" imgW="4798508" imgH="867077" progId="Word.Document.8">
                  <p:embed/>
                </p:oleObj>
              </mc:Choice>
              <mc:Fallback>
                <p:oleObj name="Document" r:id="rId4" imgW="4798508" imgH="8670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" y="694578"/>
                        <a:ext cx="10939463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099048"/>
              </p:ext>
            </p:extLst>
          </p:nvPr>
        </p:nvGraphicFramePr>
        <p:xfrm>
          <a:off x="774139" y="2544763"/>
          <a:ext cx="10972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Document" r:id="rId7" imgW="4871778" imgH="459781" progId="Word.Document.8">
                  <p:embed/>
                </p:oleObj>
              </mc:Choice>
              <mc:Fallback>
                <p:oleObj name="Document" r:id="rId7" imgW="4871778" imgH="4597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39" y="2544763"/>
                        <a:ext cx="109728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957072" y="3562932"/>
            <a:ext cx="1372439" cy="479373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>
            <a:off x="2886635" y="3993776"/>
            <a:ext cx="1402978" cy="84268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712078"/>
              </p:ext>
            </p:extLst>
          </p:nvPr>
        </p:nvGraphicFramePr>
        <p:xfrm>
          <a:off x="716195" y="3579813"/>
          <a:ext cx="110886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Document" r:id="rId10" imgW="4951873" imgH="315268" progId="Word.Document.8">
                  <p:embed/>
                </p:oleObj>
              </mc:Choice>
              <mc:Fallback>
                <p:oleObj name="Document" r:id="rId10" imgW="4951873" imgH="315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95" y="3579813"/>
                        <a:ext cx="110886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60425"/>
              </p:ext>
            </p:extLst>
          </p:nvPr>
        </p:nvGraphicFramePr>
        <p:xfrm>
          <a:off x="1804988" y="4180024"/>
          <a:ext cx="82677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Document" r:id="rId13" imgW="3671433" imgH="251280" progId="Word.Document.8">
                  <p:embed/>
                </p:oleObj>
              </mc:Choice>
              <mc:Fallback>
                <p:oleObj name="Document" r:id="rId13" imgW="3671433" imgH="251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180024"/>
                        <a:ext cx="82677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755076"/>
              </p:ext>
            </p:extLst>
          </p:nvPr>
        </p:nvGraphicFramePr>
        <p:xfrm>
          <a:off x="1804988" y="4673600"/>
          <a:ext cx="32559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Document" r:id="rId16" imgW="1447454" imgH="272849" progId="Word.Document.8">
                  <p:embed/>
                </p:oleObj>
              </mc:Choice>
              <mc:Fallback>
                <p:oleObj name="Document" r:id="rId16" imgW="1447454" imgH="2728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673600"/>
                        <a:ext cx="32559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54221"/>
              </p:ext>
            </p:extLst>
          </p:nvPr>
        </p:nvGraphicFramePr>
        <p:xfrm>
          <a:off x="4449505" y="4718798"/>
          <a:ext cx="4721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Document" r:id="rId19" imgW="2098270" imgH="315628" progId="Word.Document.8">
                  <p:embed/>
                </p:oleObj>
              </mc:Choice>
              <mc:Fallback>
                <p:oleObj name="Document" r:id="rId19" imgW="2098270" imgH="3156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505" y="4718798"/>
                        <a:ext cx="47212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32768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637995"/>
              </p:ext>
            </p:extLst>
          </p:nvPr>
        </p:nvGraphicFramePr>
        <p:xfrm>
          <a:off x="652462" y="777547"/>
          <a:ext cx="109442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Document" r:id="rId4" imgW="4776957" imgH="534554" progId="Word.Document.8">
                  <p:embed/>
                </p:oleObj>
              </mc:Choice>
              <mc:Fallback>
                <p:oleObj name="Document" r:id="rId4" imgW="4776957" imgH="5345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" y="777547"/>
                        <a:ext cx="109442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219706"/>
              </p:ext>
            </p:extLst>
          </p:nvPr>
        </p:nvGraphicFramePr>
        <p:xfrm>
          <a:off x="650876" y="1914990"/>
          <a:ext cx="108759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Document" r:id="rId7" imgW="4885067" imgH="484585" progId="Word.Document.8">
                  <p:embed/>
                </p:oleObj>
              </mc:Choice>
              <mc:Fallback>
                <p:oleObj name="Document" r:id="rId7" imgW="4885067" imgH="4845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6" y="1914990"/>
                        <a:ext cx="1087596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41225"/>
              </p:ext>
            </p:extLst>
          </p:nvPr>
        </p:nvGraphicFramePr>
        <p:xfrm>
          <a:off x="613056" y="2907971"/>
          <a:ext cx="81962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Document" r:id="rId10" imgW="3662913" imgH="309611" progId="Word.Document.8">
                  <p:embed/>
                </p:oleObj>
              </mc:Choice>
              <mc:Fallback>
                <p:oleObj name="Document" r:id="rId10" imgW="3662913" imgH="309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56" y="2907971"/>
                        <a:ext cx="81962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817948"/>
              </p:ext>
            </p:extLst>
          </p:nvPr>
        </p:nvGraphicFramePr>
        <p:xfrm>
          <a:off x="2999065" y="3937944"/>
          <a:ext cx="30876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Document" r:id="rId13" imgW="1380648" imgH="388962" progId="Word.Document.8">
                  <p:embed/>
                </p:oleObj>
              </mc:Choice>
              <mc:Fallback>
                <p:oleObj name="Document" r:id="rId13" imgW="1380648" imgH="388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065" y="3937944"/>
                        <a:ext cx="30876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61776"/>
              </p:ext>
            </p:extLst>
          </p:nvPr>
        </p:nvGraphicFramePr>
        <p:xfrm>
          <a:off x="914399" y="3478351"/>
          <a:ext cx="106822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Document" r:id="rId16" imgW="4563251" imgH="293340" progId="Word.Document.8">
                  <p:embed/>
                </p:oleObj>
              </mc:Choice>
              <mc:Fallback>
                <p:oleObj name="Document" r:id="rId16" imgW="4563251" imgH="29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3478351"/>
                        <a:ext cx="106822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852559"/>
              </p:ext>
            </p:extLst>
          </p:nvPr>
        </p:nvGraphicFramePr>
        <p:xfrm>
          <a:off x="613056" y="4141144"/>
          <a:ext cx="34464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Document" r:id="rId18" imgW="1448233" imgH="299896" progId="Word.Document.8">
                  <p:embed/>
                </p:oleObj>
              </mc:Choice>
              <mc:Fallback>
                <p:oleObj name="Document" r:id="rId18" imgW="1448233" imgH="299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56" y="4141144"/>
                        <a:ext cx="34464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839337"/>
              </p:ext>
            </p:extLst>
          </p:nvPr>
        </p:nvGraphicFramePr>
        <p:xfrm>
          <a:off x="1995766" y="4576119"/>
          <a:ext cx="81819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Document" r:id="rId21" imgW="3654193" imgH="529161" progId="Word.Document.8">
                  <p:embed/>
                </p:oleObj>
              </mc:Choice>
              <mc:Fallback>
                <p:oleObj name="Document" r:id="rId21" imgW="3654193" imgH="5291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766" y="4576119"/>
                        <a:ext cx="818197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4492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宋体</vt:lpstr>
      <vt:lpstr>微软雅黑</vt:lpstr>
      <vt:lpstr>Arial</vt:lpstr>
      <vt:lpstr>Times New Roman</vt:lpstr>
      <vt:lpstr>Wingdings</vt:lpstr>
      <vt:lpstr>Office 主题​​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54</cp:revision>
  <dcterms:created xsi:type="dcterms:W3CDTF">2019-06-19T02:08:00Z</dcterms:created>
  <dcterms:modified xsi:type="dcterms:W3CDTF">2019-12-20T13:40:38Z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