
<file path=[Content_Types].xml><?xml version="1.0" encoding="utf-8"?>
<Types xmlns="http://schemas.openxmlformats.org/package/2006/content-types"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81" r:id="rId3"/>
    <p:sldId id="260" r:id="rId5"/>
    <p:sldId id="261" r:id="rId6"/>
    <p:sldId id="262" r:id="rId7"/>
    <p:sldId id="263" r:id="rId8"/>
    <p:sldId id="264" r:id="rId9"/>
    <p:sldId id="282" r:id="rId10"/>
    <p:sldId id="283" r:id="rId11"/>
    <p:sldId id="284" r:id="rId12"/>
    <p:sldId id="265" r:id="rId13"/>
    <p:sldId id="270" r:id="rId14"/>
    <p:sldId id="286" r:id="rId15"/>
    <p:sldId id="287" r:id="rId16"/>
    <p:sldId id="288" r:id="rId17"/>
    <p:sldId id="302" r:id="rId18"/>
    <p:sldId id="272" r:id="rId19"/>
    <p:sldId id="273" r:id="rId20"/>
    <p:sldId id="274" r:id="rId21"/>
    <p:sldId id="304" r:id="rId22"/>
    <p:sldId id="279" r:id="rId23"/>
    <p:sldId id="280" r:id="rId24"/>
    <p:sldId id="303" r:id="rId25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" y="38"/>
      </p:cViewPr>
      <p:guideLst>
        <p:guide orient="horz" pos="2113"/>
        <p:guide pos="390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54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emf"/><Relationship Id="rId8" Type="http://schemas.openxmlformats.org/officeDocument/2006/relationships/image" Target="../media/image11.wmf"/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0" Type="http://schemas.openxmlformats.org/officeDocument/2006/relationships/image" Target="../media/image13.e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75.emf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84.wmf"/><Relationship Id="rId8" Type="http://schemas.openxmlformats.org/officeDocument/2006/relationships/image" Target="../media/image83.wmf"/><Relationship Id="rId7" Type="http://schemas.openxmlformats.org/officeDocument/2006/relationships/image" Target="../media/image82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4" Type="http://schemas.openxmlformats.org/officeDocument/2006/relationships/image" Target="../media/image89.wmf"/><Relationship Id="rId13" Type="http://schemas.openxmlformats.org/officeDocument/2006/relationships/image" Target="../media/image88.wmf"/><Relationship Id="rId12" Type="http://schemas.openxmlformats.org/officeDocument/2006/relationships/image" Target="../media/image87.wmf"/><Relationship Id="rId11" Type="http://schemas.openxmlformats.org/officeDocument/2006/relationships/image" Target="../media/image86.wmf"/><Relationship Id="rId10" Type="http://schemas.openxmlformats.org/officeDocument/2006/relationships/image" Target="../media/image85.wmf"/><Relationship Id="rId1" Type="http://schemas.openxmlformats.org/officeDocument/2006/relationships/image" Target="../media/image76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98.emf"/><Relationship Id="rId8" Type="http://schemas.openxmlformats.org/officeDocument/2006/relationships/image" Target="../media/image97.emf"/><Relationship Id="rId7" Type="http://schemas.openxmlformats.org/officeDocument/2006/relationships/image" Target="../media/image96.emf"/><Relationship Id="rId6" Type="http://schemas.openxmlformats.org/officeDocument/2006/relationships/image" Target="../media/image95.emf"/><Relationship Id="rId5" Type="http://schemas.openxmlformats.org/officeDocument/2006/relationships/image" Target="../media/image94.emf"/><Relationship Id="rId4" Type="http://schemas.openxmlformats.org/officeDocument/2006/relationships/image" Target="../media/image93.emf"/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1" Type="http://schemas.openxmlformats.org/officeDocument/2006/relationships/image" Target="../media/image100.emf"/><Relationship Id="rId10" Type="http://schemas.openxmlformats.org/officeDocument/2006/relationships/image" Target="../media/image99.emf"/><Relationship Id="rId1" Type="http://schemas.openxmlformats.org/officeDocument/2006/relationships/image" Target="../media/image90.e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5.emf"/><Relationship Id="rId4" Type="http://schemas.openxmlformats.org/officeDocument/2006/relationships/image" Target="../media/image104.emf"/><Relationship Id="rId3" Type="http://schemas.openxmlformats.org/officeDocument/2006/relationships/image" Target="../media/image103.emf"/><Relationship Id="rId2" Type="http://schemas.openxmlformats.org/officeDocument/2006/relationships/image" Target="../media/image102.wmf"/><Relationship Id="rId1" Type="http://schemas.openxmlformats.org/officeDocument/2006/relationships/image" Target="../media/image101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7" Type="http://schemas.openxmlformats.org/officeDocument/2006/relationships/image" Target="../media/image112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7.emf"/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image" Target="../media/image114.emf"/></Relationships>
</file>

<file path=ppt/drawings/_rels/vmlDrawing16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4.emf"/><Relationship Id="rId6" Type="http://schemas.openxmlformats.org/officeDocument/2006/relationships/image" Target="../media/image123.emf"/><Relationship Id="rId5" Type="http://schemas.openxmlformats.org/officeDocument/2006/relationships/image" Target="../media/image122.emf"/><Relationship Id="rId4" Type="http://schemas.openxmlformats.org/officeDocument/2006/relationships/image" Target="../media/image121.emf"/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0.emf"/><Relationship Id="rId5" Type="http://schemas.openxmlformats.org/officeDocument/2006/relationships/image" Target="../media/image129.emf"/><Relationship Id="rId4" Type="http://schemas.openxmlformats.org/officeDocument/2006/relationships/image" Target="../media/image128.emf"/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/Relationships>
</file>

<file path=ppt/drawings/_rels/vmlDrawing1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image" Target="../media/image139.emf"/><Relationship Id="rId1" Type="http://schemas.openxmlformats.org/officeDocument/2006/relationships/image" Target="../media/image138.e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6.emf"/><Relationship Id="rId5" Type="http://schemas.openxmlformats.org/officeDocument/2006/relationships/image" Target="../media/image145.emf"/><Relationship Id="rId4" Type="http://schemas.openxmlformats.org/officeDocument/2006/relationships/image" Target="../media/image144.emf"/><Relationship Id="rId3" Type="http://schemas.openxmlformats.org/officeDocument/2006/relationships/image" Target="../media/image143.emf"/><Relationship Id="rId2" Type="http://schemas.openxmlformats.org/officeDocument/2006/relationships/image" Target="../media/image142.emf"/><Relationship Id="rId1" Type="http://schemas.openxmlformats.org/officeDocument/2006/relationships/image" Target="../media/image141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image" Target="../media/image148.emf"/><Relationship Id="rId1" Type="http://schemas.openxmlformats.org/officeDocument/2006/relationships/image" Target="../media/image147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.emf"/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image" Target="../media/image30.wmf"/><Relationship Id="rId7" Type="http://schemas.openxmlformats.org/officeDocument/2006/relationships/image" Target="../media/image29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3" Type="http://schemas.openxmlformats.org/officeDocument/2006/relationships/image" Target="../media/image35.emf"/><Relationship Id="rId12" Type="http://schemas.openxmlformats.org/officeDocument/2006/relationships/image" Target="../media/image34.emf"/><Relationship Id="rId11" Type="http://schemas.openxmlformats.org/officeDocument/2006/relationships/image" Target="../media/image33.emf"/><Relationship Id="rId10" Type="http://schemas.openxmlformats.org/officeDocument/2006/relationships/image" Target="../media/image32.emf"/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.emf"/><Relationship Id="rId8" Type="http://schemas.openxmlformats.org/officeDocument/2006/relationships/image" Target="../media/image43.emf"/><Relationship Id="rId7" Type="http://schemas.openxmlformats.org/officeDocument/2006/relationships/image" Target="../media/image42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0" Type="http://schemas.openxmlformats.org/officeDocument/2006/relationships/image" Target="../media/image45.emf"/><Relationship Id="rId1" Type="http://schemas.openxmlformats.org/officeDocument/2006/relationships/image" Target="../media/image36.e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 eaLnBrk="1" hangingPunct="1"/>
            <a:fld id="{9A0DB2DC-4C9A-4742-B13C-FB6460FD3503}" type="slidenum">
              <a:rPr lang="ko-KR" altLang="en-US" sz="130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7"/>
          <p:cNvSpPr txBox="1">
            <a:spLocks noGrp="1"/>
          </p:cNvSpPr>
          <p:nvPr/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153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tags" Target="../tags/tag5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  <a:endParaRPr lang="zh-CN" altLang="en-US" sz="2400" b="1" dirty="0">
                <a:solidFill>
                  <a:srgbClr val="00B0F0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4" Type="http://schemas.openxmlformats.org/officeDocument/2006/relationships/notesSlide" Target="../notesSlides/notesSlide1.xml"/><Relationship Id="rId23" Type="http://schemas.openxmlformats.org/officeDocument/2006/relationships/vmlDrawing" Target="../drawings/vmlDrawing1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3.emf"/><Relationship Id="rId20" Type="http://schemas.openxmlformats.org/officeDocument/2006/relationships/oleObject" Target="../embeddings/oleObject10.bin"/><Relationship Id="rId2" Type="http://schemas.openxmlformats.org/officeDocument/2006/relationships/image" Target="../media/image3.wmf"/><Relationship Id="rId19" Type="http://schemas.openxmlformats.org/officeDocument/2006/relationships/image" Target="../media/image12.emf"/><Relationship Id="rId18" Type="http://schemas.openxmlformats.org/officeDocument/2006/relationships/oleObject" Target="../embeddings/oleObject9.bin"/><Relationship Id="rId17" Type="http://schemas.openxmlformats.org/officeDocument/2006/relationships/image" Target="../media/image11.wmf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10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9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8.emf"/><Relationship Id="rId5" Type="http://schemas.openxmlformats.org/officeDocument/2006/relationships/oleObject" Target="../embeddings/Document21.doc"/><Relationship Id="rId4" Type="http://schemas.openxmlformats.org/officeDocument/2006/relationships/image" Target="../media/image67.e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66.emf"/><Relationship Id="rId1" Type="http://schemas.openxmlformats.org/officeDocument/2006/relationships/oleObject" Target="../embeddings/Document20.doc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72.e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71.emf"/><Relationship Id="rId5" Type="http://schemas.openxmlformats.org/officeDocument/2006/relationships/oleObject" Target="../embeddings/Document23.doc"/><Relationship Id="rId4" Type="http://schemas.openxmlformats.org/officeDocument/2006/relationships/image" Target="../media/image70.e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69.emf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5.emf"/><Relationship Id="rId13" Type="http://schemas.openxmlformats.org/officeDocument/2006/relationships/oleObject" Target="../embeddings/Document25.doc"/><Relationship Id="rId12" Type="http://schemas.openxmlformats.org/officeDocument/2006/relationships/image" Target="../media/image74.emf"/><Relationship Id="rId11" Type="http://schemas.openxmlformats.org/officeDocument/2006/relationships/oleObject" Target="../embeddings/Document24.doc"/><Relationship Id="rId10" Type="http://schemas.openxmlformats.org/officeDocument/2006/relationships/image" Target="../media/image73.emf"/><Relationship Id="rId1" Type="http://schemas.openxmlformats.org/officeDocument/2006/relationships/oleObject" Target="../embeddings/Document22.doc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79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78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77.wmf"/><Relationship Id="rId30" Type="http://schemas.openxmlformats.org/officeDocument/2006/relationships/vmlDrawing" Target="../drawings/vmlDrawing11.vml"/><Relationship Id="rId3" Type="http://schemas.openxmlformats.org/officeDocument/2006/relationships/oleObject" Target="../embeddings/oleObject47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89.wmf"/><Relationship Id="rId27" Type="http://schemas.openxmlformats.org/officeDocument/2006/relationships/oleObject" Target="../embeddings/oleObject59.bin"/><Relationship Id="rId26" Type="http://schemas.openxmlformats.org/officeDocument/2006/relationships/image" Target="../media/image88.wmf"/><Relationship Id="rId25" Type="http://schemas.openxmlformats.org/officeDocument/2006/relationships/oleObject" Target="../embeddings/oleObject58.bin"/><Relationship Id="rId24" Type="http://schemas.openxmlformats.org/officeDocument/2006/relationships/image" Target="../media/image87.wmf"/><Relationship Id="rId23" Type="http://schemas.openxmlformats.org/officeDocument/2006/relationships/oleObject" Target="../embeddings/oleObject57.bin"/><Relationship Id="rId22" Type="http://schemas.openxmlformats.org/officeDocument/2006/relationships/image" Target="../media/image86.wmf"/><Relationship Id="rId21" Type="http://schemas.openxmlformats.org/officeDocument/2006/relationships/oleObject" Target="../embeddings/oleObject56.bin"/><Relationship Id="rId20" Type="http://schemas.openxmlformats.org/officeDocument/2006/relationships/image" Target="../media/image85.wmf"/><Relationship Id="rId2" Type="http://schemas.openxmlformats.org/officeDocument/2006/relationships/image" Target="../media/image76.wmf"/><Relationship Id="rId19" Type="http://schemas.openxmlformats.org/officeDocument/2006/relationships/oleObject" Target="../embeddings/oleObject55.bin"/><Relationship Id="rId18" Type="http://schemas.openxmlformats.org/officeDocument/2006/relationships/image" Target="../media/image84.wmf"/><Relationship Id="rId17" Type="http://schemas.openxmlformats.org/officeDocument/2006/relationships/oleObject" Target="../embeddings/oleObject54.bin"/><Relationship Id="rId16" Type="http://schemas.openxmlformats.org/officeDocument/2006/relationships/image" Target="../media/image83.wmf"/><Relationship Id="rId15" Type="http://schemas.openxmlformats.org/officeDocument/2006/relationships/oleObject" Target="../embeddings/oleObject53.bin"/><Relationship Id="rId14" Type="http://schemas.openxmlformats.org/officeDocument/2006/relationships/image" Target="../media/image82.wmf"/><Relationship Id="rId13" Type="http://schemas.openxmlformats.org/officeDocument/2006/relationships/oleObject" Target="../embeddings/oleObject52.bin"/><Relationship Id="rId12" Type="http://schemas.openxmlformats.org/officeDocument/2006/relationships/image" Target="../media/image81.wmf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80.wmf"/><Relationship Id="rId1" Type="http://schemas.openxmlformats.org/officeDocument/2006/relationships/oleObject" Target="../embeddings/oleObject46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93.e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92.e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91.emf"/><Relationship Id="rId3" Type="http://schemas.openxmlformats.org/officeDocument/2006/relationships/oleObject" Target="../embeddings/oleObject61.bin"/><Relationship Id="rId24" Type="http://schemas.openxmlformats.org/officeDocument/2006/relationships/vmlDrawing" Target="../drawings/vmlDrawing12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00.emf"/><Relationship Id="rId21" Type="http://schemas.openxmlformats.org/officeDocument/2006/relationships/oleObject" Target="../embeddings/oleObject70.bin"/><Relationship Id="rId20" Type="http://schemas.openxmlformats.org/officeDocument/2006/relationships/image" Target="../media/image99.emf"/><Relationship Id="rId2" Type="http://schemas.openxmlformats.org/officeDocument/2006/relationships/image" Target="../media/image90.emf"/><Relationship Id="rId19" Type="http://schemas.openxmlformats.org/officeDocument/2006/relationships/oleObject" Target="../embeddings/oleObject69.bin"/><Relationship Id="rId18" Type="http://schemas.openxmlformats.org/officeDocument/2006/relationships/image" Target="../media/image98.emf"/><Relationship Id="rId17" Type="http://schemas.openxmlformats.org/officeDocument/2006/relationships/oleObject" Target="../embeddings/oleObject68.bin"/><Relationship Id="rId16" Type="http://schemas.openxmlformats.org/officeDocument/2006/relationships/image" Target="../media/image97.emf"/><Relationship Id="rId15" Type="http://schemas.openxmlformats.org/officeDocument/2006/relationships/oleObject" Target="../embeddings/oleObject67.bin"/><Relationship Id="rId14" Type="http://schemas.openxmlformats.org/officeDocument/2006/relationships/image" Target="../media/image96.emf"/><Relationship Id="rId13" Type="http://schemas.openxmlformats.org/officeDocument/2006/relationships/oleObject" Target="../embeddings/oleObject66.bin"/><Relationship Id="rId12" Type="http://schemas.openxmlformats.org/officeDocument/2006/relationships/image" Target="../media/image95.emf"/><Relationship Id="rId11" Type="http://schemas.openxmlformats.org/officeDocument/2006/relationships/oleObject" Target="../embeddings/oleObject65.bin"/><Relationship Id="rId10" Type="http://schemas.openxmlformats.org/officeDocument/2006/relationships/image" Target="../media/image94.emf"/><Relationship Id="rId1" Type="http://schemas.openxmlformats.org/officeDocument/2006/relationships/oleObject" Target="../embeddings/oleObject60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26.doc"/><Relationship Id="rId8" Type="http://schemas.openxmlformats.org/officeDocument/2006/relationships/image" Target="../media/image104.e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103.e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101.emf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5.emf"/><Relationship Id="rId1" Type="http://schemas.openxmlformats.org/officeDocument/2006/relationships/oleObject" Target="../embeddings/oleObject71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76.bin"/><Relationship Id="rId29" Type="http://schemas.openxmlformats.org/officeDocument/2006/relationships/vmlDrawing" Target="../drawings/vmlDrawing14.vml"/><Relationship Id="rId28" Type="http://schemas.openxmlformats.org/officeDocument/2006/relationships/slideLayout" Target="../slideLayouts/slideLayout7.xml"/><Relationship Id="rId27" Type="http://schemas.openxmlformats.org/officeDocument/2006/relationships/oleObject" Target="../embeddings/oleObject93.bin"/><Relationship Id="rId26" Type="http://schemas.openxmlformats.org/officeDocument/2006/relationships/oleObject" Target="../embeddings/oleObject92.bin"/><Relationship Id="rId25" Type="http://schemas.openxmlformats.org/officeDocument/2006/relationships/image" Target="../media/image113.wmf"/><Relationship Id="rId24" Type="http://schemas.openxmlformats.org/officeDocument/2006/relationships/oleObject" Target="../embeddings/oleObject91.bin"/><Relationship Id="rId23" Type="http://schemas.openxmlformats.org/officeDocument/2006/relationships/oleObject" Target="../embeddings/oleObject90.bin"/><Relationship Id="rId22" Type="http://schemas.openxmlformats.org/officeDocument/2006/relationships/oleObject" Target="../embeddings/oleObject89.bin"/><Relationship Id="rId21" Type="http://schemas.openxmlformats.org/officeDocument/2006/relationships/oleObject" Target="../embeddings/oleObject88.bin"/><Relationship Id="rId20" Type="http://schemas.openxmlformats.org/officeDocument/2006/relationships/image" Target="../media/image112.wmf"/><Relationship Id="rId2" Type="http://schemas.openxmlformats.org/officeDocument/2006/relationships/image" Target="../media/image106.wmf"/><Relationship Id="rId19" Type="http://schemas.openxmlformats.org/officeDocument/2006/relationships/oleObject" Target="../embeddings/oleObject87.bin"/><Relationship Id="rId18" Type="http://schemas.openxmlformats.org/officeDocument/2006/relationships/oleObject" Target="../embeddings/oleObject86.bin"/><Relationship Id="rId17" Type="http://schemas.openxmlformats.org/officeDocument/2006/relationships/oleObject" Target="../embeddings/oleObject85.bin"/><Relationship Id="rId16" Type="http://schemas.openxmlformats.org/officeDocument/2006/relationships/oleObject" Target="../embeddings/oleObject84.bin"/><Relationship Id="rId15" Type="http://schemas.openxmlformats.org/officeDocument/2006/relationships/oleObject" Target="../embeddings/oleObject83.bin"/><Relationship Id="rId14" Type="http://schemas.openxmlformats.org/officeDocument/2006/relationships/oleObject" Target="../embeddings/oleObject82.bin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111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110.wmf"/><Relationship Id="rId1" Type="http://schemas.openxmlformats.org/officeDocument/2006/relationships/oleObject" Target="../embeddings/oleObject75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7.emf"/><Relationship Id="rId7" Type="http://schemas.openxmlformats.org/officeDocument/2006/relationships/oleObject" Target="../embeddings/Document29.doc"/><Relationship Id="rId6" Type="http://schemas.openxmlformats.org/officeDocument/2006/relationships/image" Target="../media/image116.emf"/><Relationship Id="rId5" Type="http://schemas.openxmlformats.org/officeDocument/2006/relationships/oleObject" Target="../embeddings/Document28.doc"/><Relationship Id="rId4" Type="http://schemas.openxmlformats.org/officeDocument/2006/relationships/image" Target="../media/image115.e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114.emf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Document27.doc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34.doc"/><Relationship Id="rId8" Type="http://schemas.openxmlformats.org/officeDocument/2006/relationships/image" Target="../media/image121.emf"/><Relationship Id="rId7" Type="http://schemas.openxmlformats.org/officeDocument/2006/relationships/oleObject" Target="../embeddings/Document33.doc"/><Relationship Id="rId6" Type="http://schemas.openxmlformats.org/officeDocument/2006/relationships/image" Target="../media/image120.emf"/><Relationship Id="rId5" Type="http://schemas.openxmlformats.org/officeDocument/2006/relationships/oleObject" Target="../embeddings/Document32.doc"/><Relationship Id="rId4" Type="http://schemas.openxmlformats.org/officeDocument/2006/relationships/image" Target="../media/image119.emf"/><Relationship Id="rId3" Type="http://schemas.openxmlformats.org/officeDocument/2006/relationships/oleObject" Target="../embeddings/Document31.doc"/><Relationship Id="rId2" Type="http://schemas.openxmlformats.org/officeDocument/2006/relationships/image" Target="../media/image118.emf"/><Relationship Id="rId16" Type="http://schemas.openxmlformats.org/officeDocument/2006/relationships/vmlDrawing" Target="../drawings/vmlDrawing1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24.emf"/><Relationship Id="rId13" Type="http://schemas.openxmlformats.org/officeDocument/2006/relationships/oleObject" Target="../embeddings/Document36.doc"/><Relationship Id="rId12" Type="http://schemas.openxmlformats.org/officeDocument/2006/relationships/image" Target="../media/image123.emf"/><Relationship Id="rId11" Type="http://schemas.openxmlformats.org/officeDocument/2006/relationships/oleObject" Target="../embeddings/Document35.doc"/><Relationship Id="rId10" Type="http://schemas.openxmlformats.org/officeDocument/2006/relationships/image" Target="../media/image122.emf"/><Relationship Id="rId1" Type="http://schemas.openxmlformats.org/officeDocument/2006/relationships/oleObject" Target="../embeddings/Document30.doc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41.doc"/><Relationship Id="rId8" Type="http://schemas.openxmlformats.org/officeDocument/2006/relationships/image" Target="../media/image128.emf"/><Relationship Id="rId7" Type="http://schemas.openxmlformats.org/officeDocument/2006/relationships/oleObject" Target="../embeddings/Document40.doc"/><Relationship Id="rId6" Type="http://schemas.openxmlformats.org/officeDocument/2006/relationships/image" Target="../media/image127.emf"/><Relationship Id="rId5" Type="http://schemas.openxmlformats.org/officeDocument/2006/relationships/oleObject" Target="../embeddings/Document39.doc"/><Relationship Id="rId4" Type="http://schemas.openxmlformats.org/officeDocument/2006/relationships/image" Target="../media/image126.emf"/><Relationship Id="rId3" Type="http://schemas.openxmlformats.org/officeDocument/2006/relationships/oleObject" Target="../embeddings/Document38.doc"/><Relationship Id="rId2" Type="http://schemas.openxmlformats.org/officeDocument/2006/relationships/image" Target="../media/image125.emf"/><Relationship Id="rId14" Type="http://schemas.openxmlformats.org/officeDocument/2006/relationships/vmlDrawing" Target="../drawings/vmlDrawing1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30.emf"/><Relationship Id="rId11" Type="http://schemas.openxmlformats.org/officeDocument/2006/relationships/oleObject" Target="../embeddings/Document42.doc"/><Relationship Id="rId10" Type="http://schemas.openxmlformats.org/officeDocument/2006/relationships/image" Target="../media/image129.emf"/><Relationship Id="rId1" Type="http://schemas.openxmlformats.org/officeDocument/2006/relationships/oleObject" Target="../embeddings/Document37.doc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9.bin"/><Relationship Id="rId8" Type="http://schemas.openxmlformats.org/officeDocument/2006/relationships/image" Target="../media/image134.wmf"/><Relationship Id="rId7" Type="http://schemas.openxmlformats.org/officeDocument/2006/relationships/oleObject" Target="../embeddings/oleObject98.bin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32.w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131.wmf"/><Relationship Id="rId16" Type="http://schemas.openxmlformats.org/officeDocument/2006/relationships/notesSlide" Target="../notesSlides/notesSlide2.xml"/><Relationship Id="rId15" Type="http://schemas.openxmlformats.org/officeDocument/2006/relationships/vmlDrawing" Target="../drawings/vmlDrawing18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37.png"/><Relationship Id="rId12" Type="http://schemas.openxmlformats.org/officeDocument/2006/relationships/image" Target="../media/image136.wmf"/><Relationship Id="rId11" Type="http://schemas.openxmlformats.org/officeDocument/2006/relationships/oleObject" Target="../embeddings/oleObject100.bin"/><Relationship Id="rId10" Type="http://schemas.openxmlformats.org/officeDocument/2006/relationships/image" Target="../media/image135.wmf"/><Relationship Id="rId1" Type="http://schemas.openxmlformats.org/officeDocument/2006/relationships/oleObject" Target="../embeddings/oleObject95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3.doc"/><Relationship Id="rId8" Type="http://schemas.openxmlformats.org/officeDocument/2006/relationships/image" Target="../media/image17.emf"/><Relationship Id="rId7" Type="http://schemas.openxmlformats.org/officeDocument/2006/relationships/oleObject" Target="../embeddings/Document2.doc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4.e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8.emf"/><Relationship Id="rId1" Type="http://schemas.openxmlformats.org/officeDocument/2006/relationships/oleObject" Target="../embeddings/Document1.doc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0.emf"/><Relationship Id="rId5" Type="http://schemas.openxmlformats.org/officeDocument/2006/relationships/oleObject" Target="../embeddings/Document44.doc"/><Relationship Id="rId4" Type="http://schemas.openxmlformats.org/officeDocument/2006/relationships/image" Target="../media/image139.emf"/><Relationship Id="rId3" Type="http://schemas.openxmlformats.org/officeDocument/2006/relationships/oleObject" Target="../embeddings/Document43.doc"/><Relationship Id="rId2" Type="http://schemas.openxmlformats.org/officeDocument/2006/relationships/image" Target="../media/image138.emf"/><Relationship Id="rId1" Type="http://schemas.openxmlformats.org/officeDocument/2006/relationships/oleObject" Target="../embeddings/oleObject101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3.bin"/><Relationship Id="rId8" Type="http://schemas.openxmlformats.org/officeDocument/2006/relationships/image" Target="../media/image144.e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143.emf"/><Relationship Id="rId5" Type="http://schemas.openxmlformats.org/officeDocument/2006/relationships/oleObject" Target="../embeddings/Document47.doc"/><Relationship Id="rId4" Type="http://schemas.openxmlformats.org/officeDocument/2006/relationships/image" Target="../media/image142.emf"/><Relationship Id="rId3" Type="http://schemas.openxmlformats.org/officeDocument/2006/relationships/oleObject" Target="../embeddings/Document46.doc"/><Relationship Id="rId2" Type="http://schemas.openxmlformats.org/officeDocument/2006/relationships/image" Target="../media/image141.emf"/><Relationship Id="rId14" Type="http://schemas.openxmlformats.org/officeDocument/2006/relationships/vmlDrawing" Target="../drawings/vmlDrawing2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46.emf"/><Relationship Id="rId11" Type="http://schemas.openxmlformats.org/officeDocument/2006/relationships/oleObject" Target="../embeddings/Document48.doc"/><Relationship Id="rId10" Type="http://schemas.openxmlformats.org/officeDocument/2006/relationships/image" Target="../media/image145.emf"/><Relationship Id="rId1" Type="http://schemas.openxmlformats.org/officeDocument/2006/relationships/oleObject" Target="../embeddings/Document45.doc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9.emf"/><Relationship Id="rId5" Type="http://schemas.openxmlformats.org/officeDocument/2006/relationships/oleObject" Target="../embeddings/Document50.doc"/><Relationship Id="rId4" Type="http://schemas.openxmlformats.org/officeDocument/2006/relationships/image" Target="../media/image148.emf"/><Relationship Id="rId3" Type="http://schemas.openxmlformats.org/officeDocument/2006/relationships/oleObject" Target="../embeddings/Document49.doc"/><Relationship Id="rId2" Type="http://schemas.openxmlformats.org/officeDocument/2006/relationships/image" Target="../media/image147.emf"/><Relationship Id="rId1" Type="http://schemas.openxmlformats.org/officeDocument/2006/relationships/oleObject" Target="../embeddings/oleObject104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2.emf"/><Relationship Id="rId7" Type="http://schemas.openxmlformats.org/officeDocument/2006/relationships/oleObject" Target="../embeddings/Document6.doc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0.emf"/><Relationship Id="rId3" Type="http://schemas.openxmlformats.org/officeDocument/2006/relationships/oleObject" Target="../embeddings/Document5.doc"/><Relationship Id="rId2" Type="http://schemas.openxmlformats.org/officeDocument/2006/relationships/image" Target="../media/image19.e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Document4.doc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25.emf"/><Relationship Id="rId5" Type="http://schemas.openxmlformats.org/officeDocument/2006/relationships/oleObject" Target="../embeddings/Document9.doc"/><Relationship Id="rId4" Type="http://schemas.openxmlformats.org/officeDocument/2006/relationships/image" Target="../media/image24.emf"/><Relationship Id="rId3" Type="http://schemas.openxmlformats.org/officeDocument/2006/relationships/oleObject" Target="../embeddings/Document8.doc"/><Relationship Id="rId28" Type="http://schemas.openxmlformats.org/officeDocument/2006/relationships/vmlDrawing" Target="../drawings/vmlDrawing4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35.emf"/><Relationship Id="rId25" Type="http://schemas.openxmlformats.org/officeDocument/2006/relationships/oleObject" Target="../embeddings/oleObject21.bin"/><Relationship Id="rId24" Type="http://schemas.openxmlformats.org/officeDocument/2006/relationships/image" Target="../media/image34.emf"/><Relationship Id="rId23" Type="http://schemas.openxmlformats.org/officeDocument/2006/relationships/oleObject" Target="../embeddings/Document11.doc"/><Relationship Id="rId22" Type="http://schemas.openxmlformats.org/officeDocument/2006/relationships/image" Target="../media/image33.emf"/><Relationship Id="rId21" Type="http://schemas.openxmlformats.org/officeDocument/2006/relationships/oleObject" Target="../embeddings/Document10.doc"/><Relationship Id="rId20" Type="http://schemas.openxmlformats.org/officeDocument/2006/relationships/image" Target="../media/image32.emf"/><Relationship Id="rId2" Type="http://schemas.openxmlformats.org/officeDocument/2006/relationships/image" Target="../media/image23.emf"/><Relationship Id="rId19" Type="http://schemas.openxmlformats.org/officeDocument/2006/relationships/oleObject" Target="../embeddings/oleObject20.bin"/><Relationship Id="rId18" Type="http://schemas.openxmlformats.org/officeDocument/2006/relationships/image" Target="../media/image31.wmf"/><Relationship Id="rId17" Type="http://schemas.openxmlformats.org/officeDocument/2006/relationships/oleObject" Target="../embeddings/oleObject19.bin"/><Relationship Id="rId16" Type="http://schemas.openxmlformats.org/officeDocument/2006/relationships/image" Target="../media/image30.wmf"/><Relationship Id="rId15" Type="http://schemas.openxmlformats.org/officeDocument/2006/relationships/oleObject" Target="../embeddings/oleObject18.bin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27.wmf"/><Relationship Id="rId1" Type="http://schemas.openxmlformats.org/officeDocument/2006/relationships/oleObject" Target="../embeddings/Document7.doc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39.emf"/><Relationship Id="rId7" Type="http://schemas.openxmlformats.org/officeDocument/2006/relationships/oleObject" Target="../embeddings/Document12.doc"/><Relationship Id="rId6" Type="http://schemas.openxmlformats.org/officeDocument/2006/relationships/image" Target="../media/image38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7.emf"/><Relationship Id="rId3" Type="http://schemas.openxmlformats.org/officeDocument/2006/relationships/oleObject" Target="../embeddings/oleObject23.bin"/><Relationship Id="rId23" Type="http://schemas.openxmlformats.org/officeDocument/2006/relationships/vmlDrawing" Target="../drawings/vmlDrawing5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46.wmf"/><Relationship Id="rId20" Type="http://schemas.openxmlformats.org/officeDocument/2006/relationships/image" Target="../media/image45.emf"/><Relationship Id="rId2" Type="http://schemas.openxmlformats.org/officeDocument/2006/relationships/image" Target="../media/image36.emf"/><Relationship Id="rId19" Type="http://schemas.openxmlformats.org/officeDocument/2006/relationships/oleObject" Target="../embeddings/oleObject29.bin"/><Relationship Id="rId18" Type="http://schemas.openxmlformats.org/officeDocument/2006/relationships/image" Target="../media/image44.emf"/><Relationship Id="rId17" Type="http://schemas.openxmlformats.org/officeDocument/2006/relationships/oleObject" Target="../embeddings/oleObject28.bin"/><Relationship Id="rId16" Type="http://schemas.openxmlformats.org/officeDocument/2006/relationships/image" Target="../media/image43.emf"/><Relationship Id="rId15" Type="http://schemas.openxmlformats.org/officeDocument/2006/relationships/oleObject" Target="../embeddings/oleObject27.bin"/><Relationship Id="rId14" Type="http://schemas.openxmlformats.org/officeDocument/2006/relationships/image" Target="../media/image42.e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41.emf"/><Relationship Id="rId11" Type="http://schemas.openxmlformats.org/officeDocument/2006/relationships/oleObject" Target="../embeddings/Document13.doc"/><Relationship Id="rId10" Type="http://schemas.openxmlformats.org/officeDocument/2006/relationships/image" Target="../media/image40.emf"/><Relationship Id="rId1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18.doc"/><Relationship Id="rId8" Type="http://schemas.openxmlformats.org/officeDocument/2006/relationships/image" Target="../media/image50.emf"/><Relationship Id="rId7" Type="http://schemas.openxmlformats.org/officeDocument/2006/relationships/oleObject" Target="../embeddings/Document17.doc"/><Relationship Id="rId6" Type="http://schemas.openxmlformats.org/officeDocument/2006/relationships/image" Target="../media/image49.emf"/><Relationship Id="rId5" Type="http://schemas.openxmlformats.org/officeDocument/2006/relationships/oleObject" Target="../embeddings/Document16.doc"/><Relationship Id="rId4" Type="http://schemas.openxmlformats.org/officeDocument/2006/relationships/image" Target="../media/image48.emf"/><Relationship Id="rId3" Type="http://schemas.openxmlformats.org/officeDocument/2006/relationships/oleObject" Target="../embeddings/Document15.doc"/><Relationship Id="rId2" Type="http://schemas.openxmlformats.org/officeDocument/2006/relationships/image" Target="../media/image47.emf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2.emf"/><Relationship Id="rId11" Type="http://schemas.openxmlformats.org/officeDocument/2006/relationships/oleObject" Target="../embeddings/Document19.doc"/><Relationship Id="rId10" Type="http://schemas.openxmlformats.org/officeDocument/2006/relationships/image" Target="../media/image51.emf"/><Relationship Id="rId1" Type="http://schemas.openxmlformats.org/officeDocument/2006/relationships/oleObject" Target="../embeddings/Document14.doc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53.w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59.png"/><Relationship Id="rId13" Type="http://schemas.openxmlformats.org/officeDocument/2006/relationships/image" Target="../media/image7.png"/><Relationship Id="rId12" Type="http://schemas.openxmlformats.org/officeDocument/2006/relationships/image" Target="../media/image58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63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60.wmf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5.w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64.wmf"/><Relationship Id="rId1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" name="Rectangle 83"/>
          <p:cNvSpPr>
            <a:spLocks noChangeArrowheads="1"/>
          </p:cNvSpPr>
          <p:nvPr/>
        </p:nvSpPr>
        <p:spPr bwMode="auto">
          <a:xfrm>
            <a:off x="2114551" y="4243917"/>
            <a:ext cx="2142067" cy="535305"/>
          </a:xfrm>
          <a:prstGeom prst="rect">
            <a:avLst/>
          </a:prstGeom>
          <a:noFill/>
          <a:ln>
            <a:noFill/>
          </a:ln>
          <a:effectLst/>
        </p:spPr>
        <p:txBody>
          <a:bodyPr lIns="84665" tIns="42333" rIns="84665" bIns="42333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反之</a:t>
            </a:r>
            <a:r>
              <a:rPr kumimoji="1" lang="en-US" altLang="zh-CN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若</a:t>
            </a:r>
            <a:endParaRPr kumimoji="1" lang="zh-CN" altLang="en-US" sz="293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2" name="Group 93"/>
          <p:cNvGrpSpPr/>
          <p:nvPr/>
        </p:nvGrpSpPr>
        <p:grpSpPr>
          <a:xfrm>
            <a:off x="2053167" y="1534584"/>
            <a:ext cx="6248400" cy="552174"/>
            <a:chOff x="508" y="736"/>
            <a:chExt cx="4249" cy="375"/>
          </a:xfrm>
        </p:grpSpPr>
        <p:sp>
          <p:nvSpPr>
            <p:cNvPr id="116" name="Rectangle 84"/>
            <p:cNvSpPr>
              <a:spLocks noChangeArrowheads="1"/>
            </p:cNvSpPr>
            <p:nvPr/>
          </p:nvSpPr>
          <p:spPr bwMode="auto">
            <a:xfrm>
              <a:off x="508" y="736"/>
              <a:ext cx="632" cy="3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设</a:t>
              </a:r>
              <a:endParaRPr kumimoji="1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17" name="Rectangle 85"/>
            <p:cNvSpPr>
              <a:spLocks noChangeArrowheads="1"/>
            </p:cNvSpPr>
            <p:nvPr/>
          </p:nvSpPr>
          <p:spPr bwMode="auto">
            <a:xfrm>
              <a:off x="4070" y="736"/>
              <a:ext cx="687" cy="3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1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则</a:t>
              </a:r>
              <a:endParaRPr kumimoji="1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1034" name="Object 184"/>
            <p:cNvGraphicFramePr/>
            <p:nvPr/>
          </p:nvGraphicFramePr>
          <p:xfrm>
            <a:off x="880" y="756"/>
            <a:ext cx="3287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2219325" imgH="215900" progId="Equation.3">
                    <p:embed/>
                  </p:oleObj>
                </mc:Choice>
                <mc:Fallback>
                  <p:oleObj name="" r:id="rId1" imgW="2219325" imgH="2159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80" y="756"/>
                          <a:ext cx="3287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9" name="Object 185"/>
          <p:cNvGraphicFramePr/>
          <p:nvPr/>
        </p:nvGraphicFramePr>
        <p:xfrm>
          <a:off x="5196417" y="2133600"/>
          <a:ext cx="295486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358265" imgH="215900" progId="Equation.3">
                  <p:embed/>
                </p:oleObj>
              </mc:Choice>
              <mc:Fallback>
                <p:oleObj name="" r:id="rId3" imgW="1358265" imgH="215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6417" y="2133600"/>
                        <a:ext cx="2954867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5"/>
          <p:cNvGrpSpPr/>
          <p:nvPr/>
        </p:nvGrpSpPr>
        <p:grpSpPr>
          <a:xfrm>
            <a:off x="2178051" y="2101851"/>
            <a:ext cx="2702983" cy="543339"/>
            <a:chOff x="686" y="1803"/>
            <a:chExt cx="1838" cy="369"/>
          </a:xfrm>
        </p:grpSpPr>
        <p:graphicFrame>
          <p:nvGraphicFramePr>
            <p:cNvPr id="1033" name="Object 186"/>
            <p:cNvGraphicFramePr/>
            <p:nvPr/>
          </p:nvGraphicFramePr>
          <p:xfrm>
            <a:off x="686" y="1866"/>
            <a:ext cx="469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5" imgW="316865" imgH="177800" progId="Equation.3">
                    <p:embed/>
                  </p:oleObj>
                </mc:Choice>
                <mc:Fallback>
                  <p:oleObj name="" r:id="rId5" imgW="316865" imgH="1778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86" y="1866"/>
                          <a:ext cx="469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" name="Rectangle 94"/>
            <p:cNvSpPr>
              <a:spLocks noChangeArrowheads="1"/>
            </p:cNvSpPr>
            <p:nvPr/>
          </p:nvSpPr>
          <p:spPr bwMode="auto">
            <a:xfrm>
              <a:off x="1067" y="1803"/>
              <a:ext cx="1457" cy="3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相互独立</a:t>
              </a:r>
              <a:endParaRPr kumimoji="1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123" name="AutoShape 96"/>
          <p:cNvSpPr>
            <a:spLocks noChangeAspect="1" noChangeArrowheads="1"/>
          </p:cNvSpPr>
          <p:nvPr/>
        </p:nvSpPr>
        <p:spPr bwMode="auto">
          <a:xfrm>
            <a:off x="4613945" y="2053275"/>
            <a:ext cx="388760" cy="679304"/>
          </a:xfrm>
          <a:prstGeom prst="leftRightArrow">
            <a:avLst>
              <a:gd name="adj1" fmla="val 50000"/>
              <a:gd name="adj2" fmla="val 32240"/>
            </a:avLst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5875" algn="ctr">
            <a:solidFill>
              <a:srgbClr val="0000FF"/>
            </a:solidFill>
            <a:miter lim="800000"/>
          </a:ln>
          <a:effectLst/>
        </p:spPr>
        <p:txBody>
          <a:bodyPr wrap="none" lIns="84665" tIns="42333" rIns="84665" bIns="42333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93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124" name="Object 187"/>
          <p:cNvGraphicFramePr/>
          <p:nvPr/>
        </p:nvGraphicFramePr>
        <p:xfrm>
          <a:off x="3714751" y="3788833"/>
          <a:ext cx="474768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1765300" imgH="203200" progId="Equation.3">
                  <p:embed/>
                </p:oleObj>
              </mc:Choice>
              <mc:Fallback>
                <p:oleObj name="" r:id="rId7" imgW="1765300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14751" y="3788833"/>
                        <a:ext cx="4747683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1"/>
          <p:cNvGrpSpPr/>
          <p:nvPr/>
        </p:nvGrpSpPr>
        <p:grpSpPr>
          <a:xfrm>
            <a:off x="2175933" y="2658533"/>
            <a:ext cx="8663517" cy="563954"/>
            <a:chOff x="1563235" y="2081342"/>
            <a:chExt cx="6497549" cy="422230"/>
          </a:xfrm>
        </p:grpSpPr>
        <p:pic>
          <p:nvPicPr>
            <p:cNvPr id="1052" name="Picture 18" descr="E:\MB001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63235" y="2176220"/>
              <a:ext cx="252000" cy="252000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053" name="Group 106"/>
            <p:cNvGrpSpPr/>
            <p:nvPr/>
          </p:nvGrpSpPr>
          <p:grpSpPr>
            <a:xfrm>
              <a:off x="1817261" y="2081342"/>
              <a:ext cx="6243523" cy="422230"/>
              <a:chOff x="680" y="1866"/>
              <a:chExt cx="5662" cy="383"/>
            </a:xfrm>
          </p:grpSpPr>
          <p:sp>
            <p:nvSpPr>
              <p:cNvPr id="126" name="Rectangle 110"/>
              <p:cNvSpPr>
                <a:spLocks noChangeArrowheads="1"/>
              </p:cNvSpPr>
              <p:nvPr/>
            </p:nvSpPr>
            <p:spPr bwMode="auto">
              <a:xfrm>
                <a:off x="680" y="1866"/>
                <a:ext cx="5662" cy="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93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问题 </a:t>
                </a:r>
                <a:r>
                  <a:rPr kumimoji="0" lang="zh-CN" altLang="en-US" sz="2935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若        不独立</a:t>
                </a:r>
                <a:r>
                  <a:rPr kumimoji="0" lang="en-US" altLang="zh-CN" sz="2935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,</a:t>
                </a:r>
                <a:r>
                  <a:rPr kumimoji="0" lang="zh-CN" altLang="en-US" sz="2935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如何刻画它们之间的关系？</a:t>
                </a:r>
                <a:endParaRPr kumimoji="0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graphicFrame>
            <p:nvGraphicFramePr>
              <p:cNvPr id="1032" name="Object 188"/>
              <p:cNvGraphicFramePr/>
              <p:nvPr/>
            </p:nvGraphicFramePr>
            <p:xfrm>
              <a:off x="1604" y="1944"/>
              <a:ext cx="593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" name="" r:id="rId10" imgW="342265" imgH="177800" progId="Equation.3">
                      <p:embed/>
                    </p:oleObj>
                  </mc:Choice>
                  <mc:Fallback>
                    <p:oleObj name="" r:id="rId10" imgW="342265" imgH="177800" progId="Equation.3">
                      <p:embed/>
                      <p:pic>
                        <p:nvPicPr>
                          <p:cNvPr id="0" name="图片 3080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1604" y="1944"/>
                            <a:ext cx="593" cy="30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112"/>
          <p:cNvGrpSpPr/>
          <p:nvPr/>
        </p:nvGrpSpPr>
        <p:grpSpPr>
          <a:xfrm>
            <a:off x="2078567" y="3236384"/>
            <a:ext cx="4834467" cy="543339"/>
            <a:chOff x="500" y="1881"/>
            <a:chExt cx="3288" cy="369"/>
          </a:xfrm>
        </p:grpSpPr>
        <p:sp>
          <p:nvSpPr>
            <p:cNvPr id="130" name="Rectangle 110"/>
            <p:cNvSpPr>
              <a:spLocks noChangeArrowheads="1"/>
            </p:cNvSpPr>
            <p:nvPr/>
          </p:nvSpPr>
          <p:spPr bwMode="auto">
            <a:xfrm>
              <a:off x="500" y="1881"/>
              <a:ext cx="3288" cy="36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分析 </a:t>
              </a:r>
              <a:r>
                <a:rPr kumimoji="0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若        独立</a:t>
              </a:r>
              <a:r>
                <a:rPr kumimoji="0" lang="en-US" altLang="zh-CN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,</a:t>
              </a:r>
              <a:r>
                <a:rPr kumimoji="0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则</a:t>
              </a:r>
              <a:endPara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1031" name="Object 189"/>
            <p:cNvGraphicFramePr/>
            <p:nvPr/>
          </p:nvGraphicFramePr>
          <p:xfrm>
            <a:off x="1433" y="1946"/>
            <a:ext cx="626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2" imgW="342265" imgH="177800" progId="Equation.3">
                    <p:embed/>
                  </p:oleObj>
                </mc:Choice>
                <mc:Fallback>
                  <p:oleObj name="" r:id="rId12" imgW="342265" imgH="1778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433" y="1946"/>
                          <a:ext cx="626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2" name="Object 190"/>
          <p:cNvGraphicFramePr/>
          <p:nvPr/>
        </p:nvGraphicFramePr>
        <p:xfrm>
          <a:off x="3659717" y="4855633"/>
          <a:ext cx="4783667" cy="510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4" imgW="1777365" imgH="203200" progId="Equation.3">
                  <p:embed/>
                </p:oleObj>
              </mc:Choice>
              <mc:Fallback>
                <p:oleObj name="" r:id="rId14" imgW="1777365" imgH="2032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659717" y="4855633"/>
                        <a:ext cx="4783667" cy="5101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14"/>
          <p:cNvGrpSpPr/>
          <p:nvPr/>
        </p:nvGrpSpPr>
        <p:grpSpPr>
          <a:xfrm>
            <a:off x="1229784" y="5422900"/>
            <a:ext cx="4135967" cy="555119"/>
            <a:chOff x="483" y="3164"/>
            <a:chExt cx="2813" cy="377"/>
          </a:xfrm>
        </p:grpSpPr>
        <p:sp>
          <p:nvSpPr>
            <p:cNvPr id="1050" name="Rectangle 104"/>
            <p:cNvSpPr/>
            <p:nvPr/>
          </p:nvSpPr>
          <p:spPr>
            <a:xfrm>
              <a:off x="483" y="3164"/>
              <a:ext cx="2813" cy="3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935" dirty="0">
                  <a:latin typeface="微软雅黑" panose="020B0503020204020204" charset="-122"/>
                  <a:ea typeface="微软雅黑" panose="020B0503020204020204" charset="-122"/>
                </a:rPr>
                <a:t>则        必不相互独立</a:t>
              </a:r>
              <a:r>
                <a:rPr lang="en-US" altLang="zh-CN" sz="2935" dirty="0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2935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030" name="Object 191"/>
            <p:cNvGraphicFramePr/>
            <p:nvPr/>
          </p:nvGraphicFramePr>
          <p:xfrm>
            <a:off x="826" y="3228"/>
            <a:ext cx="52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6" imgW="342265" imgH="177800" progId="Equation.3">
                    <p:embed/>
                  </p:oleObj>
                </mc:Choice>
                <mc:Fallback>
                  <p:oleObj name="" r:id="rId16" imgW="342265" imgH="1778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826" y="3228"/>
                          <a:ext cx="525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6" name="AutoShape 115"/>
          <p:cNvSpPr>
            <a:spLocks noChangeAspect="1" noChangeArrowheads="1"/>
          </p:cNvSpPr>
          <p:nvPr/>
        </p:nvSpPr>
        <p:spPr bwMode="auto">
          <a:xfrm>
            <a:off x="3606800" y="4782256"/>
            <a:ext cx="4927600" cy="59337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</a:ln>
          <a:effectLst/>
        </p:spPr>
        <p:txBody>
          <a:bodyPr lIns="84665" tIns="42333" rIns="84665" bIns="42333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93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7" name="AutoShape 116"/>
          <p:cNvSpPr>
            <a:spLocks noChangeArrowheads="1"/>
          </p:cNvSpPr>
          <p:nvPr/>
        </p:nvSpPr>
        <p:spPr bwMode="auto">
          <a:xfrm>
            <a:off x="6472767" y="3484033"/>
            <a:ext cx="3892551" cy="1043517"/>
          </a:xfrm>
          <a:prstGeom prst="wedgeRectCallout">
            <a:avLst>
              <a:gd name="adj1" fmla="val -21480"/>
              <a:gd name="adj2" fmla="val 73370"/>
            </a:avLst>
          </a:prstGeom>
          <a:solidFill>
            <a:srgbClr val="C00000"/>
          </a:solidFill>
          <a:ln w="22225" algn="ctr">
            <a:noFill/>
            <a:miter lim="800000"/>
          </a:ln>
          <a:effectLst/>
        </p:spPr>
        <p:txBody>
          <a:bodyPr lIns="84665" tIns="42333" rIns="84665" bIns="42333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刻画随机变量之间</a:t>
            </a:r>
            <a:endParaRPr kumimoji="0" lang="en-US" altLang="zh-CN" sz="2935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关系的数字特征</a:t>
            </a:r>
            <a:endParaRPr kumimoji="0" lang="zh-CN" altLang="en-US" sz="2935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8" name="组合 31"/>
          <p:cNvGrpSpPr/>
          <p:nvPr/>
        </p:nvGrpSpPr>
        <p:grpSpPr>
          <a:xfrm>
            <a:off x="2175933" y="1054100"/>
            <a:ext cx="6015567" cy="543339"/>
            <a:chOff x="1305030" y="806300"/>
            <a:chExt cx="4510487" cy="406797"/>
          </a:xfrm>
        </p:grpSpPr>
        <p:grpSp>
          <p:nvGrpSpPr>
            <p:cNvPr id="1047" name="Group 101"/>
            <p:cNvGrpSpPr/>
            <p:nvPr/>
          </p:nvGrpSpPr>
          <p:grpSpPr>
            <a:xfrm>
              <a:off x="1555762" y="806300"/>
              <a:ext cx="4259755" cy="406797"/>
              <a:chOff x="1450" y="439"/>
              <a:chExt cx="3863" cy="369"/>
            </a:xfrm>
          </p:grpSpPr>
          <p:sp>
            <p:nvSpPr>
              <p:cNvPr id="112" name="Rectangle 110"/>
              <p:cNvSpPr>
                <a:spLocks noChangeArrowheads="1"/>
              </p:cNvSpPr>
              <p:nvPr/>
            </p:nvSpPr>
            <p:spPr bwMode="auto">
              <a:xfrm>
                <a:off x="1450" y="439"/>
                <a:ext cx="3863" cy="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93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讨论随机变量       之间的关系</a:t>
                </a:r>
                <a:endParaRPr kumimoji="0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graphicFrame>
            <p:nvGraphicFramePr>
              <p:cNvPr id="1029" name="Object 183"/>
              <p:cNvGraphicFramePr/>
              <p:nvPr/>
            </p:nvGraphicFramePr>
            <p:xfrm>
              <a:off x="3054" y="502"/>
              <a:ext cx="521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5" name="" r:id="rId18" imgW="419100" imgH="241300" progId="Equation.3">
                      <p:embed/>
                    </p:oleObj>
                  </mc:Choice>
                  <mc:Fallback>
                    <p:oleObj name="" r:id="rId18" imgW="419100" imgH="241300" progId="Equation.3">
                      <p:embed/>
                      <p:pic>
                        <p:nvPicPr>
                          <p:cNvPr id="0" name="图片 3084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3054" y="502"/>
                            <a:ext cx="521" cy="29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1048" name="Picture 18" descr="E:\MB001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05030" y="915907"/>
              <a:ext cx="252000" cy="252000"/>
            </a:xfrm>
            <a:prstGeom prst="rect">
              <a:avLst/>
            </a:prstGeom>
            <a:noFill/>
            <a:ln w="9525">
              <a:noFill/>
            </a:ln>
          </p:spPr>
        </p:pic>
      </p:grpSp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458690" y="418068"/>
          <a:ext cx="85185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Document" r:id="rId20" imgW="4978400" imgH="508000" progId="Word.Document.8">
                  <p:embed/>
                </p:oleObj>
              </mc:Choice>
              <mc:Fallback>
                <p:oleObj name="Document" r:id="rId20" imgW="4978400" imgH="508000" progId="Word.Document.8">
                  <p:embed/>
                  <p:pic>
                    <p:nvPicPr>
                      <p:cNvPr id="0" name="图片 1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690" y="418068"/>
                        <a:ext cx="85185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bldLvl="0" animBg="1"/>
      <p:bldP spid="136" grpId="0" bldLvl="0" animBg="1"/>
      <p:bldP spid="13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696446" y="1469745"/>
          <a:ext cx="10917331" cy="1867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Document" r:id="rId1" imgW="5024755" imgH="865505" progId="Word.Document.8">
                  <p:embed/>
                </p:oleObj>
              </mc:Choice>
              <mc:Fallback>
                <p:oleObj name="Document" r:id="rId1" imgW="5024755" imgH="865505" progId="Word.Document.8">
                  <p:embed/>
                  <p:pic>
                    <p:nvPicPr>
                      <p:cNvPr id="0" name="图片 6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446" y="1469745"/>
                        <a:ext cx="10917331" cy="1867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473668" y="844270"/>
          <a:ext cx="8534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Document" r:id="rId3" imgW="4927600" imgH="381000" progId="Word.Document.8">
                  <p:embed/>
                </p:oleObj>
              </mc:Choice>
              <mc:Fallback>
                <p:oleObj name="Document" r:id="rId3" imgW="4927600" imgH="381000" progId="Word.Document.8">
                  <p:embed/>
                  <p:pic>
                    <p:nvPicPr>
                      <p:cNvPr id="0" name="图片 6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668" y="844270"/>
                        <a:ext cx="85344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77284" y="4157416"/>
          <a:ext cx="10574655" cy="639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Document" r:id="rId5" imgW="4867275" imgH="295275" progId="Word.Document.8">
                  <p:embed/>
                </p:oleObj>
              </mc:Choice>
              <mc:Fallback>
                <p:oleObj name="Document" r:id="rId5" imgW="4867275" imgH="295275" progId="Word.Document.8">
                  <p:embed/>
                  <p:pic>
                    <p:nvPicPr>
                      <p:cNvPr id="0" name="图片 6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84" y="4157416"/>
                        <a:ext cx="10574655" cy="639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684604" y="910702"/>
          <a:ext cx="10554970" cy="1056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2" name="Document" r:id="rId1" imgW="4743450" imgH="476250" progId="Word.Document.8">
                  <p:embed/>
                </p:oleObj>
              </mc:Choice>
              <mc:Fallback>
                <p:oleObj name="Document" r:id="rId1" imgW="4743450" imgH="476250" progId="Word.Document.8">
                  <p:embed/>
                  <p:pic>
                    <p:nvPicPr>
                      <p:cNvPr id="0" name="图片 11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04" y="910702"/>
                        <a:ext cx="10554970" cy="1056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300350" y="1692789"/>
          <a:ext cx="8602662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3" name="Document" r:id="rId3" imgW="5181600" imgH="508000" progId="Word.Document.8">
                  <p:embed/>
                </p:oleObj>
              </mc:Choice>
              <mc:Fallback>
                <p:oleObj name="Document" r:id="rId3" imgW="5181600" imgH="508000" progId="Word.Document.8">
                  <p:embed/>
                  <p:pic>
                    <p:nvPicPr>
                      <p:cNvPr id="0" name="图片 11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350" y="1692789"/>
                        <a:ext cx="8602662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995595" y="2365537"/>
          <a:ext cx="9932987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4" name="Document" r:id="rId5" imgW="4480560" imgH="382270" progId="Word.Document.8">
                  <p:embed/>
                </p:oleObj>
              </mc:Choice>
              <mc:Fallback>
                <p:oleObj name="Document" r:id="rId5" imgW="4480560" imgH="382270" progId="Word.Document.8">
                  <p:embed/>
                  <p:pic>
                    <p:nvPicPr>
                      <p:cNvPr id="0" name="图片 11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595" y="2365537"/>
                        <a:ext cx="9932987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660712" y="4393803"/>
          <a:ext cx="298132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5" name="Document" r:id="rId7" imgW="1803400" imgH="647700" progId="Word.Document.8">
                  <p:embed/>
                </p:oleObj>
              </mc:Choice>
              <mc:Fallback>
                <p:oleObj name="Document" r:id="rId7" imgW="1803400" imgH="647700" progId="Word.Document.8">
                  <p:embed/>
                  <p:pic>
                    <p:nvPicPr>
                      <p:cNvPr id="0" name="图片 113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712" y="4393803"/>
                        <a:ext cx="2981325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995595" y="2998694"/>
          <a:ext cx="8602662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6" name="Document" r:id="rId9" imgW="5181600" imgH="482600" progId="Word.Document.8">
                  <p:embed/>
                </p:oleObj>
              </mc:Choice>
              <mc:Fallback>
                <p:oleObj name="Document" r:id="rId9" imgW="5181600" imgH="482600" progId="Word.Document.8">
                  <p:embed/>
                  <p:pic>
                    <p:nvPicPr>
                      <p:cNvPr id="0" name="图片 11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595" y="2998694"/>
                        <a:ext cx="8602662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301097" y="3603905"/>
          <a:ext cx="1069368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" name="Document" r:id="rId11" imgW="4932680" imgH="415925" progId="Word.Document.8">
                  <p:embed/>
                </p:oleObj>
              </mc:Choice>
              <mc:Fallback>
                <p:oleObj name="Document" r:id="rId11" imgW="4932680" imgH="415925" progId="Word.Document.8">
                  <p:embed/>
                  <p:pic>
                    <p:nvPicPr>
                      <p:cNvPr id="0" name="图片 11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097" y="3603905"/>
                        <a:ext cx="1069368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705877" y="4393804"/>
          <a:ext cx="8602662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" name="Document" r:id="rId13" imgW="5181600" imgH="647700" progId="Word.Document.8">
                  <p:embed/>
                </p:oleObj>
              </mc:Choice>
              <mc:Fallback>
                <p:oleObj name="Document" r:id="rId13" imgW="5181600" imgH="647700" progId="Word.Document.8">
                  <p:embed/>
                  <p:pic>
                    <p:nvPicPr>
                      <p:cNvPr id="0" name="图片 11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77" y="4393804"/>
                        <a:ext cx="8602662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Rectangle 110"/>
          <p:cNvSpPr>
            <a:spLocks noChangeArrowheads="1"/>
          </p:cNvSpPr>
          <p:nvPr/>
        </p:nvSpPr>
        <p:spPr bwMode="auto">
          <a:xfrm>
            <a:off x="2171700" y="1068917"/>
            <a:ext cx="5662084" cy="535305"/>
          </a:xfrm>
          <a:prstGeom prst="rect">
            <a:avLst/>
          </a:prstGeom>
          <a:noFill/>
          <a:ln>
            <a:noFill/>
          </a:ln>
        </p:spPr>
        <p:txBody>
          <a:bodyPr lIns="84645" tIns="42324" rIns="84645" bIns="42324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分析 </a:t>
            </a:r>
            <a:r>
              <a:rPr kumimoji="0" lang="en-US" altLang="zh-CN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(1) </a:t>
            </a:r>
            <a:r>
              <a: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这种关系是什么关系？</a:t>
            </a:r>
            <a:endParaRPr kumimoji="0" lang="en-US" altLang="zh-CN" sz="293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31" name="Object 184"/>
          <p:cNvGraphicFramePr/>
          <p:nvPr/>
        </p:nvGraphicFramePr>
        <p:xfrm>
          <a:off x="3170767" y="2923117"/>
          <a:ext cx="2169584" cy="548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914400" imgH="241300" progId="Equation.3">
                  <p:embed/>
                </p:oleObj>
              </mc:Choice>
              <mc:Fallback>
                <p:oleObj name="" r:id="rId1" imgW="914400" imgH="2413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70767" y="2923117"/>
                        <a:ext cx="2169584" cy="5482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/>
          <p:nvPr/>
        </p:nvGrpSpPr>
        <p:grpSpPr>
          <a:xfrm>
            <a:off x="2118784" y="1504951"/>
            <a:ext cx="5219700" cy="543339"/>
            <a:chOff x="480" y="726"/>
            <a:chExt cx="3549" cy="369"/>
          </a:xfrm>
        </p:grpSpPr>
        <p:sp>
          <p:nvSpPr>
            <p:cNvPr id="7196" name="Rectangle 110"/>
            <p:cNvSpPr/>
            <p:nvPr/>
          </p:nvSpPr>
          <p:spPr>
            <a:xfrm>
              <a:off x="480" y="726"/>
              <a:ext cx="3549" cy="3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935" dirty="0">
                  <a:latin typeface="微软雅黑" panose="020B0503020204020204" charset="-122"/>
                  <a:ea typeface="微软雅黑" panose="020B0503020204020204" charset="-122"/>
                </a:rPr>
                <a:t>考虑       之间的线性关系</a:t>
              </a:r>
              <a:r>
                <a:rPr lang="en-US" altLang="zh-CN" sz="2935" dirty="0">
                  <a:latin typeface="宋体" panose="02010600030101010101" pitchFamily="2" charset="-122"/>
                </a:rPr>
                <a:t>.</a:t>
              </a:r>
              <a:endParaRPr lang="en-US" altLang="zh-CN" sz="2935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7183" name="Object 185"/>
            <p:cNvGraphicFramePr/>
            <p:nvPr/>
          </p:nvGraphicFramePr>
          <p:xfrm>
            <a:off x="1094" y="794"/>
            <a:ext cx="497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3" imgW="342265" imgH="177800" progId="Equation.3">
                    <p:embed/>
                  </p:oleObj>
                </mc:Choice>
                <mc:Fallback>
                  <p:oleObj name="" r:id="rId3" imgW="342265" imgH="1778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94" y="794"/>
                          <a:ext cx="497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Rectangle 110"/>
          <p:cNvSpPr>
            <a:spLocks noChangeArrowheads="1"/>
          </p:cNvSpPr>
          <p:nvPr/>
        </p:nvSpPr>
        <p:spPr bwMode="auto">
          <a:xfrm>
            <a:off x="6604000" y="1513417"/>
            <a:ext cx="2927351" cy="535305"/>
          </a:xfrm>
          <a:prstGeom prst="rect">
            <a:avLst/>
          </a:prstGeom>
          <a:noFill/>
          <a:ln>
            <a:noFill/>
          </a:ln>
        </p:spPr>
        <p:txBody>
          <a:bodyPr lIns="84645" tIns="42324" rIns="84645" bIns="42324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即用随机变量</a:t>
            </a:r>
            <a:endParaRPr kumimoji="0" lang="zh-CN" altLang="en-US" sz="293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3" name="Group 23"/>
          <p:cNvGrpSpPr/>
          <p:nvPr/>
        </p:nvGrpSpPr>
        <p:grpSpPr>
          <a:xfrm>
            <a:off x="1310217" y="2487084"/>
            <a:ext cx="2262716" cy="543339"/>
            <a:chOff x="0" y="1339"/>
            <a:chExt cx="1538" cy="369"/>
          </a:xfrm>
        </p:grpSpPr>
        <p:sp>
          <p:nvSpPr>
            <p:cNvPr id="37" name="Rectangle 110"/>
            <p:cNvSpPr>
              <a:spLocks noChangeArrowheads="1"/>
            </p:cNvSpPr>
            <p:nvPr/>
          </p:nvSpPr>
          <p:spPr bwMode="auto">
            <a:xfrm>
              <a:off x="0" y="1339"/>
              <a:ext cx="1538" cy="36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近似表示</a:t>
              </a:r>
              <a:endPara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7182" name="Object 186"/>
            <p:cNvGraphicFramePr/>
            <p:nvPr/>
          </p:nvGraphicFramePr>
          <p:xfrm>
            <a:off x="1133" y="1389"/>
            <a:ext cx="316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5" imgW="177800" imgH="165100" progId="Equation.3">
                    <p:embed/>
                  </p:oleObj>
                </mc:Choice>
                <mc:Fallback>
                  <p:oleObj name="" r:id="rId5" imgW="177800" imgH="1651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33" y="1389"/>
                          <a:ext cx="316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Rectangle 110"/>
          <p:cNvSpPr>
            <a:spLocks noChangeArrowheads="1"/>
          </p:cNvSpPr>
          <p:nvPr/>
        </p:nvSpPr>
        <p:spPr bwMode="auto">
          <a:xfrm>
            <a:off x="3335867" y="2487084"/>
            <a:ext cx="2992967" cy="535305"/>
          </a:xfrm>
          <a:prstGeom prst="rect">
            <a:avLst/>
          </a:prstGeom>
          <a:noFill/>
          <a:ln>
            <a:noFill/>
          </a:ln>
        </p:spPr>
        <p:txBody>
          <a:bodyPr lIns="84645" tIns="42324" rIns="84645" bIns="42324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考虑均方误差</a:t>
            </a:r>
            <a:endParaRPr kumimoji="0" lang="zh-CN" altLang="en-US" sz="293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40" name="Object 187"/>
          <p:cNvGraphicFramePr/>
          <p:nvPr/>
        </p:nvGraphicFramePr>
        <p:xfrm>
          <a:off x="5308600" y="2986617"/>
          <a:ext cx="2891367" cy="491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7" imgW="1218565" imgH="215900" progId="Equation.3">
                  <p:embed/>
                </p:oleObj>
              </mc:Choice>
              <mc:Fallback>
                <p:oleObj name="" r:id="rId7" imgW="1218565" imgH="2159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08600" y="2986617"/>
                        <a:ext cx="2891367" cy="4910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88"/>
          <p:cNvGraphicFramePr/>
          <p:nvPr/>
        </p:nvGraphicFramePr>
        <p:xfrm>
          <a:off x="3119967" y="3433233"/>
          <a:ext cx="4083051" cy="147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9" imgW="1726565" imgH="635000" progId="Equation.3">
                  <p:embed/>
                </p:oleObj>
              </mc:Choice>
              <mc:Fallback>
                <p:oleObj name="" r:id="rId9" imgW="1726565" imgH="6350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19967" y="3433233"/>
                        <a:ext cx="4083051" cy="14774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89"/>
          <p:cNvGraphicFramePr/>
          <p:nvPr/>
        </p:nvGraphicFramePr>
        <p:xfrm>
          <a:off x="3393017" y="4167717"/>
          <a:ext cx="4874683" cy="728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1" imgW="2133600" imgH="330200" progId="Equation.3">
                  <p:embed/>
                </p:oleObj>
              </mc:Choice>
              <mc:Fallback>
                <p:oleObj name="" r:id="rId11" imgW="2133600" imgH="3302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93017" y="4167717"/>
                        <a:ext cx="4874683" cy="7281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90"/>
          <p:cNvGraphicFramePr/>
          <p:nvPr/>
        </p:nvGraphicFramePr>
        <p:xfrm>
          <a:off x="7133167" y="3560233"/>
          <a:ext cx="469900" cy="389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3" imgW="215900" imgH="177800" progId="Equation.3">
                  <p:embed/>
                </p:oleObj>
              </mc:Choice>
              <mc:Fallback>
                <p:oleObj name="" r:id="rId13" imgW="215900" imgH="1778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33167" y="3560233"/>
                        <a:ext cx="469900" cy="3894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91"/>
          <p:cNvGraphicFramePr/>
          <p:nvPr/>
        </p:nvGraphicFramePr>
        <p:xfrm>
          <a:off x="8233833" y="4307417"/>
          <a:ext cx="467784" cy="389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5" imgW="215900" imgH="177800" progId="Equation.3">
                  <p:embed/>
                </p:oleObj>
              </mc:Choice>
              <mc:Fallback>
                <p:oleObj name="" r:id="rId15" imgW="215900" imgH="1778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233833" y="4307417"/>
                        <a:ext cx="467784" cy="3894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110"/>
          <p:cNvSpPr>
            <a:spLocks noChangeArrowheads="1"/>
          </p:cNvSpPr>
          <p:nvPr/>
        </p:nvSpPr>
        <p:spPr bwMode="auto">
          <a:xfrm>
            <a:off x="2133600" y="3869267"/>
            <a:ext cx="1041400" cy="535305"/>
          </a:xfrm>
          <a:prstGeom prst="rect">
            <a:avLst/>
          </a:prstGeom>
          <a:noFill/>
          <a:ln>
            <a:noFill/>
          </a:ln>
        </p:spPr>
        <p:txBody>
          <a:bodyPr lIns="84645" tIns="42324" rIns="84645" bIns="42324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令</a:t>
            </a:r>
            <a:endParaRPr kumimoji="0" lang="en-US" altLang="zh-CN" sz="293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47" name="Object 193"/>
          <p:cNvGraphicFramePr/>
          <p:nvPr/>
        </p:nvGraphicFramePr>
        <p:xfrm>
          <a:off x="4529667" y="5050367"/>
          <a:ext cx="2880784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7" imgW="1229995" imgH="215900" progId="Equation.3">
                  <p:embed/>
                </p:oleObj>
              </mc:Choice>
              <mc:Fallback>
                <p:oleObj name="" r:id="rId17" imgW="1229995" imgH="2159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29667" y="5050367"/>
                        <a:ext cx="2880784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53"/>
          <p:cNvGrpSpPr/>
          <p:nvPr/>
        </p:nvGrpSpPr>
        <p:grpSpPr>
          <a:xfrm>
            <a:off x="1356784" y="4917017"/>
            <a:ext cx="3236383" cy="863600"/>
            <a:chOff x="1016873" y="3680461"/>
            <a:chExt cx="2427366" cy="647488"/>
          </a:xfrm>
        </p:grpSpPr>
        <p:graphicFrame>
          <p:nvGraphicFramePr>
            <p:cNvPr id="7181" name="Object 192"/>
            <p:cNvGraphicFramePr/>
            <p:nvPr/>
          </p:nvGraphicFramePr>
          <p:xfrm>
            <a:off x="1693380" y="3680461"/>
            <a:ext cx="1750859" cy="647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19" imgW="939165" imgH="381000" progId="Equation.3">
                    <p:embed/>
                  </p:oleObj>
                </mc:Choice>
                <mc:Fallback>
                  <p:oleObj name="" r:id="rId19" imgW="939165" imgH="3810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693380" y="3680461"/>
                          <a:ext cx="1750859" cy="6474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Rectangle 110"/>
            <p:cNvSpPr>
              <a:spLocks noChangeArrowheads="1"/>
            </p:cNvSpPr>
            <p:nvPr/>
          </p:nvSpPr>
          <p:spPr bwMode="auto">
            <a:xfrm>
              <a:off x="1016873" y="3766158"/>
              <a:ext cx="781075" cy="401347"/>
            </a:xfrm>
            <a:prstGeom prst="rect">
              <a:avLst/>
            </a:prstGeom>
            <a:noFill/>
            <a:ln>
              <a:noFill/>
            </a:ln>
          </p:spPr>
          <p:txBody>
            <a:bodyPr lIns="84645" tIns="42324" rIns="84645" bIns="42324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解得</a:t>
              </a:r>
              <a:endParaRPr kumimoji="0" lang="en-US" altLang="zh-CN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49" name="Rectangle 41"/>
          <p:cNvSpPr>
            <a:spLocks noChangeArrowheads="1"/>
          </p:cNvSpPr>
          <p:nvPr/>
        </p:nvSpPr>
        <p:spPr bwMode="auto">
          <a:xfrm>
            <a:off x="7393517" y="5022851"/>
            <a:ext cx="1189567" cy="535305"/>
          </a:xfrm>
          <a:prstGeom prst="rect">
            <a:avLst/>
          </a:prstGeom>
          <a:noFill/>
          <a:ln>
            <a:noFill/>
          </a:ln>
          <a:effectLst/>
        </p:spPr>
        <p:txBody>
          <a:bodyPr lIns="84645" tIns="42324" rIns="84645" bIns="42324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即有</a:t>
            </a:r>
            <a:endParaRPr kumimoji="1" lang="zh-CN" altLang="en-US" sz="293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50" name="Object 194"/>
          <p:cNvGraphicFramePr/>
          <p:nvPr/>
        </p:nvGraphicFramePr>
        <p:xfrm>
          <a:off x="2601384" y="5761567"/>
          <a:ext cx="4258733" cy="656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21" imgW="1803400" imgH="279400" progId="Equation.3">
                  <p:embed/>
                </p:oleObj>
              </mc:Choice>
              <mc:Fallback>
                <p:oleObj name="" r:id="rId21" imgW="1803400" imgH="2794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601384" y="5761567"/>
                        <a:ext cx="4258733" cy="6561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95"/>
          <p:cNvGraphicFramePr/>
          <p:nvPr/>
        </p:nvGraphicFramePr>
        <p:xfrm>
          <a:off x="6832600" y="5761567"/>
          <a:ext cx="3124200" cy="512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23" imgW="1320165" imgH="215900" progId="Equation.3">
                  <p:embed/>
                </p:oleObj>
              </mc:Choice>
              <mc:Fallback>
                <p:oleObj name="" r:id="rId23" imgW="1320165" imgH="2159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32600" y="5761567"/>
                        <a:ext cx="3124200" cy="5122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51"/>
          <p:cNvGrpSpPr/>
          <p:nvPr/>
        </p:nvGrpSpPr>
        <p:grpSpPr>
          <a:xfrm>
            <a:off x="4370917" y="1966384"/>
            <a:ext cx="4417483" cy="565665"/>
            <a:chOff x="3277870" y="1459230"/>
            <a:chExt cx="3313430" cy="424498"/>
          </a:xfrm>
        </p:grpSpPr>
        <p:graphicFrame>
          <p:nvGraphicFramePr>
            <p:cNvPr id="7179" name="Object 183"/>
            <p:cNvGraphicFramePr/>
            <p:nvPr/>
          </p:nvGraphicFramePr>
          <p:xfrm>
            <a:off x="3277870" y="1459230"/>
            <a:ext cx="1363663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25" imgW="698500" imgH="228600" progId="Equation.3">
                    <p:embed/>
                  </p:oleObj>
                </mc:Choice>
                <mc:Fallback>
                  <p:oleObj name="" r:id="rId25" imgW="698500" imgH="2286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277870" y="1459230"/>
                          <a:ext cx="1363663" cy="4191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ctangle 110"/>
            <p:cNvSpPr>
              <a:spLocks noChangeArrowheads="1"/>
            </p:cNvSpPr>
            <p:nvPr/>
          </p:nvSpPr>
          <p:spPr bwMode="auto">
            <a:xfrm>
              <a:off x="4728984" y="1475114"/>
              <a:ext cx="1862316" cy="40743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(      </a:t>
              </a:r>
              <a:r>
                <a:rPr kumimoji="0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为常数</a:t>
              </a:r>
              <a:r>
                <a:rPr kumimoji="0" lang="en-US" altLang="zh-CN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)</a:t>
              </a:r>
              <a:endPara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7180" name="Object 196"/>
            <p:cNvGraphicFramePr/>
            <p:nvPr/>
          </p:nvGraphicFramePr>
          <p:xfrm>
            <a:off x="4915535" y="1534478"/>
            <a:ext cx="469900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27" imgW="241300" imgH="190500" progId="Equation.3">
                    <p:embed/>
                  </p:oleObj>
                </mc:Choice>
                <mc:Fallback>
                  <p:oleObj name="" r:id="rId27" imgW="241300" imgH="19050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915535" y="1534478"/>
                          <a:ext cx="469900" cy="349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5" grpId="0"/>
      <p:bldP spid="39" grpId="0"/>
      <p:bldP spid="45" grpId="0"/>
      <p:bldP spid="4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" name="Object 160"/>
          <p:cNvGraphicFramePr/>
          <p:nvPr/>
        </p:nvGraphicFramePr>
        <p:xfrm>
          <a:off x="2442633" y="1191684"/>
          <a:ext cx="7266517" cy="704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" imgW="3810000" imgH="368300" progId="Equation.3">
                  <p:embed/>
                </p:oleObj>
              </mc:Choice>
              <mc:Fallback>
                <p:oleObj name="" r:id="rId1" imgW="3810000" imgH="3683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42633" y="1191684"/>
                        <a:ext cx="7266517" cy="7048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61"/>
          <p:cNvGraphicFramePr/>
          <p:nvPr/>
        </p:nvGraphicFramePr>
        <p:xfrm>
          <a:off x="3160184" y="1701800"/>
          <a:ext cx="5149849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" imgW="2501900" imgH="292100" progId="Equation.3">
                  <p:embed/>
                </p:oleObj>
              </mc:Choice>
              <mc:Fallback>
                <p:oleObj name="" r:id="rId3" imgW="2501900" imgH="2921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0184" y="1701800"/>
                        <a:ext cx="5149849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62"/>
          <p:cNvGraphicFramePr/>
          <p:nvPr/>
        </p:nvGraphicFramePr>
        <p:xfrm>
          <a:off x="3160184" y="2171700"/>
          <a:ext cx="518583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5" imgW="2527300" imgH="292100" progId="Equation.3">
                  <p:embed/>
                </p:oleObj>
              </mc:Choice>
              <mc:Fallback>
                <p:oleObj name="" r:id="rId5" imgW="2527300" imgH="2921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0184" y="2171700"/>
                        <a:ext cx="5185833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3"/>
          <p:cNvGraphicFramePr/>
          <p:nvPr/>
        </p:nvGraphicFramePr>
        <p:xfrm>
          <a:off x="3168651" y="2715684"/>
          <a:ext cx="5289549" cy="484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7" imgW="2578100" imgH="254000" progId="Equation.DSMT4">
                  <p:embed/>
                </p:oleObj>
              </mc:Choice>
              <mc:Fallback>
                <p:oleObj name="" r:id="rId7" imgW="2578100" imgH="2540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68651" y="2715684"/>
                        <a:ext cx="5289549" cy="4847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4"/>
          <p:cNvGraphicFramePr/>
          <p:nvPr/>
        </p:nvGraphicFramePr>
        <p:xfrm>
          <a:off x="3160184" y="3556000"/>
          <a:ext cx="4974167" cy="548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9" imgW="2425700" imgH="292100" progId="Equation.3">
                  <p:embed/>
                </p:oleObj>
              </mc:Choice>
              <mc:Fallback>
                <p:oleObj name="" r:id="rId9" imgW="2425700" imgH="2921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60184" y="3556000"/>
                        <a:ext cx="4974167" cy="5482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65"/>
          <p:cNvGraphicFramePr/>
          <p:nvPr/>
        </p:nvGraphicFramePr>
        <p:xfrm>
          <a:off x="3164417" y="4023784"/>
          <a:ext cx="5598583" cy="548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1" imgW="2730500" imgH="292100" progId="Equation.3">
                  <p:embed/>
                </p:oleObj>
              </mc:Choice>
              <mc:Fallback>
                <p:oleObj name="" r:id="rId11" imgW="2730500" imgH="2921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64417" y="4023784"/>
                        <a:ext cx="5598583" cy="5482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66"/>
          <p:cNvGraphicFramePr/>
          <p:nvPr/>
        </p:nvGraphicFramePr>
        <p:xfrm>
          <a:off x="3166533" y="4502151"/>
          <a:ext cx="3306233" cy="548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3" imgW="1612900" imgH="292100" progId="Equation.3">
                  <p:embed/>
                </p:oleObj>
              </mc:Choice>
              <mc:Fallback>
                <p:oleObj name="" r:id="rId13" imgW="1612900" imgH="2921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66533" y="4502151"/>
                        <a:ext cx="3306233" cy="5482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67"/>
          <p:cNvGraphicFramePr/>
          <p:nvPr/>
        </p:nvGraphicFramePr>
        <p:xfrm>
          <a:off x="3158067" y="4980517"/>
          <a:ext cx="3445933" cy="869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5" imgW="1676400" imgH="457200" progId="Equation.DSMT4">
                  <p:embed/>
                </p:oleObj>
              </mc:Choice>
              <mc:Fallback>
                <p:oleObj name="" r:id="rId15" imgW="1676400" imgH="4572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58067" y="4980517"/>
                        <a:ext cx="3445933" cy="8699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68"/>
          <p:cNvGraphicFramePr/>
          <p:nvPr/>
        </p:nvGraphicFramePr>
        <p:xfrm>
          <a:off x="3162300" y="5715000"/>
          <a:ext cx="2434167" cy="548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7" imgW="1181100" imgH="292100" progId="Equation.3">
                  <p:embed/>
                </p:oleObj>
              </mc:Choice>
              <mc:Fallback>
                <p:oleObj name="" r:id="rId17" imgW="1181100" imgH="2921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62300" y="5715000"/>
                        <a:ext cx="2434167" cy="5482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69"/>
          <p:cNvGraphicFramePr/>
          <p:nvPr/>
        </p:nvGraphicFramePr>
        <p:xfrm>
          <a:off x="5344584" y="3166533"/>
          <a:ext cx="4279900" cy="484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9" imgW="2082800" imgH="254000" progId="Equation.DSMT4">
                  <p:embed/>
                </p:oleObj>
              </mc:Choice>
              <mc:Fallback>
                <p:oleObj name="" r:id="rId19" imgW="2082800" imgH="2540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344584" y="3166533"/>
                        <a:ext cx="4279900" cy="4847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/>
          <p:nvPr/>
        </p:nvGrpSpPr>
        <p:grpSpPr>
          <a:xfrm>
            <a:off x="3845984" y="1991784"/>
            <a:ext cx="3215216" cy="1234016"/>
            <a:chOff x="2782" y="944"/>
            <a:chExt cx="2186" cy="760"/>
          </a:xfrm>
        </p:grpSpPr>
        <p:sp>
          <p:nvSpPr>
            <p:cNvPr id="8208" name="AutoShape 35"/>
            <p:cNvSpPr/>
            <p:nvPr/>
          </p:nvSpPr>
          <p:spPr>
            <a:xfrm>
              <a:off x="2782" y="944"/>
              <a:ext cx="2186" cy="760"/>
            </a:xfrm>
            <a:prstGeom prst="wedgeRectCallout">
              <a:avLst>
                <a:gd name="adj1" fmla="val -21389"/>
                <a:gd name="adj2" fmla="val 84343"/>
              </a:avLst>
            </a:prstGeom>
            <a:solidFill>
              <a:srgbClr val="FFC000"/>
            </a:solidFill>
            <a:ln w="25400">
              <a:noFill/>
            </a:ln>
          </p:spPr>
          <p:txBody>
            <a:bodyPr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lang="zh-CN" altLang="en-US" sz="2400" b="1" dirty="0">
                <a:latin typeface="楷体_GB2312"/>
                <a:ea typeface="楷体_GB2312"/>
              </a:endParaRPr>
            </a:p>
          </p:txBody>
        </p:sp>
        <p:graphicFrame>
          <p:nvGraphicFramePr>
            <p:cNvPr id="8204" name="Object 170"/>
            <p:cNvGraphicFramePr/>
            <p:nvPr/>
          </p:nvGraphicFramePr>
          <p:xfrm>
            <a:off x="2881" y="969"/>
            <a:ext cx="1998" cy="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21" imgW="1473200" imgH="660400" progId="Equation.DSMT4">
                    <p:embed/>
                  </p:oleObj>
                </mc:Choice>
                <mc:Fallback>
                  <p:oleObj name="" r:id="rId21" imgW="1473200" imgH="660400" progId="Equation.DSMT4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881" y="969"/>
                          <a:ext cx="1998" cy="7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AutoShape 37"/>
          <p:cNvSpPr>
            <a:spLocks noChangeAspect="1"/>
          </p:cNvSpPr>
          <p:nvPr/>
        </p:nvSpPr>
        <p:spPr>
          <a:xfrm>
            <a:off x="8160977" y="1230905"/>
            <a:ext cx="344679" cy="50152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lIns="84645" tIns="42324" rIns="84645" bIns="42324" anchor="ctr" anchorCtr="0">
            <a:spAutoFit/>
          </a:bodyPr>
          <a:p>
            <a:pPr algn="ctr"/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AutoShape 38"/>
          <p:cNvSpPr>
            <a:spLocks noChangeAspect="1"/>
          </p:cNvSpPr>
          <p:nvPr/>
        </p:nvSpPr>
        <p:spPr>
          <a:xfrm>
            <a:off x="4351751" y="5785687"/>
            <a:ext cx="347366" cy="50421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lIns="84645" tIns="42324" rIns="84645" bIns="42324" anchor="ctr" anchorCtr="0">
            <a:spAutoFit/>
          </a:bodyPr>
          <a:p>
            <a:pPr algn="ctr"/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" name="Object 2"/>
          <p:cNvGraphicFramePr/>
          <p:nvPr/>
        </p:nvGraphicFramePr>
        <p:xfrm>
          <a:off x="3310255" y="1415627"/>
          <a:ext cx="6525684" cy="715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" imgW="2959100" imgH="342900" progId="Equation.3">
                  <p:embed/>
                </p:oleObj>
              </mc:Choice>
              <mc:Fallback>
                <p:oleObj name="" r:id="rId1" imgW="2959100" imgH="3429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10255" y="1415627"/>
                        <a:ext cx="6525684" cy="7154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10"/>
          <p:cNvSpPr>
            <a:spLocks noChangeArrowheads="1"/>
          </p:cNvSpPr>
          <p:nvPr/>
        </p:nvSpPr>
        <p:spPr bwMode="auto">
          <a:xfrm>
            <a:off x="2101639" y="956311"/>
            <a:ext cx="3359151" cy="535305"/>
          </a:xfrm>
          <a:prstGeom prst="rect">
            <a:avLst/>
          </a:prstGeom>
          <a:noFill/>
          <a:ln>
            <a:noFill/>
          </a:ln>
        </p:spPr>
        <p:txBody>
          <a:bodyPr lIns="84645" tIns="42324" rIns="84645" bIns="42324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从而得到关系式</a:t>
            </a:r>
            <a:endParaRPr kumimoji="0" lang="zh-CN" altLang="en-US" sz="293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1240155" y="2105660"/>
            <a:ext cx="6197600" cy="876300"/>
            <a:chOff x="114" y="1196"/>
            <a:chExt cx="4215" cy="596"/>
          </a:xfrm>
        </p:grpSpPr>
        <p:graphicFrame>
          <p:nvGraphicFramePr>
            <p:cNvPr id="9226" name="Object 3"/>
            <p:cNvGraphicFramePr/>
            <p:nvPr/>
          </p:nvGraphicFramePr>
          <p:xfrm>
            <a:off x="779" y="1196"/>
            <a:ext cx="3550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3" imgW="2184400" imgH="381000" progId="Equation.3">
                    <p:embed/>
                  </p:oleObj>
                </mc:Choice>
                <mc:Fallback>
                  <p:oleObj name="" r:id="rId3" imgW="2184400" imgH="3810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79" y="1196"/>
                          <a:ext cx="3550" cy="5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Rectangle 110"/>
            <p:cNvSpPr>
              <a:spLocks noChangeArrowheads="1"/>
            </p:cNvSpPr>
            <p:nvPr/>
          </p:nvSpPr>
          <p:spPr bwMode="auto">
            <a:xfrm>
              <a:off x="114" y="1287"/>
              <a:ext cx="933" cy="36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935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其中</a:t>
              </a:r>
              <a:endParaRPr kumimoji="0" lang="zh-CN" altLang="en-US" sz="293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915147" y="3157175"/>
          <a:ext cx="606266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" name="Document" r:id="rId5" imgW="3695700" imgH="342900" progId="Word.Document.8">
                  <p:embed/>
                </p:oleObj>
              </mc:Choice>
              <mc:Fallback>
                <p:oleObj name="Document" r:id="rId5" imgW="3695700" imgH="342900" progId="Word.Document.8">
                  <p:embed/>
                  <p:pic>
                    <p:nvPicPr>
                      <p:cNvPr id="0" name="图片 12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147" y="3157175"/>
                        <a:ext cx="6062663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859772" y="3451702"/>
          <a:ext cx="8121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Document" r:id="rId7" imgW="4927600" imgH="546100" progId="Word.Document.8">
                  <p:embed/>
                </p:oleObj>
              </mc:Choice>
              <mc:Fallback>
                <p:oleObj name="Document" r:id="rId7" imgW="4927600" imgH="546100" progId="Word.Document.8">
                  <p:embed/>
                  <p:pic>
                    <p:nvPicPr>
                      <p:cNvPr id="0" name="图片 12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772" y="3451702"/>
                        <a:ext cx="81216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861732" y="4201142"/>
          <a:ext cx="10663238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" name="Document" r:id="rId9" imgW="4951095" imgH="782955" progId="Word.Document.8">
                  <p:embed/>
                </p:oleObj>
              </mc:Choice>
              <mc:Fallback>
                <p:oleObj name="Document" r:id="rId9" imgW="4951095" imgH="782955" progId="Word.Document.8">
                  <p:embed/>
                  <p:pic>
                    <p:nvPicPr>
                      <p:cNvPr id="0" name="图片 12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732" y="4201142"/>
                        <a:ext cx="10663238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1960880" y="1346200"/>
            <a:ext cx="6727190" cy="3920490"/>
            <a:chOff x="1888" y="1145"/>
            <a:chExt cx="10594" cy="6174"/>
          </a:xfrm>
        </p:grpSpPr>
        <p:grpSp>
          <p:nvGrpSpPr>
            <p:cNvPr id="2" name="Group 200"/>
            <p:cNvGrpSpPr/>
            <p:nvPr/>
          </p:nvGrpSpPr>
          <p:grpSpPr>
            <a:xfrm>
              <a:off x="2718" y="6643"/>
              <a:ext cx="3672" cy="677"/>
              <a:chOff x="790" y="3807"/>
              <a:chExt cx="1846" cy="565"/>
            </a:xfrm>
          </p:grpSpPr>
          <p:sp>
            <p:nvSpPr>
              <p:cNvPr id="11435" name="Rectangle 110"/>
              <p:cNvSpPr/>
              <p:nvPr/>
            </p:nvSpPr>
            <p:spPr>
              <a:xfrm>
                <a:off x="790" y="3807"/>
                <a:ext cx="953" cy="5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zh-CN" altLang="en-US" sz="22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弱相关</a:t>
                </a:r>
                <a:endParaRPr lang="en-US" altLang="zh-CN" sz="22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11284" name="Object 196"/>
              <p:cNvGraphicFramePr/>
              <p:nvPr/>
            </p:nvGraphicFramePr>
            <p:xfrm>
              <a:off x="1560" y="3877"/>
              <a:ext cx="1076" cy="4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4" name="" r:id="rId1" imgW="621665" imgH="203200" progId="Equation.3">
                      <p:embed/>
                    </p:oleObj>
                  </mc:Choice>
                  <mc:Fallback>
                    <p:oleObj name="" r:id="rId1" imgW="621665" imgH="203200" progId="Equation.3">
                      <p:embed/>
                      <p:pic>
                        <p:nvPicPr>
                          <p:cNvPr id="0" name="图片 3183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560" y="3877"/>
                            <a:ext cx="1076" cy="4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" name="Group 201"/>
            <p:cNvGrpSpPr/>
            <p:nvPr/>
          </p:nvGrpSpPr>
          <p:grpSpPr>
            <a:xfrm>
              <a:off x="8830" y="6640"/>
              <a:ext cx="3160" cy="678"/>
              <a:chOff x="3556" y="3801"/>
              <a:chExt cx="1590" cy="565"/>
            </a:xfrm>
          </p:grpSpPr>
          <p:sp>
            <p:nvSpPr>
              <p:cNvPr id="11434" name="Rectangle 110"/>
              <p:cNvSpPr/>
              <p:nvPr/>
            </p:nvSpPr>
            <p:spPr>
              <a:xfrm>
                <a:off x="3556" y="3801"/>
                <a:ext cx="953" cy="5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zh-CN" altLang="en-US" sz="22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不相关</a:t>
                </a:r>
                <a:endParaRPr lang="en-US" altLang="zh-CN" sz="22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11283" name="Object 197"/>
              <p:cNvGraphicFramePr/>
              <p:nvPr/>
            </p:nvGraphicFramePr>
            <p:xfrm>
              <a:off x="4311" y="3871"/>
              <a:ext cx="835" cy="4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5" name="" r:id="rId3" imgW="481965" imgH="203200" progId="Equation.3">
                      <p:embed/>
                    </p:oleObj>
                  </mc:Choice>
                  <mc:Fallback>
                    <p:oleObj name="" r:id="rId3" imgW="481965" imgH="203200" progId="Equation.3">
                      <p:embed/>
                      <p:pic>
                        <p:nvPicPr>
                          <p:cNvPr id="0" name="图片 3184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/>
                              </a:clrTo>
                            </a:clrChange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311" y="3871"/>
                            <a:ext cx="835" cy="4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98" name="Line 62"/>
            <p:cNvSpPr/>
            <p:nvPr/>
          </p:nvSpPr>
          <p:spPr>
            <a:xfrm>
              <a:off x="8923" y="1748"/>
              <a:ext cx="2657" cy="17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4" name="Group 25"/>
            <p:cNvGrpSpPr/>
            <p:nvPr/>
          </p:nvGrpSpPr>
          <p:grpSpPr>
            <a:xfrm>
              <a:off x="2050" y="1398"/>
              <a:ext cx="4598" cy="2672"/>
              <a:chOff x="514" y="570"/>
              <a:chExt cx="2184" cy="1778"/>
            </a:xfrm>
          </p:grpSpPr>
          <p:sp>
            <p:nvSpPr>
              <p:cNvPr id="11432" name="Line 26"/>
              <p:cNvSpPr/>
              <p:nvPr/>
            </p:nvSpPr>
            <p:spPr>
              <a:xfrm>
                <a:off x="653" y="2124"/>
                <a:ext cx="2003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lg" len="lg"/>
              </a:ln>
            </p:spPr>
          </p:sp>
          <p:sp>
            <p:nvSpPr>
              <p:cNvPr id="11433" name="Line 27"/>
              <p:cNvSpPr/>
              <p:nvPr/>
            </p:nvSpPr>
            <p:spPr>
              <a:xfrm flipV="1">
                <a:off x="657" y="643"/>
                <a:ext cx="0" cy="148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lg" len="lg"/>
              </a:ln>
            </p:spPr>
          </p:sp>
          <p:graphicFrame>
            <p:nvGraphicFramePr>
              <p:cNvPr id="11280" name="Object 28"/>
              <p:cNvGraphicFramePr/>
              <p:nvPr/>
            </p:nvGraphicFramePr>
            <p:xfrm>
              <a:off x="2501" y="1898"/>
              <a:ext cx="197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6" name="" r:id="rId5" imgW="114300" imgH="127000" progId="Equation.3">
                      <p:embed/>
                    </p:oleObj>
                  </mc:Choice>
                  <mc:Fallback>
                    <p:oleObj name="" r:id="rId5" imgW="114300" imgH="127000" progId="Equation.3">
                      <p:embed/>
                      <p:pic>
                        <p:nvPicPr>
                          <p:cNvPr id="0" name="图片 3185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/>
                              </a:clrTo>
                            </a:clrChange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501" y="1898"/>
                            <a:ext cx="197" cy="22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81" name="Object 29"/>
              <p:cNvGraphicFramePr/>
              <p:nvPr/>
            </p:nvGraphicFramePr>
            <p:xfrm>
              <a:off x="687" y="570"/>
              <a:ext cx="240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7" name="" r:id="rId7" imgW="139700" imgH="165100" progId="Equation.3">
                      <p:embed/>
                    </p:oleObj>
                  </mc:Choice>
                  <mc:Fallback>
                    <p:oleObj name="" r:id="rId7" imgW="139700" imgH="165100" progId="Equation.3">
                      <p:embed/>
                      <p:pic>
                        <p:nvPicPr>
                          <p:cNvPr id="0" name="图片 3186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687" y="570"/>
                            <a:ext cx="240" cy="29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82" name="Object 30"/>
              <p:cNvGraphicFramePr/>
              <p:nvPr/>
            </p:nvGraphicFramePr>
            <p:xfrm>
              <a:off x="514" y="2105"/>
              <a:ext cx="204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8" name="" r:id="rId9" imgW="152400" imgH="177800" progId="Equation.3">
                      <p:embed/>
                    </p:oleObj>
                  </mc:Choice>
                  <mc:Fallback>
                    <p:oleObj name="" r:id="rId9" imgW="152400" imgH="177800" progId="Equation.3">
                      <p:embed/>
                      <p:pic>
                        <p:nvPicPr>
                          <p:cNvPr id="0" name="图片 3187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/>
                              </a:clrTo>
                            </a:clrChange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14" y="2105"/>
                            <a:ext cx="204" cy="2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" name="Group 198"/>
            <p:cNvGrpSpPr/>
            <p:nvPr/>
          </p:nvGrpSpPr>
          <p:grpSpPr>
            <a:xfrm>
              <a:off x="2825" y="3673"/>
              <a:ext cx="3223" cy="677"/>
              <a:chOff x="916" y="1989"/>
              <a:chExt cx="1531" cy="451"/>
            </a:xfrm>
          </p:grpSpPr>
          <p:sp>
            <p:nvSpPr>
              <p:cNvPr id="11431" name="Rectangle 110"/>
              <p:cNvSpPr/>
              <p:nvPr/>
            </p:nvSpPr>
            <p:spPr>
              <a:xfrm>
                <a:off x="916" y="1989"/>
                <a:ext cx="953" cy="4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zh-CN" altLang="en-US" sz="22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正相关</a:t>
                </a:r>
                <a:endParaRPr lang="en-US" altLang="zh-CN" sz="22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11279" name="Object 33"/>
              <p:cNvGraphicFramePr/>
              <p:nvPr/>
            </p:nvGraphicFramePr>
            <p:xfrm>
              <a:off x="1656" y="2026"/>
              <a:ext cx="791" cy="3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9" name="" r:id="rId11" imgW="456565" imgH="203200" progId="Equation.3">
                      <p:embed/>
                    </p:oleObj>
                  </mc:Choice>
                  <mc:Fallback>
                    <p:oleObj name="" r:id="rId11" imgW="456565" imgH="203200" progId="Equation.3">
                      <p:embed/>
                      <p:pic>
                        <p:nvPicPr>
                          <p:cNvPr id="0" name="图片 3188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/>
                              </a:clrTo>
                            </a:clrChange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56" y="2026"/>
                            <a:ext cx="791" cy="38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" name="Group 34"/>
            <p:cNvGrpSpPr/>
            <p:nvPr/>
          </p:nvGrpSpPr>
          <p:grpSpPr>
            <a:xfrm>
              <a:off x="7848" y="1385"/>
              <a:ext cx="4632" cy="2673"/>
              <a:chOff x="498" y="570"/>
              <a:chExt cx="2200" cy="1778"/>
            </a:xfrm>
          </p:grpSpPr>
          <p:sp>
            <p:nvSpPr>
              <p:cNvPr id="11429" name="Line 35"/>
              <p:cNvSpPr/>
              <p:nvPr/>
            </p:nvSpPr>
            <p:spPr>
              <a:xfrm>
                <a:off x="653" y="2124"/>
                <a:ext cx="2003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lg" len="lg"/>
              </a:ln>
            </p:spPr>
          </p:sp>
          <p:sp>
            <p:nvSpPr>
              <p:cNvPr id="11430" name="Line 36"/>
              <p:cNvSpPr/>
              <p:nvPr/>
            </p:nvSpPr>
            <p:spPr>
              <a:xfrm flipV="1">
                <a:off x="657" y="643"/>
                <a:ext cx="0" cy="148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lg" len="lg"/>
              </a:ln>
            </p:spPr>
          </p:sp>
          <p:graphicFrame>
            <p:nvGraphicFramePr>
              <p:cNvPr id="11276" name="Object 37"/>
              <p:cNvGraphicFramePr/>
              <p:nvPr/>
            </p:nvGraphicFramePr>
            <p:xfrm>
              <a:off x="2501" y="1898"/>
              <a:ext cx="197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0" name="" r:id="rId13" imgW="114300" imgH="127000" progId="Equation.3">
                      <p:embed/>
                    </p:oleObj>
                  </mc:Choice>
                  <mc:Fallback>
                    <p:oleObj name="" r:id="rId13" imgW="114300" imgH="127000" progId="Equation.3">
                      <p:embed/>
                      <p:pic>
                        <p:nvPicPr>
                          <p:cNvPr id="0" name="图片 3189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/>
                              </a:clrTo>
                            </a:clrChange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501" y="1898"/>
                            <a:ext cx="197" cy="22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7" name="Object 38"/>
              <p:cNvGraphicFramePr/>
              <p:nvPr/>
            </p:nvGraphicFramePr>
            <p:xfrm>
              <a:off x="687" y="570"/>
              <a:ext cx="240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1" name="" r:id="rId14" imgW="139700" imgH="165100" progId="Equation.3">
                      <p:embed/>
                    </p:oleObj>
                  </mc:Choice>
                  <mc:Fallback>
                    <p:oleObj name="" r:id="rId14" imgW="139700" imgH="165100" progId="Equation.3">
                      <p:embed/>
                      <p:pic>
                        <p:nvPicPr>
                          <p:cNvPr id="0" name="图片 3190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687" y="570"/>
                            <a:ext cx="240" cy="29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8" name="Object 39"/>
              <p:cNvGraphicFramePr/>
              <p:nvPr/>
            </p:nvGraphicFramePr>
            <p:xfrm>
              <a:off x="498" y="2105"/>
              <a:ext cx="204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2" name="" r:id="rId15" imgW="152400" imgH="177800" progId="Equation.3">
                      <p:embed/>
                    </p:oleObj>
                  </mc:Choice>
                  <mc:Fallback>
                    <p:oleObj name="" r:id="rId15" imgW="152400" imgH="177800" progId="Equation.3">
                      <p:embed/>
                      <p:pic>
                        <p:nvPicPr>
                          <p:cNvPr id="0" name="图片 3191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/>
                              </a:clrTo>
                            </a:clrChange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98" y="2105"/>
                            <a:ext cx="204" cy="2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66"/>
            <p:cNvGrpSpPr/>
            <p:nvPr/>
          </p:nvGrpSpPr>
          <p:grpSpPr>
            <a:xfrm>
              <a:off x="7720" y="4380"/>
              <a:ext cx="4763" cy="2585"/>
              <a:chOff x="436" y="570"/>
              <a:chExt cx="2262" cy="1720"/>
            </a:xfrm>
          </p:grpSpPr>
          <p:sp>
            <p:nvSpPr>
              <p:cNvPr id="11427" name="Line 67"/>
              <p:cNvSpPr/>
              <p:nvPr/>
            </p:nvSpPr>
            <p:spPr>
              <a:xfrm>
                <a:off x="653" y="2124"/>
                <a:ext cx="2003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lg" len="lg"/>
              </a:ln>
            </p:spPr>
          </p:sp>
          <p:sp>
            <p:nvSpPr>
              <p:cNvPr id="11428" name="Line 68"/>
              <p:cNvSpPr/>
              <p:nvPr/>
            </p:nvSpPr>
            <p:spPr>
              <a:xfrm flipV="1">
                <a:off x="657" y="643"/>
                <a:ext cx="0" cy="148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lg" len="lg"/>
              </a:ln>
            </p:spPr>
          </p:sp>
          <p:graphicFrame>
            <p:nvGraphicFramePr>
              <p:cNvPr id="11273" name="Object 69"/>
              <p:cNvGraphicFramePr/>
              <p:nvPr/>
            </p:nvGraphicFramePr>
            <p:xfrm>
              <a:off x="2501" y="1898"/>
              <a:ext cx="197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3" name="" r:id="rId16" imgW="114300" imgH="127000" progId="Equation.3">
                      <p:embed/>
                    </p:oleObj>
                  </mc:Choice>
                  <mc:Fallback>
                    <p:oleObj name="" r:id="rId16" imgW="114300" imgH="127000" progId="Equation.3">
                      <p:embed/>
                      <p:pic>
                        <p:nvPicPr>
                          <p:cNvPr id="0" name="图片 3192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/>
                              </a:clrTo>
                            </a:clrChange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501" y="1898"/>
                            <a:ext cx="197" cy="22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4" name="Object 70"/>
              <p:cNvGraphicFramePr/>
              <p:nvPr/>
            </p:nvGraphicFramePr>
            <p:xfrm>
              <a:off x="687" y="570"/>
              <a:ext cx="240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4" name="" r:id="rId17" imgW="139700" imgH="165100" progId="Equation.3">
                      <p:embed/>
                    </p:oleObj>
                  </mc:Choice>
                  <mc:Fallback>
                    <p:oleObj name="" r:id="rId17" imgW="139700" imgH="165100" progId="Equation.3">
                      <p:embed/>
                      <p:pic>
                        <p:nvPicPr>
                          <p:cNvPr id="0" name="图片 3193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687" y="570"/>
                            <a:ext cx="240" cy="29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5" name="Object 71"/>
              <p:cNvGraphicFramePr/>
              <p:nvPr/>
            </p:nvGraphicFramePr>
            <p:xfrm>
              <a:off x="436" y="2047"/>
              <a:ext cx="204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5" name="" r:id="rId18" imgW="152400" imgH="177800" progId="Equation.3">
                      <p:embed/>
                    </p:oleObj>
                  </mc:Choice>
                  <mc:Fallback>
                    <p:oleObj name="" r:id="rId18" imgW="152400" imgH="177800" progId="Equation.3">
                      <p:embed/>
                      <p:pic>
                        <p:nvPicPr>
                          <p:cNvPr id="0" name="图片 3194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/>
                              </a:clrTo>
                            </a:clrChange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36" y="2047"/>
                            <a:ext cx="204" cy="2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" name="Group 211"/>
            <p:cNvGrpSpPr/>
            <p:nvPr/>
          </p:nvGrpSpPr>
          <p:grpSpPr>
            <a:xfrm>
              <a:off x="8728" y="4848"/>
              <a:ext cx="2697" cy="1607"/>
              <a:chOff x="3471" y="2541"/>
              <a:chExt cx="1281" cy="1070"/>
            </a:xfrm>
          </p:grpSpPr>
          <p:sp>
            <p:nvSpPr>
              <p:cNvPr id="11377" name="Oval 75"/>
              <p:cNvSpPr>
                <a:spLocks noChangeAspect="1"/>
              </p:cNvSpPr>
              <p:nvPr/>
            </p:nvSpPr>
            <p:spPr>
              <a:xfrm>
                <a:off x="3667" y="2735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78" name="Oval 76"/>
              <p:cNvSpPr>
                <a:spLocks noChangeAspect="1"/>
              </p:cNvSpPr>
              <p:nvPr/>
            </p:nvSpPr>
            <p:spPr>
              <a:xfrm>
                <a:off x="4415" y="3013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79" name="Oval 77"/>
              <p:cNvSpPr>
                <a:spLocks noChangeAspect="1"/>
              </p:cNvSpPr>
              <p:nvPr/>
            </p:nvSpPr>
            <p:spPr>
              <a:xfrm>
                <a:off x="3806" y="2848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80" name="Oval 78"/>
              <p:cNvSpPr>
                <a:spLocks noChangeAspect="1"/>
              </p:cNvSpPr>
              <p:nvPr/>
            </p:nvSpPr>
            <p:spPr>
              <a:xfrm>
                <a:off x="4281" y="2847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81" name="Oval 79"/>
              <p:cNvSpPr>
                <a:spLocks noChangeAspect="1"/>
              </p:cNvSpPr>
              <p:nvPr/>
            </p:nvSpPr>
            <p:spPr>
              <a:xfrm>
                <a:off x="3995" y="2657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82" name="Oval 80"/>
              <p:cNvSpPr>
                <a:spLocks noChangeAspect="1"/>
              </p:cNvSpPr>
              <p:nvPr/>
            </p:nvSpPr>
            <p:spPr>
              <a:xfrm>
                <a:off x="4492" y="3224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83" name="Oval 81"/>
              <p:cNvSpPr>
                <a:spLocks noChangeAspect="1"/>
              </p:cNvSpPr>
              <p:nvPr/>
            </p:nvSpPr>
            <p:spPr>
              <a:xfrm>
                <a:off x="3808" y="2541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84" name="Oval 82"/>
              <p:cNvSpPr>
                <a:spLocks noChangeAspect="1"/>
              </p:cNvSpPr>
              <p:nvPr/>
            </p:nvSpPr>
            <p:spPr>
              <a:xfrm>
                <a:off x="4113" y="3035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85" name="Oval 83"/>
              <p:cNvSpPr>
                <a:spLocks noChangeAspect="1"/>
              </p:cNvSpPr>
              <p:nvPr/>
            </p:nvSpPr>
            <p:spPr>
              <a:xfrm>
                <a:off x="4231" y="2950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86" name="Oval 84"/>
              <p:cNvSpPr>
                <a:spLocks noChangeAspect="1"/>
              </p:cNvSpPr>
              <p:nvPr/>
            </p:nvSpPr>
            <p:spPr>
              <a:xfrm>
                <a:off x="4109" y="2845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87" name="Oval 85"/>
              <p:cNvSpPr>
                <a:spLocks noChangeAspect="1"/>
              </p:cNvSpPr>
              <p:nvPr/>
            </p:nvSpPr>
            <p:spPr>
              <a:xfrm>
                <a:off x="3949" y="2974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88" name="Oval 86"/>
              <p:cNvSpPr>
                <a:spLocks noChangeAspect="1"/>
              </p:cNvSpPr>
              <p:nvPr/>
            </p:nvSpPr>
            <p:spPr>
              <a:xfrm>
                <a:off x="4534" y="3115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89" name="Oval 87"/>
              <p:cNvSpPr>
                <a:spLocks noChangeAspect="1"/>
              </p:cNvSpPr>
              <p:nvPr/>
            </p:nvSpPr>
            <p:spPr>
              <a:xfrm>
                <a:off x="4197" y="2638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90" name="Oval 88"/>
              <p:cNvSpPr>
                <a:spLocks noChangeAspect="1"/>
              </p:cNvSpPr>
              <p:nvPr/>
            </p:nvSpPr>
            <p:spPr>
              <a:xfrm>
                <a:off x="4423" y="3370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91" name="Oval 89"/>
              <p:cNvSpPr>
                <a:spLocks noChangeAspect="1"/>
              </p:cNvSpPr>
              <p:nvPr/>
            </p:nvSpPr>
            <p:spPr>
              <a:xfrm>
                <a:off x="4011" y="3200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92" name="Oval 90"/>
              <p:cNvSpPr>
                <a:spLocks noChangeAspect="1"/>
              </p:cNvSpPr>
              <p:nvPr/>
            </p:nvSpPr>
            <p:spPr>
              <a:xfrm>
                <a:off x="4560" y="3429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93" name="Oval 91"/>
              <p:cNvSpPr>
                <a:spLocks noChangeAspect="1"/>
              </p:cNvSpPr>
              <p:nvPr/>
            </p:nvSpPr>
            <p:spPr>
              <a:xfrm>
                <a:off x="3495" y="2908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94" name="Oval 92"/>
              <p:cNvSpPr>
                <a:spLocks noChangeAspect="1"/>
              </p:cNvSpPr>
              <p:nvPr/>
            </p:nvSpPr>
            <p:spPr>
              <a:xfrm>
                <a:off x="3878" y="2838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95" name="Oval 93"/>
              <p:cNvSpPr>
                <a:spLocks noChangeAspect="1"/>
              </p:cNvSpPr>
              <p:nvPr/>
            </p:nvSpPr>
            <p:spPr>
              <a:xfrm>
                <a:off x="3963" y="2729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96" name="Oval 94"/>
              <p:cNvSpPr>
                <a:spLocks noChangeAspect="1"/>
              </p:cNvSpPr>
              <p:nvPr/>
            </p:nvSpPr>
            <p:spPr>
              <a:xfrm>
                <a:off x="4202" y="3246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97" name="Oval 95"/>
              <p:cNvSpPr>
                <a:spLocks noChangeAspect="1"/>
              </p:cNvSpPr>
              <p:nvPr/>
            </p:nvSpPr>
            <p:spPr>
              <a:xfrm>
                <a:off x="4308" y="3448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98" name="Oval 96"/>
              <p:cNvSpPr>
                <a:spLocks noChangeAspect="1"/>
              </p:cNvSpPr>
              <p:nvPr/>
            </p:nvSpPr>
            <p:spPr>
              <a:xfrm>
                <a:off x="4547" y="2928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99" name="Oval 97"/>
              <p:cNvSpPr>
                <a:spLocks noChangeAspect="1"/>
              </p:cNvSpPr>
              <p:nvPr/>
            </p:nvSpPr>
            <p:spPr>
              <a:xfrm>
                <a:off x="4413" y="2762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00" name="Oval 98"/>
              <p:cNvSpPr>
                <a:spLocks noChangeAspect="1"/>
              </p:cNvSpPr>
              <p:nvPr/>
            </p:nvSpPr>
            <p:spPr>
              <a:xfrm>
                <a:off x="4624" y="3139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01" name="Oval 99"/>
              <p:cNvSpPr>
                <a:spLocks noChangeAspect="1"/>
              </p:cNvSpPr>
              <p:nvPr/>
            </p:nvSpPr>
            <p:spPr>
              <a:xfrm>
                <a:off x="4363" y="2865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02" name="Oval 100"/>
              <p:cNvSpPr>
                <a:spLocks noChangeAspect="1"/>
              </p:cNvSpPr>
              <p:nvPr/>
            </p:nvSpPr>
            <p:spPr>
              <a:xfrm>
                <a:off x="4666" y="3030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03" name="Oval 101"/>
              <p:cNvSpPr>
                <a:spLocks noChangeAspect="1"/>
              </p:cNvSpPr>
              <p:nvPr/>
            </p:nvSpPr>
            <p:spPr>
              <a:xfrm>
                <a:off x="4555" y="3285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04" name="Oval 102"/>
              <p:cNvSpPr>
                <a:spLocks noChangeAspect="1"/>
              </p:cNvSpPr>
              <p:nvPr/>
            </p:nvSpPr>
            <p:spPr>
              <a:xfrm>
                <a:off x="4719" y="3231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05" name="Oval 103"/>
              <p:cNvSpPr>
                <a:spLocks noChangeAspect="1"/>
              </p:cNvSpPr>
              <p:nvPr/>
            </p:nvSpPr>
            <p:spPr>
              <a:xfrm>
                <a:off x="4352" y="3158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06" name="Oval 104"/>
              <p:cNvSpPr>
                <a:spLocks noChangeAspect="1"/>
              </p:cNvSpPr>
              <p:nvPr/>
            </p:nvSpPr>
            <p:spPr>
              <a:xfrm>
                <a:off x="4409" y="3529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07" name="Oval 105"/>
              <p:cNvSpPr>
                <a:spLocks noChangeAspect="1"/>
              </p:cNvSpPr>
              <p:nvPr/>
            </p:nvSpPr>
            <p:spPr>
              <a:xfrm>
                <a:off x="3528" y="3232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08" name="Oval 106"/>
              <p:cNvSpPr>
                <a:spLocks noChangeAspect="1"/>
              </p:cNvSpPr>
              <p:nvPr/>
            </p:nvSpPr>
            <p:spPr>
              <a:xfrm>
                <a:off x="3856" y="3154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09" name="Oval 107"/>
              <p:cNvSpPr>
                <a:spLocks noChangeAspect="1"/>
              </p:cNvSpPr>
              <p:nvPr/>
            </p:nvSpPr>
            <p:spPr>
              <a:xfrm>
                <a:off x="3669" y="3038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10" name="Oval 108"/>
              <p:cNvSpPr>
                <a:spLocks noChangeAspect="1"/>
              </p:cNvSpPr>
              <p:nvPr/>
            </p:nvSpPr>
            <p:spPr>
              <a:xfrm>
                <a:off x="3833" y="3014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11" name="Oval 109"/>
              <p:cNvSpPr>
                <a:spLocks noChangeAspect="1"/>
              </p:cNvSpPr>
              <p:nvPr/>
            </p:nvSpPr>
            <p:spPr>
              <a:xfrm>
                <a:off x="3471" y="3091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12" name="Oval 110"/>
              <p:cNvSpPr>
                <a:spLocks noChangeAspect="1"/>
              </p:cNvSpPr>
              <p:nvPr/>
            </p:nvSpPr>
            <p:spPr>
              <a:xfrm>
                <a:off x="3638" y="3269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13" name="Oval 111"/>
              <p:cNvSpPr>
                <a:spLocks noChangeAspect="1"/>
              </p:cNvSpPr>
              <p:nvPr/>
            </p:nvSpPr>
            <p:spPr>
              <a:xfrm>
                <a:off x="3824" y="3226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14" name="Oval 112"/>
              <p:cNvSpPr>
                <a:spLocks noChangeAspect="1"/>
              </p:cNvSpPr>
              <p:nvPr/>
            </p:nvSpPr>
            <p:spPr>
              <a:xfrm>
                <a:off x="3857" y="3475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15" name="Oval 113"/>
              <p:cNvSpPr>
                <a:spLocks noChangeAspect="1"/>
              </p:cNvSpPr>
              <p:nvPr/>
            </p:nvSpPr>
            <p:spPr>
              <a:xfrm>
                <a:off x="4185" y="3397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16" name="Oval 114"/>
              <p:cNvSpPr>
                <a:spLocks noChangeAspect="1"/>
              </p:cNvSpPr>
              <p:nvPr/>
            </p:nvSpPr>
            <p:spPr>
              <a:xfrm>
                <a:off x="3998" y="3281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17" name="Oval 115"/>
              <p:cNvSpPr>
                <a:spLocks noChangeAspect="1"/>
              </p:cNvSpPr>
              <p:nvPr/>
            </p:nvSpPr>
            <p:spPr>
              <a:xfrm>
                <a:off x="4060" y="3289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18" name="Oval 116"/>
              <p:cNvSpPr>
                <a:spLocks noChangeAspect="1"/>
              </p:cNvSpPr>
              <p:nvPr/>
            </p:nvSpPr>
            <p:spPr>
              <a:xfrm>
                <a:off x="3800" y="3334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19" name="Oval 117"/>
              <p:cNvSpPr>
                <a:spLocks noChangeAspect="1"/>
              </p:cNvSpPr>
              <p:nvPr/>
            </p:nvSpPr>
            <p:spPr>
              <a:xfrm>
                <a:off x="4068" y="3578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20" name="Oval 118"/>
              <p:cNvSpPr>
                <a:spLocks noChangeAspect="1"/>
              </p:cNvSpPr>
              <p:nvPr/>
            </p:nvSpPr>
            <p:spPr>
              <a:xfrm>
                <a:off x="3997" y="3469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21" name="Oval 119"/>
              <p:cNvSpPr>
                <a:spLocks noChangeAspect="1"/>
              </p:cNvSpPr>
              <p:nvPr/>
            </p:nvSpPr>
            <p:spPr>
              <a:xfrm>
                <a:off x="4528" y="2603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22" name="Oval 120"/>
              <p:cNvSpPr>
                <a:spLocks noChangeAspect="1"/>
              </p:cNvSpPr>
              <p:nvPr/>
            </p:nvSpPr>
            <p:spPr>
              <a:xfrm>
                <a:off x="4373" y="2557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23" name="Oval 121"/>
              <p:cNvSpPr>
                <a:spLocks noChangeAspect="1"/>
              </p:cNvSpPr>
              <p:nvPr/>
            </p:nvSpPr>
            <p:spPr>
              <a:xfrm>
                <a:off x="4341" y="2629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24" name="Oval 122"/>
              <p:cNvSpPr>
                <a:spLocks noChangeAspect="1"/>
              </p:cNvSpPr>
              <p:nvPr/>
            </p:nvSpPr>
            <p:spPr>
              <a:xfrm>
                <a:off x="4515" y="2684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25" name="Oval 123"/>
              <p:cNvSpPr>
                <a:spLocks noChangeAspect="1"/>
              </p:cNvSpPr>
              <p:nvPr/>
            </p:nvSpPr>
            <p:spPr>
              <a:xfrm>
                <a:off x="4654" y="2749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26" name="Oval 124"/>
              <p:cNvSpPr>
                <a:spLocks noChangeAspect="1"/>
              </p:cNvSpPr>
              <p:nvPr/>
            </p:nvSpPr>
            <p:spPr>
              <a:xfrm>
                <a:off x="4317" y="2737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9" name="Group 213"/>
            <p:cNvGrpSpPr/>
            <p:nvPr/>
          </p:nvGrpSpPr>
          <p:grpSpPr>
            <a:xfrm>
              <a:off x="8943" y="1750"/>
              <a:ext cx="2530" cy="1718"/>
              <a:chOff x="4140" y="468"/>
              <a:chExt cx="1201" cy="1143"/>
            </a:xfrm>
          </p:grpSpPr>
          <p:sp>
            <p:nvSpPr>
              <p:cNvPr id="11354" name="Oval 43"/>
              <p:cNvSpPr>
                <a:spLocks noChangeAspect="1"/>
              </p:cNvSpPr>
              <p:nvPr/>
            </p:nvSpPr>
            <p:spPr>
              <a:xfrm>
                <a:off x="4239" y="567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55" name="Oval 44"/>
              <p:cNvSpPr>
                <a:spLocks noChangeAspect="1"/>
              </p:cNvSpPr>
              <p:nvPr/>
            </p:nvSpPr>
            <p:spPr>
              <a:xfrm>
                <a:off x="4794" y="1075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56" name="Oval 45"/>
              <p:cNvSpPr>
                <a:spLocks noChangeAspect="1"/>
              </p:cNvSpPr>
              <p:nvPr/>
            </p:nvSpPr>
            <p:spPr>
              <a:xfrm>
                <a:off x="4508" y="807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57" name="Oval 46"/>
              <p:cNvSpPr>
                <a:spLocks noChangeAspect="1"/>
              </p:cNvSpPr>
              <p:nvPr/>
            </p:nvSpPr>
            <p:spPr>
              <a:xfrm>
                <a:off x="4731" y="1030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58" name="Oval 47"/>
              <p:cNvSpPr>
                <a:spLocks noChangeAspect="1"/>
              </p:cNvSpPr>
              <p:nvPr/>
            </p:nvSpPr>
            <p:spPr>
              <a:xfrm>
                <a:off x="4332" y="659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59" name="Oval 48"/>
              <p:cNvSpPr>
                <a:spLocks noChangeAspect="1"/>
              </p:cNvSpPr>
              <p:nvPr/>
            </p:nvSpPr>
            <p:spPr>
              <a:xfrm>
                <a:off x="4967" y="1254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60" name="Oval 49"/>
              <p:cNvSpPr>
                <a:spLocks noChangeAspect="1"/>
              </p:cNvSpPr>
              <p:nvPr/>
            </p:nvSpPr>
            <p:spPr>
              <a:xfrm>
                <a:off x="4203" y="507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61" name="Oval 51"/>
              <p:cNvSpPr>
                <a:spLocks noChangeAspect="1"/>
              </p:cNvSpPr>
              <p:nvPr/>
            </p:nvSpPr>
            <p:spPr>
              <a:xfrm>
                <a:off x="4684" y="986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62" name="Oval 52"/>
              <p:cNvSpPr>
                <a:spLocks noChangeAspect="1"/>
              </p:cNvSpPr>
              <p:nvPr/>
            </p:nvSpPr>
            <p:spPr>
              <a:xfrm>
                <a:off x="4555" y="875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63" name="Oval 54"/>
              <p:cNvSpPr>
                <a:spLocks noChangeAspect="1"/>
              </p:cNvSpPr>
              <p:nvPr/>
            </p:nvSpPr>
            <p:spPr>
              <a:xfrm>
                <a:off x="4897" y="1186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64" name="Oval 55"/>
              <p:cNvSpPr>
                <a:spLocks noChangeAspect="1"/>
              </p:cNvSpPr>
              <p:nvPr/>
            </p:nvSpPr>
            <p:spPr>
              <a:xfrm>
                <a:off x="4294" y="604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65" name="Oval 57"/>
              <p:cNvSpPr>
                <a:spLocks noChangeAspect="1"/>
              </p:cNvSpPr>
              <p:nvPr/>
            </p:nvSpPr>
            <p:spPr>
              <a:xfrm>
                <a:off x="5075" y="1349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66" name="Oval 58"/>
              <p:cNvSpPr>
                <a:spLocks noChangeAspect="1"/>
              </p:cNvSpPr>
              <p:nvPr/>
            </p:nvSpPr>
            <p:spPr>
              <a:xfrm>
                <a:off x="5176" y="1452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67" name="Oval 59"/>
              <p:cNvSpPr>
                <a:spLocks noChangeAspect="1"/>
              </p:cNvSpPr>
              <p:nvPr/>
            </p:nvSpPr>
            <p:spPr>
              <a:xfrm>
                <a:off x="4140" y="468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68" name="Oval 60"/>
              <p:cNvSpPr>
                <a:spLocks noChangeAspect="1"/>
              </p:cNvSpPr>
              <p:nvPr/>
            </p:nvSpPr>
            <p:spPr>
              <a:xfrm>
                <a:off x="4382" y="705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69" name="Oval 61"/>
              <p:cNvSpPr>
                <a:spLocks noChangeAspect="1"/>
              </p:cNvSpPr>
              <p:nvPr/>
            </p:nvSpPr>
            <p:spPr>
              <a:xfrm>
                <a:off x="4444" y="756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70" name="Oval 63"/>
              <p:cNvSpPr>
                <a:spLocks noChangeAspect="1"/>
              </p:cNvSpPr>
              <p:nvPr/>
            </p:nvSpPr>
            <p:spPr>
              <a:xfrm>
                <a:off x="5308" y="1578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71" name="Oval 64"/>
              <p:cNvSpPr>
                <a:spLocks noChangeAspect="1"/>
              </p:cNvSpPr>
              <p:nvPr/>
            </p:nvSpPr>
            <p:spPr>
              <a:xfrm>
                <a:off x="5225" y="1494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72" name="Oval 128"/>
              <p:cNvSpPr>
                <a:spLocks noChangeAspect="1"/>
              </p:cNvSpPr>
              <p:nvPr/>
            </p:nvSpPr>
            <p:spPr>
              <a:xfrm>
                <a:off x="4617" y="924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73" name="Oval 131"/>
              <p:cNvSpPr>
                <a:spLocks noChangeAspect="1"/>
              </p:cNvSpPr>
              <p:nvPr/>
            </p:nvSpPr>
            <p:spPr>
              <a:xfrm>
                <a:off x="5122" y="1393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74" name="Oval 132"/>
              <p:cNvSpPr>
                <a:spLocks noChangeAspect="1"/>
              </p:cNvSpPr>
              <p:nvPr/>
            </p:nvSpPr>
            <p:spPr>
              <a:xfrm>
                <a:off x="5019" y="1303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75" name="Oval 133"/>
              <p:cNvSpPr>
                <a:spLocks noChangeAspect="1"/>
              </p:cNvSpPr>
              <p:nvPr/>
            </p:nvSpPr>
            <p:spPr>
              <a:xfrm>
                <a:off x="5277" y="1548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76" name="Oval 134"/>
              <p:cNvSpPr>
                <a:spLocks noChangeAspect="1"/>
              </p:cNvSpPr>
              <p:nvPr/>
            </p:nvSpPr>
            <p:spPr>
              <a:xfrm>
                <a:off x="4834" y="1134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595" name="Line 135"/>
            <p:cNvSpPr/>
            <p:nvPr/>
          </p:nvSpPr>
          <p:spPr>
            <a:xfrm flipV="1">
              <a:off x="2693" y="1890"/>
              <a:ext cx="2442" cy="171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0" name="Group 212"/>
            <p:cNvGrpSpPr/>
            <p:nvPr/>
          </p:nvGrpSpPr>
          <p:grpSpPr>
            <a:xfrm>
              <a:off x="2745" y="1915"/>
              <a:ext cx="2333" cy="1630"/>
              <a:chOff x="932" y="760"/>
              <a:chExt cx="1108" cy="1084"/>
            </a:xfrm>
          </p:grpSpPr>
          <p:sp>
            <p:nvSpPr>
              <p:cNvPr id="11331" name="Oval 136"/>
              <p:cNvSpPr>
                <a:spLocks noChangeAspect="1"/>
              </p:cNvSpPr>
              <p:nvPr/>
            </p:nvSpPr>
            <p:spPr>
              <a:xfrm>
                <a:off x="1252" y="1505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32" name="Oval 137"/>
              <p:cNvSpPr>
                <a:spLocks noChangeAspect="1"/>
              </p:cNvSpPr>
              <p:nvPr/>
            </p:nvSpPr>
            <p:spPr>
              <a:xfrm>
                <a:off x="1058" y="1695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33" name="Oval 138"/>
              <p:cNvSpPr>
                <a:spLocks noChangeAspect="1"/>
              </p:cNvSpPr>
              <p:nvPr/>
            </p:nvSpPr>
            <p:spPr>
              <a:xfrm>
                <a:off x="1202" y="1559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34" name="Oval 139"/>
              <p:cNvSpPr>
                <a:spLocks noChangeAspect="1"/>
              </p:cNvSpPr>
              <p:nvPr/>
            </p:nvSpPr>
            <p:spPr>
              <a:xfrm>
                <a:off x="1656" y="1113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35" name="Oval 140"/>
              <p:cNvSpPr>
                <a:spLocks noChangeAspect="1"/>
              </p:cNvSpPr>
              <p:nvPr/>
            </p:nvSpPr>
            <p:spPr>
              <a:xfrm>
                <a:off x="1702" y="1054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36" name="Oval 141"/>
              <p:cNvSpPr>
                <a:spLocks noChangeAspect="1"/>
              </p:cNvSpPr>
              <p:nvPr/>
            </p:nvSpPr>
            <p:spPr>
              <a:xfrm>
                <a:off x="1740" y="1020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37" name="Oval 142"/>
              <p:cNvSpPr>
                <a:spLocks noChangeAspect="1"/>
              </p:cNvSpPr>
              <p:nvPr/>
            </p:nvSpPr>
            <p:spPr>
              <a:xfrm>
                <a:off x="1488" y="1279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38" name="Oval 143"/>
              <p:cNvSpPr>
                <a:spLocks noChangeAspect="1"/>
              </p:cNvSpPr>
              <p:nvPr/>
            </p:nvSpPr>
            <p:spPr>
              <a:xfrm>
                <a:off x="1577" y="1182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39" name="Oval 144"/>
              <p:cNvSpPr>
                <a:spLocks noChangeAspect="1"/>
              </p:cNvSpPr>
              <p:nvPr/>
            </p:nvSpPr>
            <p:spPr>
              <a:xfrm>
                <a:off x="1534" y="1233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40" name="Oval 145"/>
              <p:cNvSpPr>
                <a:spLocks noChangeAspect="1"/>
              </p:cNvSpPr>
              <p:nvPr/>
            </p:nvSpPr>
            <p:spPr>
              <a:xfrm>
                <a:off x="1405" y="1352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41" name="Oval 146"/>
              <p:cNvSpPr>
                <a:spLocks noChangeAspect="1"/>
              </p:cNvSpPr>
              <p:nvPr/>
            </p:nvSpPr>
            <p:spPr>
              <a:xfrm>
                <a:off x="1365" y="1394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42" name="Oval 147"/>
              <p:cNvSpPr>
                <a:spLocks noChangeAspect="1"/>
              </p:cNvSpPr>
              <p:nvPr/>
            </p:nvSpPr>
            <p:spPr>
              <a:xfrm>
                <a:off x="1815" y="967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43" name="Oval 148"/>
              <p:cNvSpPr>
                <a:spLocks noChangeAspect="1"/>
              </p:cNvSpPr>
              <p:nvPr/>
            </p:nvSpPr>
            <p:spPr>
              <a:xfrm>
                <a:off x="1153" y="1608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44" name="Oval 149"/>
              <p:cNvSpPr>
                <a:spLocks noChangeAspect="1"/>
              </p:cNvSpPr>
              <p:nvPr/>
            </p:nvSpPr>
            <p:spPr>
              <a:xfrm>
                <a:off x="1947" y="827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45" name="Oval 150"/>
              <p:cNvSpPr>
                <a:spLocks noChangeAspect="1"/>
              </p:cNvSpPr>
              <p:nvPr/>
            </p:nvSpPr>
            <p:spPr>
              <a:xfrm>
                <a:off x="1871" y="894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46" name="Oval 151"/>
              <p:cNvSpPr>
                <a:spLocks noChangeAspect="1"/>
              </p:cNvSpPr>
              <p:nvPr/>
            </p:nvSpPr>
            <p:spPr>
              <a:xfrm>
                <a:off x="987" y="1759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47" name="Oval 152"/>
              <p:cNvSpPr>
                <a:spLocks noChangeAspect="1"/>
              </p:cNvSpPr>
              <p:nvPr/>
            </p:nvSpPr>
            <p:spPr>
              <a:xfrm>
                <a:off x="1101" y="1655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48" name="Oval 153"/>
              <p:cNvSpPr>
                <a:spLocks noChangeAspect="1"/>
              </p:cNvSpPr>
              <p:nvPr/>
            </p:nvSpPr>
            <p:spPr>
              <a:xfrm>
                <a:off x="1611" y="1151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49" name="Oval 154"/>
              <p:cNvSpPr>
                <a:spLocks noChangeAspect="1"/>
              </p:cNvSpPr>
              <p:nvPr/>
            </p:nvSpPr>
            <p:spPr>
              <a:xfrm>
                <a:off x="1031" y="1724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50" name="Oval 155"/>
              <p:cNvSpPr>
                <a:spLocks noChangeAspect="1"/>
              </p:cNvSpPr>
              <p:nvPr/>
            </p:nvSpPr>
            <p:spPr>
              <a:xfrm>
                <a:off x="932" y="1811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51" name="Oval 156"/>
              <p:cNvSpPr>
                <a:spLocks noChangeAspect="1"/>
              </p:cNvSpPr>
              <p:nvPr/>
            </p:nvSpPr>
            <p:spPr>
              <a:xfrm>
                <a:off x="2007" y="760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52" name="Oval 157"/>
              <p:cNvSpPr>
                <a:spLocks noChangeAspect="1"/>
              </p:cNvSpPr>
              <p:nvPr/>
            </p:nvSpPr>
            <p:spPr>
              <a:xfrm>
                <a:off x="1443" y="1322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53" name="Oval 158"/>
              <p:cNvSpPr>
                <a:spLocks noChangeAspect="1"/>
              </p:cNvSpPr>
              <p:nvPr/>
            </p:nvSpPr>
            <p:spPr>
              <a:xfrm>
                <a:off x="1300" y="1461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620" name="Line 178"/>
            <p:cNvSpPr/>
            <p:nvPr/>
          </p:nvSpPr>
          <p:spPr>
            <a:xfrm flipV="1">
              <a:off x="2618" y="4915"/>
              <a:ext cx="2442" cy="171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621" name="Object 181"/>
            <p:cNvGraphicFramePr/>
            <p:nvPr/>
          </p:nvGraphicFramePr>
          <p:xfrm>
            <a:off x="4335" y="1220"/>
            <a:ext cx="2173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" r:id="rId19" imgW="596265" imgH="215900" progId="Equation.3">
                    <p:embed/>
                  </p:oleObj>
                </mc:Choice>
                <mc:Fallback>
                  <p:oleObj name="" r:id="rId19" imgW="596265" imgH="215900" progId="Equation.3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35" y="1220"/>
                          <a:ext cx="2173" cy="7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Group 182"/>
            <p:cNvGrpSpPr/>
            <p:nvPr/>
          </p:nvGrpSpPr>
          <p:grpSpPr>
            <a:xfrm>
              <a:off x="1888" y="4383"/>
              <a:ext cx="4762" cy="2585"/>
              <a:chOff x="436" y="570"/>
              <a:chExt cx="2262" cy="1720"/>
            </a:xfrm>
          </p:grpSpPr>
          <p:sp>
            <p:nvSpPr>
              <p:cNvPr id="11329" name="Line 183"/>
              <p:cNvSpPr/>
              <p:nvPr/>
            </p:nvSpPr>
            <p:spPr>
              <a:xfrm>
                <a:off x="653" y="2124"/>
                <a:ext cx="2003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lg" len="lg"/>
              </a:ln>
            </p:spPr>
          </p:sp>
          <p:sp>
            <p:nvSpPr>
              <p:cNvPr id="11330" name="Line 184"/>
              <p:cNvSpPr/>
              <p:nvPr/>
            </p:nvSpPr>
            <p:spPr>
              <a:xfrm flipV="1">
                <a:off x="657" y="643"/>
                <a:ext cx="0" cy="148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lg" len="lg"/>
              </a:ln>
            </p:spPr>
          </p:sp>
          <p:graphicFrame>
            <p:nvGraphicFramePr>
              <p:cNvPr id="11270" name="Object 185"/>
              <p:cNvGraphicFramePr/>
              <p:nvPr/>
            </p:nvGraphicFramePr>
            <p:xfrm>
              <a:off x="2501" y="1898"/>
              <a:ext cx="197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7" name="" r:id="rId21" imgW="114300" imgH="127000" progId="Equation.3">
                      <p:embed/>
                    </p:oleObj>
                  </mc:Choice>
                  <mc:Fallback>
                    <p:oleObj name="" r:id="rId21" imgW="114300" imgH="127000" progId="Equation.3">
                      <p:embed/>
                      <p:pic>
                        <p:nvPicPr>
                          <p:cNvPr id="0" name="图片 3196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501" y="1898"/>
                            <a:ext cx="197" cy="22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1" name="Object 186"/>
              <p:cNvGraphicFramePr/>
              <p:nvPr/>
            </p:nvGraphicFramePr>
            <p:xfrm>
              <a:off x="687" y="570"/>
              <a:ext cx="240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8" name="" r:id="rId22" imgW="139700" imgH="165100" progId="Equation.3">
                      <p:embed/>
                    </p:oleObj>
                  </mc:Choice>
                  <mc:Fallback>
                    <p:oleObj name="" r:id="rId22" imgW="139700" imgH="165100" progId="Equation.3">
                      <p:embed/>
                      <p:pic>
                        <p:nvPicPr>
                          <p:cNvPr id="0" name="图片 3197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/>
                              </a:clrTo>
                            </a:clrChange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687" y="570"/>
                            <a:ext cx="240" cy="29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2" name="Object 187"/>
              <p:cNvGraphicFramePr/>
              <p:nvPr/>
            </p:nvGraphicFramePr>
            <p:xfrm>
              <a:off x="436" y="2047"/>
              <a:ext cx="204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9" name="" r:id="rId23" imgW="152400" imgH="177800" progId="Equation.3">
                      <p:embed/>
                    </p:oleObj>
                  </mc:Choice>
                  <mc:Fallback>
                    <p:oleObj name="" r:id="rId23" imgW="152400" imgH="177800" progId="Equation.3">
                      <p:embed/>
                      <p:pic>
                        <p:nvPicPr>
                          <p:cNvPr id="0" name="图片 3198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/>
                              </a:clrTo>
                            </a:clrChange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36" y="2047"/>
                            <a:ext cx="204" cy="2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" name="Group 199"/>
            <p:cNvGrpSpPr/>
            <p:nvPr/>
          </p:nvGrpSpPr>
          <p:grpSpPr>
            <a:xfrm>
              <a:off x="8650" y="3665"/>
              <a:ext cx="3530" cy="678"/>
              <a:chOff x="3525" y="1975"/>
              <a:chExt cx="1677" cy="451"/>
            </a:xfrm>
          </p:grpSpPr>
          <p:sp>
            <p:nvSpPr>
              <p:cNvPr id="11328" name="Rectangle 110"/>
              <p:cNvSpPr/>
              <p:nvPr/>
            </p:nvSpPr>
            <p:spPr>
              <a:xfrm>
                <a:off x="3525" y="1975"/>
                <a:ext cx="953" cy="4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zh-CN" altLang="en-US" sz="22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负相关</a:t>
                </a:r>
                <a:endParaRPr lang="en-US" altLang="zh-CN" sz="22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11269" name="Object 195"/>
              <p:cNvGraphicFramePr/>
              <p:nvPr/>
            </p:nvGraphicFramePr>
            <p:xfrm>
              <a:off x="4257" y="2000"/>
              <a:ext cx="945" cy="4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0" name="" r:id="rId24" imgW="545465" imgH="203200" progId="Equation.3">
                      <p:embed/>
                    </p:oleObj>
                  </mc:Choice>
                  <mc:Fallback>
                    <p:oleObj name="" r:id="rId24" imgW="545465" imgH="203200" progId="Equation.3">
                      <p:embed/>
                      <p:pic>
                        <p:nvPicPr>
                          <p:cNvPr id="0" name="图片 3199"/>
                          <p:cNvPicPr/>
                          <p:nvPr/>
                        </p:nvPicPr>
                        <p:blipFill>
                          <a:blip r:embed="rId25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/>
                              </a:clrTo>
                            </a:clrChange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57" y="2000"/>
                            <a:ext cx="945" cy="41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" name="Group 210"/>
            <p:cNvGrpSpPr/>
            <p:nvPr/>
          </p:nvGrpSpPr>
          <p:grpSpPr>
            <a:xfrm>
              <a:off x="2820" y="4858"/>
              <a:ext cx="2383" cy="1430"/>
              <a:chOff x="930" y="2726"/>
              <a:chExt cx="1131" cy="951"/>
            </a:xfrm>
          </p:grpSpPr>
          <p:sp>
            <p:nvSpPr>
              <p:cNvPr id="11300" name="Oval 159"/>
              <p:cNvSpPr>
                <a:spLocks noChangeAspect="1"/>
              </p:cNvSpPr>
              <p:nvPr/>
            </p:nvSpPr>
            <p:spPr>
              <a:xfrm>
                <a:off x="1140" y="3351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01" name="Oval 160"/>
              <p:cNvSpPr>
                <a:spLocks noChangeAspect="1"/>
              </p:cNvSpPr>
              <p:nvPr/>
            </p:nvSpPr>
            <p:spPr>
              <a:xfrm>
                <a:off x="1030" y="3539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02" name="Oval 161"/>
              <p:cNvSpPr>
                <a:spLocks noChangeAspect="1"/>
              </p:cNvSpPr>
              <p:nvPr/>
            </p:nvSpPr>
            <p:spPr>
              <a:xfrm>
                <a:off x="1246" y="3457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03" name="Oval 162"/>
              <p:cNvSpPr>
                <a:spLocks noChangeAspect="1"/>
              </p:cNvSpPr>
              <p:nvPr/>
            </p:nvSpPr>
            <p:spPr>
              <a:xfrm>
                <a:off x="1683" y="3002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04" name="Oval 163"/>
              <p:cNvSpPr>
                <a:spLocks noChangeAspect="1"/>
              </p:cNvSpPr>
              <p:nvPr/>
            </p:nvSpPr>
            <p:spPr>
              <a:xfrm>
                <a:off x="1621" y="2831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05" name="Oval 164"/>
              <p:cNvSpPr>
                <a:spLocks noChangeAspect="1"/>
              </p:cNvSpPr>
              <p:nvPr/>
            </p:nvSpPr>
            <p:spPr>
              <a:xfrm>
                <a:off x="1798" y="2976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06" name="Oval 165"/>
              <p:cNvSpPr>
                <a:spLocks noChangeAspect="1"/>
              </p:cNvSpPr>
              <p:nvPr/>
            </p:nvSpPr>
            <p:spPr>
              <a:xfrm>
                <a:off x="1273" y="3285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07" name="Oval 166"/>
              <p:cNvSpPr>
                <a:spLocks noChangeAspect="1"/>
              </p:cNvSpPr>
              <p:nvPr/>
            </p:nvSpPr>
            <p:spPr>
              <a:xfrm>
                <a:off x="1515" y="3190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08" name="Oval 167"/>
              <p:cNvSpPr>
                <a:spLocks noChangeAspect="1"/>
              </p:cNvSpPr>
              <p:nvPr/>
            </p:nvSpPr>
            <p:spPr>
              <a:xfrm>
                <a:off x="1633" y="3105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09" name="Oval 168"/>
              <p:cNvSpPr>
                <a:spLocks noChangeAspect="1"/>
              </p:cNvSpPr>
              <p:nvPr/>
            </p:nvSpPr>
            <p:spPr>
              <a:xfrm>
                <a:off x="1511" y="3000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10" name="Oval 169"/>
              <p:cNvSpPr>
                <a:spLocks noChangeAspect="1"/>
              </p:cNvSpPr>
              <p:nvPr/>
            </p:nvSpPr>
            <p:spPr>
              <a:xfrm>
                <a:off x="1351" y="3129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11" name="Oval 170"/>
              <p:cNvSpPr>
                <a:spLocks noChangeAspect="1"/>
              </p:cNvSpPr>
              <p:nvPr/>
            </p:nvSpPr>
            <p:spPr>
              <a:xfrm>
                <a:off x="1373" y="3341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12" name="Oval 171"/>
              <p:cNvSpPr>
                <a:spLocks noChangeAspect="1"/>
              </p:cNvSpPr>
              <p:nvPr/>
            </p:nvSpPr>
            <p:spPr>
              <a:xfrm>
                <a:off x="1758" y="2813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13" name="Oval 172"/>
              <p:cNvSpPr>
                <a:spLocks noChangeAspect="1"/>
              </p:cNvSpPr>
              <p:nvPr/>
            </p:nvSpPr>
            <p:spPr>
              <a:xfrm>
                <a:off x="1338" y="3454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14" name="Oval 173"/>
              <p:cNvSpPr>
                <a:spLocks noChangeAspect="1"/>
              </p:cNvSpPr>
              <p:nvPr/>
            </p:nvSpPr>
            <p:spPr>
              <a:xfrm>
                <a:off x="1931" y="2844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15" name="Oval 174"/>
              <p:cNvSpPr>
                <a:spLocks noChangeAspect="1"/>
              </p:cNvSpPr>
              <p:nvPr/>
            </p:nvSpPr>
            <p:spPr>
              <a:xfrm>
                <a:off x="1814" y="2726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16" name="Oval 175"/>
              <p:cNvSpPr>
                <a:spLocks noChangeAspect="1"/>
              </p:cNvSpPr>
              <p:nvPr/>
            </p:nvSpPr>
            <p:spPr>
              <a:xfrm>
                <a:off x="1057" y="3420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17" name="Oval 176"/>
              <p:cNvSpPr>
                <a:spLocks noChangeAspect="1"/>
              </p:cNvSpPr>
              <p:nvPr/>
            </p:nvSpPr>
            <p:spPr>
              <a:xfrm>
                <a:off x="1164" y="3556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18" name="Oval 177"/>
              <p:cNvSpPr>
                <a:spLocks noChangeAspect="1"/>
              </p:cNvSpPr>
              <p:nvPr/>
            </p:nvSpPr>
            <p:spPr>
              <a:xfrm>
                <a:off x="1403" y="3019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19" name="Oval 179"/>
              <p:cNvSpPr>
                <a:spLocks noChangeAspect="1"/>
              </p:cNvSpPr>
              <p:nvPr/>
            </p:nvSpPr>
            <p:spPr>
              <a:xfrm>
                <a:off x="1092" y="3644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20" name="Oval 180"/>
              <p:cNvSpPr>
                <a:spLocks noChangeAspect="1"/>
              </p:cNvSpPr>
              <p:nvPr/>
            </p:nvSpPr>
            <p:spPr>
              <a:xfrm>
                <a:off x="930" y="3597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21" name="Oval 191"/>
              <p:cNvSpPr>
                <a:spLocks noChangeAspect="1"/>
              </p:cNvSpPr>
              <p:nvPr/>
            </p:nvSpPr>
            <p:spPr>
              <a:xfrm>
                <a:off x="1746" y="3148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22" name="Oval 192"/>
              <p:cNvSpPr>
                <a:spLocks noChangeAspect="1"/>
              </p:cNvSpPr>
              <p:nvPr/>
            </p:nvSpPr>
            <p:spPr>
              <a:xfrm>
                <a:off x="1509" y="3287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23" name="Oval 193"/>
              <p:cNvSpPr>
                <a:spLocks noChangeAspect="1"/>
              </p:cNvSpPr>
              <p:nvPr/>
            </p:nvSpPr>
            <p:spPr>
              <a:xfrm>
                <a:off x="1226" y="3185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24" name="Oval 204"/>
              <p:cNvSpPr>
                <a:spLocks noChangeAspect="1"/>
              </p:cNvSpPr>
              <p:nvPr/>
            </p:nvSpPr>
            <p:spPr>
              <a:xfrm>
                <a:off x="1245" y="3623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25" name="Oval 205"/>
              <p:cNvSpPr>
                <a:spLocks noChangeAspect="1"/>
              </p:cNvSpPr>
              <p:nvPr/>
            </p:nvSpPr>
            <p:spPr>
              <a:xfrm>
                <a:off x="2028" y="2744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26" name="Oval 206"/>
              <p:cNvSpPr>
                <a:spLocks noChangeAspect="1"/>
              </p:cNvSpPr>
              <p:nvPr/>
            </p:nvSpPr>
            <p:spPr>
              <a:xfrm>
                <a:off x="1887" y="2896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327" name="Oval 207"/>
              <p:cNvSpPr>
                <a:spLocks noChangeAspect="1"/>
              </p:cNvSpPr>
              <p:nvPr/>
            </p:nvSpPr>
            <p:spPr>
              <a:xfrm>
                <a:off x="931" y="3521"/>
                <a:ext cx="33" cy="33"/>
              </a:xfrm>
              <a:prstGeom prst="ellipse">
                <a:avLst/>
              </a:prstGeom>
              <a:solidFill>
                <a:srgbClr val="FF9900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ctr"/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aphicFrame>
          <p:nvGraphicFramePr>
            <p:cNvPr id="109749" name="Object 56"/>
            <p:cNvGraphicFramePr/>
            <p:nvPr/>
          </p:nvGraphicFramePr>
          <p:xfrm>
            <a:off x="9203" y="1145"/>
            <a:ext cx="2172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" r:id="rId26" imgW="596265" imgH="215900" progId="Equation.3">
                    <p:embed/>
                  </p:oleObj>
                </mc:Choice>
                <mc:Fallback>
                  <p:oleObj name="" r:id="rId26" imgW="596265" imgH="215900" progId="Equation.3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FFFFFF"/>
                            </a:clrFrom>
                            <a:clrTo>
                              <a:srgbClr val="FFFFFF"/>
                            </a:clrTo>
                          </a:clrChange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203" y="1145"/>
                          <a:ext cx="2172" cy="7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57"/>
            <p:cNvGraphicFramePr/>
            <p:nvPr/>
          </p:nvGraphicFramePr>
          <p:xfrm>
            <a:off x="4268" y="4175"/>
            <a:ext cx="2172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27" imgW="596265" imgH="215900" progId="Equation.3">
                    <p:embed/>
                  </p:oleObj>
                </mc:Choice>
                <mc:Fallback>
                  <p:oleObj name="" r:id="rId27" imgW="596265" imgH="215900" progId="Equation.3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68" y="4175"/>
                          <a:ext cx="2172" cy="7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文本框 15"/>
          <p:cNvSpPr txBox="1"/>
          <p:nvPr/>
        </p:nvSpPr>
        <p:spPr>
          <a:xfrm>
            <a:off x="10572115" y="46901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800054" y="3078351"/>
          <a:ext cx="10958512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Document" r:id="rId1" imgW="4804410" imgH="574675" progId="Word.Document.8">
                  <p:embed/>
                </p:oleObj>
              </mc:Choice>
              <mc:Fallback>
                <p:oleObj name="Document" r:id="rId1" imgW="4804410" imgH="574675" progId="Word.Document.8">
                  <p:embed/>
                  <p:pic>
                    <p:nvPicPr>
                      <p:cNvPr id="0" name="图片 13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054" y="3078351"/>
                        <a:ext cx="10958512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397188" y="731187"/>
          <a:ext cx="831532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Document" r:id="rId3" imgW="5041900" imgH="673100" progId="Word.Document.8">
                  <p:embed/>
                </p:oleObj>
              </mc:Choice>
              <mc:Fallback>
                <p:oleObj name="Document" r:id="rId3" imgW="5041900" imgH="673100" progId="Word.Document.8">
                  <p:embed/>
                  <p:pic>
                    <p:nvPicPr>
                      <p:cNvPr id="0" name="图片 13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188" y="731187"/>
                        <a:ext cx="831532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804816" y="1553231"/>
          <a:ext cx="10953750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name="Document" r:id="rId5" imgW="4994275" imgH="853440" progId="Word.Document.8">
                  <p:embed/>
                </p:oleObj>
              </mc:Choice>
              <mc:Fallback>
                <p:oleObj name="Document" r:id="rId5" imgW="4994275" imgH="853440" progId="Word.Document.8">
                  <p:embed/>
                  <p:pic>
                    <p:nvPicPr>
                      <p:cNvPr id="0" name="图片 134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16" y="1553231"/>
                        <a:ext cx="10953750" cy="186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882763" y="4384415"/>
          <a:ext cx="1079341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Document" r:id="rId7" imgW="4755515" imgH="385445" progId="Word.Document.8">
                  <p:embed/>
                </p:oleObj>
              </mc:Choice>
              <mc:Fallback>
                <p:oleObj name="Document" r:id="rId7" imgW="4755515" imgH="385445" progId="Word.Document.8">
                  <p:embed/>
                  <p:pic>
                    <p:nvPicPr>
                      <p:cNvPr id="0" name="图片 13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763" y="4384415"/>
                        <a:ext cx="10793412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609040" y="1790209"/>
          <a:ext cx="776922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" name="Document" r:id="rId1" imgW="3785870" imgH="694055" progId="Word.Document.8">
                  <p:embed/>
                </p:oleObj>
              </mc:Choice>
              <mc:Fallback>
                <p:oleObj name="Document" r:id="rId1" imgW="3785870" imgH="694055" progId="Word.Document.8">
                  <p:embed/>
                  <p:pic>
                    <p:nvPicPr>
                      <p:cNvPr id="0" name="图片 144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040" y="1790209"/>
                        <a:ext cx="7769225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79195" y="809962"/>
          <a:ext cx="11264265" cy="1156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" name="Document" r:id="rId3" imgW="5086350" imgH="523875" progId="Word.Document.8">
                  <p:embed/>
                </p:oleObj>
              </mc:Choice>
              <mc:Fallback>
                <p:oleObj name="Document" r:id="rId3" imgW="5086350" imgH="523875" progId="Word.Document.8">
                  <p:embed/>
                  <p:pic>
                    <p:nvPicPr>
                      <p:cNvPr id="0" name="图片 144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95" y="809962"/>
                        <a:ext cx="11264265" cy="1156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094984" y="4198333"/>
          <a:ext cx="10914062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" name="Document" r:id="rId5" imgW="5287645" imgH="547370" progId="Word.Document.8">
                  <p:embed/>
                </p:oleObj>
              </mc:Choice>
              <mc:Fallback>
                <p:oleObj name="Document" r:id="rId5" imgW="5287645" imgH="547370" progId="Word.Document.8">
                  <p:embed/>
                  <p:pic>
                    <p:nvPicPr>
                      <p:cNvPr id="0" name="图片 144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984" y="4198333"/>
                        <a:ext cx="10914062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05505" y="3270250"/>
          <a:ext cx="79597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" name="Document" r:id="rId7" imgW="3831590" imgH="391795" progId="Word.Document.8">
                  <p:embed/>
                </p:oleObj>
              </mc:Choice>
              <mc:Fallback>
                <p:oleObj name="Document" r:id="rId7" imgW="3831590" imgH="391795" progId="Word.Document.8">
                  <p:embed/>
                  <p:pic>
                    <p:nvPicPr>
                      <p:cNvPr id="0" name="图片 144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505" y="3270250"/>
                        <a:ext cx="79597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575139" y="5233383"/>
          <a:ext cx="79597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" name="Document" r:id="rId9" imgW="3831590" imgH="334010" progId="Word.Document.8">
                  <p:embed/>
                </p:oleObj>
              </mc:Choice>
              <mc:Fallback>
                <p:oleObj name="Document" r:id="rId9" imgW="3831590" imgH="334010" progId="Word.Document.8">
                  <p:embed/>
                  <p:pic>
                    <p:nvPicPr>
                      <p:cNvPr id="0" name="图片 144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139" y="5233383"/>
                        <a:ext cx="795972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474663" y="2786063"/>
          <a:ext cx="3787775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" name="Document" r:id="rId11" imgW="1642110" imgH="761365" progId="Word.Document.8">
                  <p:embed/>
                </p:oleObj>
              </mc:Choice>
              <mc:Fallback>
                <p:oleObj name="Document" r:id="rId11" imgW="1642110" imgH="761365" progId="Word.Document.8">
                  <p:embed/>
                  <p:pic>
                    <p:nvPicPr>
                      <p:cNvPr id="0" name="图片 144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2786063"/>
                        <a:ext cx="3787775" cy="151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7925708" y="1755236"/>
          <a:ext cx="3709987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" name="Document" r:id="rId13" imgW="1801495" imgH="690880" progId="Word.Document.8">
                  <p:embed/>
                </p:oleObj>
              </mc:Choice>
              <mc:Fallback>
                <p:oleObj name="Document" r:id="rId13" imgW="1801495" imgH="690880" progId="Word.Document.8">
                  <p:embed/>
                  <p:pic>
                    <p:nvPicPr>
                      <p:cNvPr id="0" name="图片 144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5708" y="1755236"/>
                        <a:ext cx="3709987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632514" y="1024284"/>
          <a:ext cx="6654800" cy="48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name="Document" r:id="rId1" imgW="2981325" imgH="219075" progId="Word.Document.8">
                  <p:embed/>
                </p:oleObj>
              </mc:Choice>
              <mc:Fallback>
                <p:oleObj name="Document" r:id="rId1" imgW="2981325" imgH="219075" progId="Word.Document.8">
                  <p:embed/>
                  <p:pic>
                    <p:nvPicPr>
                      <p:cNvPr id="0" name="图片 15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514" y="1024284"/>
                        <a:ext cx="6654800" cy="483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171142" y="4031030"/>
          <a:ext cx="111474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name="Document" r:id="rId3" imgW="5024755" imgH="446405" progId="Word.Document.8">
                  <p:embed/>
                </p:oleObj>
              </mc:Choice>
              <mc:Fallback>
                <p:oleObj name="Document" r:id="rId3" imgW="5024755" imgH="446405" progId="Word.Document.8">
                  <p:embed/>
                  <p:pic>
                    <p:nvPicPr>
                      <p:cNvPr id="0" name="图片 154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142" y="4031030"/>
                        <a:ext cx="111474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26489" y="4920876"/>
          <a:ext cx="8945563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name="Document" r:id="rId5" imgW="4033520" imgH="302895" progId="Word.Document.8">
                  <p:embed/>
                </p:oleObj>
              </mc:Choice>
              <mc:Fallback>
                <p:oleObj name="Document" r:id="rId5" imgW="4033520" imgH="302895" progId="Word.Document.8">
                  <p:embed/>
                  <p:pic>
                    <p:nvPicPr>
                      <p:cNvPr id="0" name="图片 154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89" y="4920876"/>
                        <a:ext cx="8945563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628206" y="1456390"/>
          <a:ext cx="5991250" cy="248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Document" r:id="rId7" imgW="2899410" imgH="1174115" progId="Word.Document.8">
                  <p:embed/>
                </p:oleObj>
              </mc:Choice>
              <mc:Fallback>
                <p:oleObj name="Document" r:id="rId7" imgW="2899410" imgH="1174115" progId="Word.Document.8">
                  <p:embed/>
                  <p:pic>
                    <p:nvPicPr>
                      <p:cNvPr id="0" name="图片 154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8206" y="1456390"/>
                        <a:ext cx="5991250" cy="248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653151" y="3713248"/>
          <a:ext cx="5649912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8" name="Document" r:id="rId9" imgW="2541270" imgH="296545" progId="Word.Document.8">
                  <p:embed/>
                </p:oleObj>
              </mc:Choice>
              <mc:Fallback>
                <p:oleObj name="Document" r:id="rId9" imgW="2541270" imgH="296545" progId="Word.Document.8">
                  <p:embed/>
                  <p:pic>
                    <p:nvPicPr>
                      <p:cNvPr id="0" name="图片 154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151" y="3713248"/>
                        <a:ext cx="5649912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8720231" y="4920876"/>
          <a:ext cx="33099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Document" r:id="rId11" imgW="1495425" imgH="229235" progId="Word.Document.8">
                  <p:embed/>
                </p:oleObj>
              </mc:Choice>
              <mc:Fallback>
                <p:oleObj name="Document" r:id="rId11" imgW="1495425" imgH="229235" progId="Word.Document.8">
                  <p:embed/>
                  <p:pic>
                    <p:nvPicPr>
                      <p:cNvPr id="0" name="图片 154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0231" y="4920876"/>
                        <a:ext cx="33099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4800600" y="5117359"/>
            <a:ext cx="2400300" cy="583565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sz="320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23" name="Text Box 15"/>
          <p:cNvSpPr txBox="1"/>
          <p:nvPr/>
        </p:nvSpPr>
        <p:spPr>
          <a:xfrm>
            <a:off x="2908300" y="1172633"/>
            <a:ext cx="7442200" cy="7308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3200" b="0" dirty="0">
                <a:latin typeface="Times New Roman" panose="02020603050405020304" pitchFamily="18" charset="0"/>
                <a:ea typeface="微软雅黑" panose="020B0503020204020204" charset="-122"/>
              </a:rPr>
              <a:t>设 </a:t>
            </a:r>
            <a:r>
              <a:rPr lang="en-US" altLang="zh-CN" sz="3200" b="0" i="1" dirty="0">
                <a:latin typeface="Times New Roman" panose="02020603050405020304" pitchFamily="18" charset="0"/>
                <a:ea typeface="微软雅黑" panose="020B0503020204020204" charset="-122"/>
              </a:rPr>
              <a:t>Z</a:t>
            </a:r>
            <a:r>
              <a:rPr lang="en-US" altLang="zh-CN" sz="3200" b="0" baseline="-25000" dirty="0"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r>
              <a:rPr lang="en-US" altLang="zh-CN" sz="3200" b="0" dirty="0">
                <a:latin typeface="Times New Roman" panose="02020603050405020304" pitchFamily="18" charset="0"/>
                <a:ea typeface="微软雅黑" panose="020B0503020204020204" charset="-122"/>
              </a:rPr>
              <a:t>, </a:t>
            </a:r>
            <a:r>
              <a:rPr lang="en-US" altLang="zh-CN" sz="3200" b="0" i="1" dirty="0">
                <a:latin typeface="Times New Roman" panose="02020603050405020304" pitchFamily="18" charset="0"/>
                <a:ea typeface="微软雅黑" panose="020B0503020204020204" charset="-122"/>
              </a:rPr>
              <a:t>Z</a:t>
            </a:r>
            <a:r>
              <a:rPr lang="en-US" altLang="zh-CN" sz="3200" b="0" baseline="-25000" dirty="0">
                <a:latin typeface="Times New Roman" panose="02020603050405020304" pitchFamily="18" charset="0"/>
                <a:ea typeface="微软雅黑" panose="020B0503020204020204" charset="-122"/>
              </a:rPr>
              <a:t>2 </a:t>
            </a:r>
            <a:r>
              <a:rPr lang="zh-CN" altLang="en-US" sz="3200" b="0" dirty="0">
                <a:latin typeface="Times New Roman" panose="02020603050405020304" pitchFamily="18" charset="0"/>
                <a:ea typeface="微软雅黑" panose="020B0503020204020204" charset="-122"/>
              </a:rPr>
              <a:t>为独立同分布 </a:t>
            </a:r>
            <a:r>
              <a:rPr lang="en-US" altLang="zh-CN" sz="3200" b="0" i="1" dirty="0">
                <a:latin typeface="Times New Roman" panose="02020603050405020304" pitchFamily="18" charset="0"/>
                <a:ea typeface="微软雅黑" panose="020B0503020204020204" charset="-122"/>
              </a:rPr>
              <a:t>N</a:t>
            </a:r>
            <a:r>
              <a:rPr lang="en-US" altLang="zh-CN" sz="3200" b="0" dirty="0">
                <a:latin typeface="Times New Roman" panose="02020603050405020304" pitchFamily="18" charset="0"/>
                <a:ea typeface="微软雅黑" panose="020B0503020204020204" charset="-122"/>
              </a:rPr>
              <a:t>(0,1)</a:t>
            </a:r>
            <a:r>
              <a:rPr lang="zh-CN" altLang="en-US" sz="3200" b="0" dirty="0">
                <a:latin typeface="Times New Roman" panose="02020603050405020304" pitchFamily="18" charset="0"/>
                <a:ea typeface="微软雅黑" panose="020B0503020204020204" charset="-122"/>
              </a:rPr>
              <a:t>的随机变量</a:t>
            </a:r>
            <a:r>
              <a:rPr lang="en-US" altLang="zh-CN" sz="3200" b="0" dirty="0">
                <a:latin typeface="Times New Roman" panose="02020603050405020304" pitchFamily="18" charset="0"/>
                <a:ea typeface="微软雅黑" panose="020B0503020204020204" charset="-122"/>
              </a:rPr>
              <a:t>.</a:t>
            </a:r>
            <a:endParaRPr lang="en-US" altLang="zh-CN" sz="32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25" name="Text Box 15"/>
          <p:cNvSpPr txBox="1"/>
          <p:nvPr/>
        </p:nvSpPr>
        <p:spPr>
          <a:xfrm>
            <a:off x="1627717" y="1845733"/>
            <a:ext cx="3361267" cy="7308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3200" b="0" dirty="0">
                <a:latin typeface="Times New Roman" panose="02020603050405020304" pitchFamily="18" charset="0"/>
                <a:ea typeface="微软雅黑" panose="020B0503020204020204" charset="-122"/>
              </a:rPr>
              <a:t>作变换，令</a:t>
            </a:r>
            <a:endParaRPr lang="en-US" altLang="zh-CN" sz="32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3894667" y="1957917"/>
          <a:ext cx="6906684" cy="1058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3479800" imgH="533400" progId="Equation.DSMT4">
                  <p:embed/>
                </p:oleObj>
              </mc:Choice>
              <mc:Fallback>
                <p:oleObj name="" r:id="rId1" imgW="3479800" imgH="5334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94667" y="1957917"/>
                        <a:ext cx="6906684" cy="10583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/>
          <p:cNvGrpSpPr/>
          <p:nvPr/>
        </p:nvGrpSpPr>
        <p:grpSpPr>
          <a:xfrm>
            <a:off x="1627717" y="2997200"/>
            <a:ext cx="9105900" cy="586317"/>
            <a:chOff x="-24" y="1422"/>
            <a:chExt cx="4302" cy="277"/>
          </a:xfrm>
        </p:grpSpPr>
        <p:sp>
          <p:nvSpPr>
            <p:cNvPr id="14342" name="Rectangle 25"/>
            <p:cNvSpPr/>
            <p:nvPr/>
          </p:nvSpPr>
          <p:spPr>
            <a:xfrm>
              <a:off x="-24" y="1422"/>
              <a:ext cx="2744" cy="27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3200" b="0" dirty="0">
                  <a:latin typeface="Times New Roman" panose="02020603050405020304" pitchFamily="18" charset="0"/>
                  <a:ea typeface="微软雅黑" panose="020B0503020204020204" charset="-122"/>
                </a:rPr>
                <a:t>则称          服从参数为</a:t>
              </a:r>
              <a:endParaRPr lang="zh-CN" altLang="en-US" sz="3200" b="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14343" name="Object 26"/>
            <p:cNvGraphicFramePr>
              <a:graphicFrameLocks noChangeAspect="1"/>
            </p:cNvGraphicFramePr>
            <p:nvPr/>
          </p:nvGraphicFramePr>
          <p:xfrm>
            <a:off x="400" y="1465"/>
            <a:ext cx="46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3" imgW="368300" imgH="190500" progId="Equation.DSMT4">
                    <p:embed/>
                  </p:oleObj>
                </mc:Choice>
                <mc:Fallback>
                  <p:oleObj name="" r:id="rId3" imgW="368300" imgH="190500" progId="Equation.DSMT4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0" y="1465"/>
                          <a:ext cx="468" cy="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4" name="Rectangle 27"/>
            <p:cNvSpPr/>
            <p:nvPr/>
          </p:nvSpPr>
          <p:spPr>
            <a:xfrm>
              <a:off x="2758" y="1423"/>
              <a:ext cx="1520" cy="27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fontAlgn="ctr"/>
              <a:r>
                <a:rPr lang="zh-CN" altLang="en-US" sz="3200" b="0" dirty="0">
                  <a:latin typeface="Times New Roman" panose="02020603050405020304" pitchFamily="18" charset="0"/>
                  <a:ea typeface="微软雅黑" panose="020B0503020204020204" charset="-122"/>
                </a:rPr>
                <a:t>的二维正态分布</a:t>
              </a:r>
              <a:r>
                <a:rPr lang="en-US" altLang="zh-CN" sz="3200" b="0" dirty="0">
                  <a:latin typeface="Times New Roman" panose="02020603050405020304" pitchFamily="18" charset="0"/>
                  <a:ea typeface="微软雅黑" panose="020B0503020204020204" charset="-122"/>
                </a:rPr>
                <a:t>,</a:t>
              </a:r>
              <a:endParaRPr lang="zh-CN" altLang="en-US" sz="3200" b="0" dirty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14345" name="Object 28"/>
            <p:cNvGraphicFramePr>
              <a:graphicFrameLocks noChangeAspect="1"/>
            </p:cNvGraphicFramePr>
            <p:nvPr/>
          </p:nvGraphicFramePr>
          <p:xfrm>
            <a:off x="1847" y="1465"/>
            <a:ext cx="979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5" imgW="1104900" imgH="241300" progId="Equation.DSMT4">
                    <p:embed/>
                  </p:oleObj>
                </mc:Choice>
                <mc:Fallback>
                  <p:oleObj name="" r:id="rId5" imgW="1104900" imgH="241300" progId="Equation.DSMT4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47" y="1465"/>
                          <a:ext cx="979" cy="2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" name="Object 29"/>
          <p:cNvGraphicFramePr>
            <a:graphicFrameLocks noChangeAspect="1"/>
          </p:cNvGraphicFramePr>
          <p:nvPr/>
        </p:nvGraphicFramePr>
        <p:xfrm>
          <a:off x="2908300" y="3685117"/>
          <a:ext cx="3907367" cy="499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7" imgW="1803400" imgH="241300" progId="Equation.DSMT4">
                  <p:embed/>
                </p:oleObj>
              </mc:Choice>
              <mc:Fallback>
                <p:oleObj name="" r:id="rId7" imgW="1803400" imgH="2413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08300" y="3685117"/>
                        <a:ext cx="3907367" cy="4995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/>
          <p:cNvSpPr/>
          <p:nvPr/>
        </p:nvSpPr>
        <p:spPr>
          <a:xfrm>
            <a:off x="1627717" y="3568700"/>
            <a:ext cx="1559983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fontAlgn="ctr"/>
            <a:r>
              <a:rPr lang="zh-CN" altLang="en-US" sz="3200" b="0" dirty="0">
                <a:latin typeface="Times New Roman" panose="02020603050405020304" pitchFamily="18" charset="0"/>
                <a:ea typeface="微软雅黑" panose="020B0503020204020204" charset="-122"/>
              </a:rPr>
              <a:t>记为</a:t>
            </a:r>
            <a:endParaRPr lang="zh-CN" altLang="en-US" sz="3200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27717" y="4148667"/>
            <a:ext cx="5882216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fontAlgn="ctr"/>
            <a:r>
              <a:rPr lang="zh-CN" altLang="en-US" sz="3200" b="0" dirty="0">
                <a:latin typeface="Times New Roman" panose="02020603050405020304" pitchFamily="18" charset="0"/>
                <a:ea typeface="微软雅黑" panose="020B0503020204020204" charset="-122"/>
              </a:rPr>
              <a:t>变换可写成矩阵式：</a:t>
            </a:r>
            <a:endParaRPr lang="zh-CN" altLang="en-US" sz="3200" b="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3966633" y="4836584"/>
          <a:ext cx="4857751" cy="1058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9" imgW="2451100" imgH="533400" progId="Equation.DSMT4">
                  <p:embed/>
                </p:oleObj>
              </mc:Choice>
              <mc:Fallback>
                <p:oleObj name="" r:id="rId9" imgW="2451100" imgH="5334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66633" y="4836584"/>
                        <a:ext cx="4857751" cy="10583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7234767" y="5877984"/>
          <a:ext cx="493184" cy="493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1" imgW="165100" imgH="165100" progId="Equation.DSMT4">
                  <p:embed/>
                </p:oleObj>
              </mc:Choice>
              <mc:Fallback>
                <p:oleObj name="" r:id="rId11" imgW="165100" imgH="1651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34767" y="5877984"/>
                        <a:ext cx="493184" cy="4931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646767" y="1261533"/>
            <a:ext cx="1839384" cy="583564"/>
            <a:chOff x="384395" y="1012828"/>
            <a:chExt cx="1379318" cy="437391"/>
          </a:xfrm>
        </p:grpSpPr>
        <p:sp>
          <p:nvSpPr>
            <p:cNvPr id="14352" name="Text Box 13"/>
            <p:cNvSpPr txBox="1"/>
            <p:nvPr/>
          </p:nvSpPr>
          <p:spPr>
            <a:xfrm>
              <a:off x="676018" y="1012828"/>
              <a:ext cx="1087695" cy="4373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定义</a:t>
              </a:r>
              <a:endPara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pic>
          <p:nvPicPr>
            <p:cNvPr id="14353" name="Picture 31" descr="G:\ppt\资源共享课\MB\圆球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4395" y="1120354"/>
              <a:ext cx="271206" cy="29390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" name="文本框 3"/>
          <p:cNvSpPr txBox="1"/>
          <p:nvPr/>
        </p:nvSpPr>
        <p:spPr>
          <a:xfrm>
            <a:off x="2540000" y="539115"/>
            <a:ext cx="1873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</a:rPr>
              <a:t>回忆</a:t>
            </a:r>
            <a:r>
              <a:rPr lang="zh-CN" altLang="en-US" sz="2800" b="1">
                <a:solidFill>
                  <a:srgbClr val="FF0000"/>
                </a:solidFill>
              </a:rPr>
              <a:t>：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3" grpId="0"/>
      <p:bldP spid="25" grpId="0"/>
      <p:bldP spid="35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335087" y="3406123"/>
          <a:ext cx="10252075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Document" r:id="rId1" imgW="4519930" imgH="795020" progId="Word.Document.8">
                  <p:embed/>
                </p:oleObj>
              </mc:Choice>
              <mc:Fallback>
                <p:oleObj name="Document" r:id="rId1" imgW="4519930" imgH="795020" progId="Word.Document.8">
                  <p:embed/>
                  <p:pic>
                    <p:nvPicPr>
                      <p:cNvPr id="0" name="图片 1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7" y="3406123"/>
                        <a:ext cx="10252075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401017" y="1204819"/>
          <a:ext cx="8466137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Document" r:id="rId3" imgW="4978400" imgH="469900" progId="Word.Document.8">
                  <p:embed/>
                </p:oleObj>
              </mc:Choice>
              <mc:Fallback>
                <p:oleObj name="Document" r:id="rId3" imgW="4978400" imgH="469900" progId="Word.Document.8">
                  <p:embed/>
                  <p:pic>
                    <p:nvPicPr>
                      <p:cNvPr id="0" name="图片 1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017" y="1204819"/>
                        <a:ext cx="8466137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335087" y="1722391"/>
          <a:ext cx="8466137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Document" r:id="rId5" imgW="4978400" imgH="546100" progId="Word.Document.8">
                  <p:embed/>
                </p:oleObj>
              </mc:Choice>
              <mc:Fallback>
                <p:oleObj name="Document" r:id="rId5" imgW="4978400" imgH="546100" progId="Word.Document.8">
                  <p:embed/>
                  <p:pic>
                    <p:nvPicPr>
                      <p:cNvPr id="0" name="图片 1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7" y="1722391"/>
                        <a:ext cx="8466137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702235" y="2267790"/>
          <a:ext cx="109442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Document" r:id="rId7" imgW="4850130" imgH="559435" progId="Word.Document.8">
                  <p:embed/>
                </p:oleObj>
              </mc:Choice>
              <mc:Fallback>
                <p:oleObj name="Document" r:id="rId7" imgW="4850130" imgH="559435" progId="Word.Document.8">
                  <p:embed/>
                  <p:pic>
                    <p:nvPicPr>
                      <p:cNvPr id="0" name="图片 1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235" y="2267790"/>
                        <a:ext cx="10944225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702235" y="5199998"/>
          <a:ext cx="9415463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Document" r:id="rId9" imgW="4149725" imgH="360680" progId="Word.Document.8">
                  <p:embed/>
                </p:oleObj>
              </mc:Choice>
              <mc:Fallback>
                <p:oleObj name="Document" r:id="rId9" imgW="4149725" imgH="360680" progId="Word.Document.8">
                  <p:embed/>
                  <p:pic>
                    <p:nvPicPr>
                      <p:cNvPr id="0" name="图片 1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235" y="5199998"/>
                        <a:ext cx="9415463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353484" y="734358"/>
          <a:ext cx="8588375" cy="235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Document" r:id="rId1" imgW="5029200" imgH="1384300" progId="Word.Document.8">
                  <p:embed/>
                </p:oleObj>
              </mc:Choice>
              <mc:Fallback>
                <p:oleObj name="Document" r:id="rId1" imgW="5029200" imgH="1384300" progId="Word.Document.8">
                  <p:embed/>
                  <p:pic>
                    <p:nvPicPr>
                      <p:cNvPr id="0" name="图片 205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484" y="734358"/>
                        <a:ext cx="8588375" cy="235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717280" y="2708864"/>
          <a:ext cx="10957560" cy="190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Document" r:id="rId3" imgW="4810125" imgH="838200" progId="Word.Document.8">
                  <p:embed/>
                </p:oleObj>
              </mc:Choice>
              <mc:Fallback>
                <p:oleObj name="Document" r:id="rId3" imgW="4810125" imgH="838200" progId="Word.Document.8">
                  <p:embed/>
                  <p:pic>
                    <p:nvPicPr>
                      <p:cNvPr id="0" name="图片 205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80" y="2708864"/>
                        <a:ext cx="10957560" cy="1900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1354138" y="4310063"/>
          <a:ext cx="10199687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Document" r:id="rId5" imgW="4651375" imgH="813435" progId="Word.Document.8">
                  <p:embed/>
                </p:oleObj>
              </mc:Choice>
              <mc:Fallback>
                <p:oleObj name="Document" r:id="rId5" imgW="4651375" imgH="813435" progId="Word.Document.8">
                  <p:embed/>
                  <p:pic>
                    <p:nvPicPr>
                      <p:cNvPr id="0" name="图片 205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4310063"/>
                        <a:ext cx="10199687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1224059" y="716804"/>
          <a:ext cx="82137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Document" r:id="rId1" imgW="3736975" imgH="455930" progId="Word.Document.8">
                  <p:embed/>
                </p:oleObj>
              </mc:Choice>
              <mc:Fallback>
                <p:oleObj name="Document" r:id="rId1" imgW="3736975" imgH="455930" progId="Word.Document.8">
                  <p:embed/>
                  <p:pic>
                    <p:nvPicPr>
                      <p:cNvPr id="0" name="图片 21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059" y="716804"/>
                        <a:ext cx="821372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807291" y="1668183"/>
          <a:ext cx="10841037" cy="231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" name="Document" r:id="rId3" imgW="5030470" imgH="1076325" progId="Word.Document.8">
                  <p:embed/>
                </p:oleObj>
              </mc:Choice>
              <mc:Fallback>
                <p:oleObj name="Document" r:id="rId3" imgW="5030470" imgH="1076325" progId="Word.Document.8">
                  <p:embed/>
                  <p:pic>
                    <p:nvPicPr>
                      <p:cNvPr id="0" name="图片 21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291" y="1668183"/>
                        <a:ext cx="10841037" cy="231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331959" y="3681601"/>
          <a:ext cx="97917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Document" r:id="rId5" imgW="4526280" imgH="370205" progId="Word.Document.8">
                  <p:embed/>
                </p:oleObj>
              </mc:Choice>
              <mc:Fallback>
                <p:oleObj name="Document" r:id="rId5" imgW="4526280" imgH="370205" progId="Word.Document.8">
                  <p:embed/>
                  <p:pic>
                    <p:nvPicPr>
                      <p:cNvPr id="0" name="图片 21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59" y="3681601"/>
                        <a:ext cx="97917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672821" y="4475352"/>
            <a:ext cx="9995179" cy="2084233"/>
            <a:chOff x="422575" y="4323396"/>
            <a:chExt cx="10335841" cy="2332929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1067472" y="4323396"/>
            <a:ext cx="8567738" cy="8810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9" name="Document" r:id="rId7" imgW="5156200" imgH="546100" progId="Word.Document.8">
                    <p:embed/>
                  </p:oleObj>
                </mc:Choice>
                <mc:Fallback>
                  <p:oleObj name="Document" r:id="rId7" imgW="5156200" imgH="546100" progId="Word.Document.8">
                    <p:embed/>
                    <p:pic>
                      <p:nvPicPr>
                        <p:cNvPr id="0" name="图片 215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7472" y="4323396"/>
                          <a:ext cx="8567738" cy="8810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4"/>
            <p:cNvGraphicFramePr>
              <a:graphicFrameLocks noChangeAspect="1"/>
            </p:cNvGraphicFramePr>
            <p:nvPr/>
          </p:nvGraphicFramePr>
          <p:xfrm>
            <a:off x="2190679" y="4813515"/>
            <a:ext cx="8567737" cy="1303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0" name="Document" r:id="rId9" imgW="5156200" imgH="800100" progId="Word.Document.8">
                    <p:embed/>
                  </p:oleObj>
                </mc:Choice>
                <mc:Fallback>
                  <p:oleObj name="Document" r:id="rId9" imgW="5156200" imgH="800100" progId="Word.Document.8">
                    <p:embed/>
                    <p:pic>
                      <p:nvPicPr>
                        <p:cNvPr id="0" name="图片 215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0679" y="4813515"/>
                          <a:ext cx="8567737" cy="1303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5"/>
            <p:cNvGraphicFramePr>
              <a:graphicFrameLocks noChangeAspect="1"/>
            </p:cNvGraphicFramePr>
            <p:nvPr/>
          </p:nvGraphicFramePr>
          <p:xfrm>
            <a:off x="422575" y="5792725"/>
            <a:ext cx="8567738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1" name="Document" r:id="rId11" imgW="3858895" imgH="397510" progId="Word.Document.8">
                    <p:embed/>
                  </p:oleObj>
                </mc:Choice>
                <mc:Fallback>
                  <p:oleObj name="Document" r:id="rId11" imgW="3858895" imgH="397510" progId="Word.Document.8">
                    <p:embed/>
                    <p:pic>
                      <p:nvPicPr>
                        <p:cNvPr id="0" name="图片 215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575" y="5792725"/>
                          <a:ext cx="8567738" cy="863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0" name="直接连接符 9"/>
          <p:cNvCxnSpPr/>
          <p:nvPr/>
        </p:nvCxnSpPr>
        <p:spPr>
          <a:xfrm>
            <a:off x="384175" y="4506728"/>
            <a:ext cx="11264153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517557" y="679824"/>
          <a:ext cx="85344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1" imgW="5016500" imgH="546100" progId="Word.Document.8">
                  <p:embed/>
                </p:oleObj>
              </mc:Choice>
              <mc:Fallback>
                <p:oleObj name="Document" r:id="rId1" imgW="5016500" imgH="546100" progId="Word.Document.8">
                  <p:embed/>
                  <p:pic>
                    <p:nvPicPr>
                      <p:cNvPr id="0" name="图片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557" y="679824"/>
                        <a:ext cx="85344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711761" y="1380845"/>
          <a:ext cx="1079817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3" imgW="4846955" imgH="819785" progId="Word.Document.8">
                  <p:embed/>
                </p:oleObj>
              </mc:Choice>
              <mc:Fallback>
                <p:oleObj name="Document" r:id="rId3" imgW="4846955" imgH="819785" progId="Word.Document.8">
                  <p:embed/>
                  <p:pic>
                    <p:nvPicPr>
                      <p:cNvPr id="0" name="图片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761" y="1380845"/>
                        <a:ext cx="10798175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822325" y="3130550"/>
          <a:ext cx="8437563" cy="22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5" imgW="3679190" imgH="993775" progId="Word.Document.8">
                  <p:embed/>
                </p:oleObj>
              </mc:Choice>
              <mc:Fallback>
                <p:oleObj name="Document" r:id="rId5" imgW="3679190" imgH="993775" progId="Word.Document.8">
                  <p:embed/>
                  <p:pic>
                    <p:nvPicPr>
                      <p:cNvPr id="0" name="图片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3130550"/>
                        <a:ext cx="8437563" cy="226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765175" y="715963"/>
          <a:ext cx="1100137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Document" r:id="rId1" imgW="4758690" imgH="1039495" progId="Word.Document.8">
                  <p:embed/>
                </p:oleObj>
              </mc:Choice>
              <mc:Fallback>
                <p:oleObj name="Document" r:id="rId1" imgW="4758690" imgH="1039495" progId="Word.Document.8">
                  <p:embed/>
                  <p:pic>
                    <p:nvPicPr>
                      <p:cNvPr id="0" name="图片 2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715963"/>
                        <a:ext cx="11001375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606550" y="2927350"/>
          <a:ext cx="9791700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Document" r:id="rId3" imgW="4318000" imgH="935990" progId="Word.Document.8">
                  <p:embed/>
                </p:oleObj>
              </mc:Choice>
              <mc:Fallback>
                <p:oleObj name="Document" r:id="rId3" imgW="4318000" imgH="935990" progId="Word.Document.8">
                  <p:embed/>
                  <p:pic>
                    <p:nvPicPr>
                      <p:cNvPr id="0" name="图片 2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2927350"/>
                        <a:ext cx="9791700" cy="211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948948" y="4883573"/>
          <a:ext cx="795813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Document" r:id="rId5" imgW="4686300" imgH="469900" progId="Word.Document.8">
                  <p:embed/>
                </p:oleObj>
              </mc:Choice>
              <mc:Fallback>
                <p:oleObj name="Document" r:id="rId5" imgW="4686300" imgH="469900" progId="Word.Document.8">
                  <p:embed/>
                  <p:pic>
                    <p:nvPicPr>
                      <p:cNvPr id="0" name="图片 2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948" y="4883573"/>
                        <a:ext cx="7958138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9271374" y="3474197"/>
          <a:ext cx="320198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Document" r:id="rId7" imgW="1416050" imgH="385445" progId="Word.Document.8">
                  <p:embed/>
                </p:oleObj>
              </mc:Choice>
              <mc:Fallback>
                <p:oleObj name="Document" r:id="rId7" imgW="1416050" imgH="385445" progId="Word.Document.8">
                  <p:embed/>
                  <p:pic>
                    <p:nvPicPr>
                      <p:cNvPr id="0" name="图片 2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374" y="3474197"/>
                        <a:ext cx="3201988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716150" y="742601"/>
          <a:ext cx="10933112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Document" r:id="rId1" imgW="4792345" imgH="483235" progId="Word.Document.8">
                  <p:embed/>
                </p:oleObj>
              </mc:Choice>
              <mc:Fallback>
                <p:oleObj name="Document" r:id="rId1" imgW="4792345" imgH="483235" progId="Word.Document.8">
                  <p:embed/>
                  <p:pic>
                    <p:nvPicPr>
                      <p:cNvPr id="0" name="图片 3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50" y="742601"/>
                        <a:ext cx="10933112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311276" y="1547680"/>
          <a:ext cx="85391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Document" r:id="rId3" imgW="3793490" imgH="458470" progId="Word.Document.8">
                  <p:embed/>
                </p:oleObj>
              </mc:Choice>
              <mc:Fallback>
                <p:oleObj name="Document" r:id="rId3" imgW="3793490" imgH="458470" progId="Word.Document.8">
                  <p:embed/>
                  <p:pic>
                    <p:nvPicPr>
                      <p:cNvPr id="0" name="图片 3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6" y="1547680"/>
                        <a:ext cx="8539163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716150" y="5350743"/>
          <a:ext cx="11318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Document" r:id="rId5" imgW="504190" imgH="191770" progId="Word.Document.8">
                  <p:embed/>
                </p:oleObj>
              </mc:Choice>
              <mc:Fallback>
                <p:oleObj name="Document" r:id="rId5" imgW="504190" imgH="191770" progId="Word.Document.8">
                  <p:embed/>
                  <p:pic>
                    <p:nvPicPr>
                      <p:cNvPr id="0" name="图片 3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50" y="5350743"/>
                        <a:ext cx="11318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7"/>
          <p:cNvGrpSpPr>
            <a:grpSpLocks noChangeAspect="1"/>
          </p:cNvGrpSpPr>
          <p:nvPr/>
        </p:nvGrpSpPr>
        <p:grpSpPr bwMode="auto">
          <a:xfrm>
            <a:off x="9111026" y="2732731"/>
            <a:ext cx="1865313" cy="1577975"/>
            <a:chOff x="4572" y="3770"/>
            <a:chExt cx="2239" cy="1892"/>
          </a:xfrm>
        </p:grpSpPr>
        <p:sp>
          <p:nvSpPr>
            <p:cNvPr id="6157" name="AutoShape 8"/>
            <p:cNvSpPr>
              <a:spLocks noChangeAspect="1" noChangeArrowheads="1"/>
            </p:cNvSpPr>
            <p:nvPr/>
          </p:nvSpPr>
          <p:spPr bwMode="auto">
            <a:xfrm>
              <a:off x="4572" y="3770"/>
              <a:ext cx="2239" cy="1892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en-US" sz="2400">
                <a:solidFill>
                  <a:srgbClr val="000066"/>
                </a:solidFill>
              </a:endParaRPr>
            </a:p>
          </p:txBody>
        </p:sp>
        <p:sp>
          <p:nvSpPr>
            <p:cNvPr id="6158" name="Line 9"/>
            <p:cNvSpPr>
              <a:spLocks noChangeShapeType="1"/>
            </p:cNvSpPr>
            <p:nvPr/>
          </p:nvSpPr>
          <p:spPr bwMode="auto">
            <a:xfrm>
              <a:off x="4212" y="516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59" name="Object 10"/>
            <p:cNvGraphicFramePr>
              <a:graphicFrameLocks noChangeAspect="1"/>
            </p:cNvGraphicFramePr>
            <p:nvPr/>
          </p:nvGraphicFramePr>
          <p:xfrm>
            <a:off x="4812" y="5262"/>
            <a:ext cx="27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8" name="Equation" r:id="rId7" imgW="127000" imgH="139700" progId="Equation.DSMT4">
                    <p:embed/>
                  </p:oleObj>
                </mc:Choice>
                <mc:Fallback>
                  <p:oleObj name="Equation" r:id="rId7" imgW="127000" imgH="139700" progId="Equation.DSMT4">
                    <p:embed/>
                    <p:pic>
                      <p:nvPicPr>
                        <p:cNvPr id="0" name="图片 32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2" y="5262"/>
                          <a:ext cx="274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0" name="Object 11"/>
            <p:cNvGraphicFramePr>
              <a:graphicFrameLocks noChangeAspect="1"/>
            </p:cNvGraphicFramePr>
            <p:nvPr/>
          </p:nvGraphicFramePr>
          <p:xfrm>
            <a:off x="6443" y="5266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" name="Equation" r:id="rId9" imgW="127000" imgH="139700" progId="Equation.DSMT4">
                    <p:embed/>
                  </p:oleObj>
                </mc:Choice>
                <mc:Fallback>
                  <p:oleObj name="Equation" r:id="rId9" imgW="127000" imgH="139700" progId="Equation.DSMT4">
                    <p:embed/>
                    <p:pic>
                      <p:nvPicPr>
                        <p:cNvPr id="0" name="图片 32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3" y="5266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1" name="Line 12"/>
            <p:cNvSpPr>
              <a:spLocks noChangeShapeType="1"/>
            </p:cNvSpPr>
            <p:nvPr/>
          </p:nvSpPr>
          <p:spPr bwMode="auto">
            <a:xfrm flipV="1">
              <a:off x="5062" y="3770"/>
              <a:ext cx="1" cy="18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Line 13"/>
            <p:cNvSpPr>
              <a:spLocks noChangeShapeType="1"/>
            </p:cNvSpPr>
            <p:nvPr/>
          </p:nvSpPr>
          <p:spPr bwMode="auto">
            <a:xfrm>
              <a:off x="4649" y="5287"/>
              <a:ext cx="216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Line 14"/>
            <p:cNvSpPr>
              <a:spLocks noChangeShapeType="1"/>
            </p:cNvSpPr>
            <p:nvPr/>
          </p:nvSpPr>
          <p:spPr bwMode="auto">
            <a:xfrm flipV="1">
              <a:off x="6213" y="4188"/>
              <a:ext cx="1" cy="1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64" name="Object 15"/>
            <p:cNvGraphicFramePr>
              <a:graphicFrameLocks noChangeAspect="1"/>
            </p:cNvGraphicFramePr>
            <p:nvPr/>
          </p:nvGraphicFramePr>
          <p:xfrm>
            <a:off x="4718" y="3775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" name="Equation" r:id="rId11" imgW="139700" imgH="165100" progId="Equation.DSMT4">
                    <p:embed/>
                  </p:oleObj>
                </mc:Choice>
                <mc:Fallback>
                  <p:oleObj name="Equation" r:id="rId11" imgW="139700" imgH="165100" progId="Equation.DSMT4">
                    <p:embed/>
                    <p:pic>
                      <p:nvPicPr>
                        <p:cNvPr id="0" name="图片 32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8" y="3775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5" name="Object 16"/>
            <p:cNvGraphicFramePr>
              <a:graphicFrameLocks noChangeAspect="1"/>
            </p:cNvGraphicFramePr>
            <p:nvPr/>
          </p:nvGraphicFramePr>
          <p:xfrm>
            <a:off x="6121" y="5277"/>
            <a:ext cx="17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1" name="Equation" r:id="rId13" imgW="88900" imgH="164465" progId="Equation.DSMT4">
                    <p:embed/>
                  </p:oleObj>
                </mc:Choice>
                <mc:Fallback>
                  <p:oleObj name="Equation" r:id="rId13" imgW="88900" imgH="164465" progId="Equation.DSMT4">
                    <p:embed/>
                    <p:pic>
                      <p:nvPicPr>
                        <p:cNvPr id="0" name="图片 33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1" y="5277"/>
                          <a:ext cx="17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Line 17"/>
            <p:cNvSpPr>
              <a:spLocks noChangeShapeType="1"/>
            </p:cNvSpPr>
            <p:nvPr/>
          </p:nvSpPr>
          <p:spPr bwMode="auto">
            <a:xfrm flipV="1">
              <a:off x="5063" y="4188"/>
              <a:ext cx="1150" cy="1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Arc 18"/>
            <p:cNvSpPr/>
            <p:nvPr/>
          </p:nvSpPr>
          <p:spPr bwMode="auto">
            <a:xfrm flipV="1">
              <a:off x="5063" y="4188"/>
              <a:ext cx="1150" cy="1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68" name="Object 19"/>
            <p:cNvGraphicFramePr>
              <a:graphicFrameLocks noChangeAspect="1"/>
            </p:cNvGraphicFramePr>
            <p:nvPr/>
          </p:nvGraphicFramePr>
          <p:xfrm>
            <a:off x="6098" y="3836"/>
            <a:ext cx="608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2" name="Equation" r:id="rId15" imgW="304800" imgH="203200" progId="Equation.DSMT4">
                    <p:embed/>
                  </p:oleObj>
                </mc:Choice>
                <mc:Fallback>
                  <p:oleObj name="Equation" r:id="rId15" imgW="304800" imgH="203200" progId="Equation.DSMT4">
                    <p:embed/>
                    <p:pic>
                      <p:nvPicPr>
                        <p:cNvPr id="0" name="图片 33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8" y="3836"/>
                          <a:ext cx="608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9" name="Object 20"/>
            <p:cNvGraphicFramePr>
              <a:graphicFrameLocks noChangeAspect="1"/>
            </p:cNvGraphicFramePr>
            <p:nvPr/>
          </p:nvGraphicFramePr>
          <p:xfrm>
            <a:off x="5684" y="4650"/>
            <a:ext cx="322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3" name="Equation" r:id="rId17" imgW="165100" imgH="177800" progId="Equation.DSMT4">
                    <p:embed/>
                  </p:oleObj>
                </mc:Choice>
                <mc:Fallback>
                  <p:oleObj name="Equation" r:id="rId17" imgW="165100" imgH="177800" progId="Equation.DSMT4">
                    <p:embed/>
                    <p:pic>
                      <p:nvPicPr>
                        <p:cNvPr id="0" name="图片 33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4" y="4650"/>
                          <a:ext cx="322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0" name="Line 21"/>
            <p:cNvSpPr>
              <a:spLocks noChangeShapeType="1"/>
            </p:cNvSpPr>
            <p:nvPr/>
          </p:nvSpPr>
          <p:spPr bwMode="auto">
            <a:xfrm>
              <a:off x="6120" y="4276"/>
              <a:ext cx="1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Line 22"/>
            <p:cNvSpPr>
              <a:spLocks noChangeShapeType="1"/>
            </p:cNvSpPr>
            <p:nvPr/>
          </p:nvSpPr>
          <p:spPr bwMode="auto">
            <a:xfrm>
              <a:off x="6028" y="4364"/>
              <a:ext cx="1" cy="4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Line 23"/>
            <p:cNvSpPr>
              <a:spLocks noChangeShapeType="1"/>
            </p:cNvSpPr>
            <p:nvPr/>
          </p:nvSpPr>
          <p:spPr bwMode="auto">
            <a:xfrm>
              <a:off x="5936" y="4452"/>
              <a:ext cx="1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Line 24"/>
            <p:cNvSpPr>
              <a:spLocks noChangeShapeType="1"/>
            </p:cNvSpPr>
            <p:nvPr/>
          </p:nvSpPr>
          <p:spPr bwMode="auto">
            <a:xfrm>
              <a:off x="5822" y="4562"/>
              <a:ext cx="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" name="Line 25"/>
            <p:cNvSpPr>
              <a:spLocks noChangeShapeType="1"/>
            </p:cNvSpPr>
            <p:nvPr/>
          </p:nvSpPr>
          <p:spPr bwMode="auto">
            <a:xfrm>
              <a:off x="5844" y="4936"/>
              <a:ext cx="1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" name="Line 26"/>
            <p:cNvSpPr>
              <a:spLocks noChangeShapeType="1"/>
            </p:cNvSpPr>
            <p:nvPr/>
          </p:nvSpPr>
          <p:spPr bwMode="auto">
            <a:xfrm>
              <a:off x="5730" y="4650"/>
              <a:ext cx="1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Line 27"/>
            <p:cNvSpPr>
              <a:spLocks noChangeShapeType="1"/>
            </p:cNvSpPr>
            <p:nvPr/>
          </p:nvSpPr>
          <p:spPr bwMode="auto">
            <a:xfrm>
              <a:off x="5730" y="4958"/>
              <a:ext cx="1" cy="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7" name="Line 28"/>
            <p:cNvSpPr>
              <a:spLocks noChangeShapeType="1"/>
            </p:cNvSpPr>
            <p:nvPr/>
          </p:nvSpPr>
          <p:spPr bwMode="auto">
            <a:xfrm>
              <a:off x="5638" y="4738"/>
              <a:ext cx="1" cy="3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29"/>
            <p:cNvSpPr>
              <a:spLocks noChangeShapeType="1"/>
            </p:cNvSpPr>
            <p:nvPr/>
          </p:nvSpPr>
          <p:spPr bwMode="auto">
            <a:xfrm>
              <a:off x="5546" y="4826"/>
              <a:ext cx="1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9" name="Line 30"/>
            <p:cNvSpPr>
              <a:spLocks noChangeShapeType="1"/>
            </p:cNvSpPr>
            <p:nvPr/>
          </p:nvSpPr>
          <p:spPr bwMode="auto">
            <a:xfrm>
              <a:off x="5454" y="4914"/>
              <a:ext cx="1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31"/>
            <p:cNvSpPr>
              <a:spLocks noChangeShapeType="1"/>
            </p:cNvSpPr>
            <p:nvPr/>
          </p:nvSpPr>
          <p:spPr bwMode="auto">
            <a:xfrm>
              <a:off x="5362" y="5002"/>
              <a:ext cx="1" cy="2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1" name="Line 32"/>
            <p:cNvSpPr>
              <a:spLocks noChangeShapeType="1"/>
            </p:cNvSpPr>
            <p:nvPr/>
          </p:nvSpPr>
          <p:spPr bwMode="auto">
            <a:xfrm>
              <a:off x="5270" y="5090"/>
              <a:ext cx="1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2" name="Line 33"/>
            <p:cNvSpPr>
              <a:spLocks noChangeShapeType="1"/>
            </p:cNvSpPr>
            <p:nvPr/>
          </p:nvSpPr>
          <p:spPr bwMode="auto">
            <a:xfrm>
              <a:off x="5178" y="5178"/>
              <a:ext cx="1" cy="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3" name="Line 34"/>
            <p:cNvSpPr>
              <a:spLocks noChangeShapeType="1"/>
            </p:cNvSpPr>
            <p:nvPr/>
          </p:nvSpPr>
          <p:spPr bwMode="auto">
            <a:xfrm>
              <a:off x="5936" y="4870"/>
              <a:ext cx="1" cy="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37"/>
          <p:cNvGrpSpPr/>
          <p:nvPr/>
        </p:nvGrpSpPr>
        <p:grpSpPr bwMode="auto">
          <a:xfrm>
            <a:off x="9634901" y="3678880"/>
            <a:ext cx="1947863" cy="1873250"/>
            <a:chOff x="6917531" y="3395612"/>
            <a:chExt cx="1947862" cy="1873318"/>
          </a:xfrm>
        </p:grpSpPr>
        <p:graphicFrame>
          <p:nvGraphicFramePr>
            <p:cNvPr id="6155" name="Object 35"/>
            <p:cNvGraphicFramePr>
              <a:graphicFrameLocks noChangeAspect="1"/>
            </p:cNvGraphicFramePr>
            <p:nvPr/>
          </p:nvGraphicFramePr>
          <p:xfrm>
            <a:off x="6917531" y="4389455"/>
            <a:ext cx="1947862" cy="879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" name="Document" r:id="rId19" imgW="1168400" imgH="533400" progId="Word.Document.8">
                    <p:embed/>
                  </p:oleObj>
                </mc:Choice>
                <mc:Fallback>
                  <p:oleObj name="Document" r:id="rId19" imgW="1168400" imgH="533400" progId="Word.Document.8">
                    <p:embed/>
                    <p:pic>
                      <p:nvPicPr>
                        <p:cNvPr id="0" name="图片 33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7531" y="4389455"/>
                          <a:ext cx="1947862" cy="87947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156" name="直接箭头连接符 36"/>
            <p:cNvCxnSpPr>
              <a:cxnSpLocks noChangeShapeType="1"/>
            </p:cNvCxnSpPr>
            <p:nvPr/>
          </p:nvCxnSpPr>
          <p:spPr bwMode="auto">
            <a:xfrm flipH="1" flipV="1">
              <a:off x="7343587" y="3395612"/>
              <a:ext cx="413055" cy="1100833"/>
            </a:xfrm>
            <a:prstGeom prst="straightConnector1">
              <a:avLst/>
            </a:prstGeom>
            <a:noFill/>
            <a:ln w="31750" algn="ctr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38" name="Object 4"/>
          <p:cNvGraphicFramePr>
            <a:graphicFrameLocks noChangeAspect="1"/>
          </p:cNvGraphicFramePr>
          <p:nvPr/>
        </p:nvGraphicFramePr>
        <p:xfrm>
          <a:off x="1486197" y="5351911"/>
          <a:ext cx="494188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Document" r:id="rId21" imgW="2193290" imgH="393065" progId="Word.Document.8">
                  <p:embed/>
                </p:oleObj>
              </mc:Choice>
              <mc:Fallback>
                <p:oleObj name="Document" r:id="rId21" imgW="2193290" imgH="393065" progId="Word.Document.8">
                  <p:embed/>
                  <p:pic>
                    <p:nvPicPr>
                      <p:cNvPr id="0" name="图片 3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6197" y="5351911"/>
                        <a:ext cx="4941888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4"/>
          <p:cNvGraphicFramePr>
            <a:graphicFrameLocks noChangeAspect="1"/>
          </p:cNvGraphicFramePr>
          <p:nvPr/>
        </p:nvGraphicFramePr>
        <p:xfrm>
          <a:off x="5463635" y="5112172"/>
          <a:ext cx="33115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Document" r:id="rId23" imgW="1470660" imgH="394970" progId="Word.Document.8">
                  <p:embed/>
                </p:oleObj>
              </mc:Choice>
              <mc:Fallback>
                <p:oleObj name="Document" r:id="rId23" imgW="1470660" imgH="394970" progId="Word.Document.8">
                  <p:embed/>
                  <p:pic>
                    <p:nvPicPr>
                      <p:cNvPr id="0" name="图片 3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3635" y="5112172"/>
                        <a:ext cx="3311525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6"/>
          <p:cNvGraphicFramePr>
            <a:graphicFrameLocks noChangeAspect="1"/>
          </p:cNvGraphicFramePr>
          <p:nvPr/>
        </p:nvGraphicFramePr>
        <p:xfrm>
          <a:off x="1205210" y="2274143"/>
          <a:ext cx="8534400" cy="308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Document" r:id="rId25" imgW="5105400" imgH="1854200" progId="Word.Document.8">
                  <p:embed/>
                </p:oleObj>
              </mc:Choice>
              <mc:Fallback>
                <p:oleObj name="Document" r:id="rId25" imgW="5105400" imgH="1854200" progId="Word.Document.8">
                  <p:embed/>
                  <p:pic>
                    <p:nvPicPr>
                      <p:cNvPr id="0" name="图片 3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210" y="2274143"/>
                        <a:ext cx="8534400" cy="308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320632" y="800312"/>
          <a:ext cx="606266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" name="Document" r:id="rId1" imgW="3683000" imgH="406400" progId="Word.Document.8">
                  <p:embed/>
                </p:oleObj>
              </mc:Choice>
              <mc:Fallback>
                <p:oleObj name="Document" r:id="rId1" imgW="3683000" imgH="406400" progId="Word.Document.8">
                  <p:embed/>
                  <p:pic>
                    <p:nvPicPr>
                      <p:cNvPr id="0" name="图片 4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632" y="800312"/>
                        <a:ext cx="606266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320952" y="1181913"/>
          <a:ext cx="60515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9" name="Document" r:id="rId3" imgW="3695700" imgH="546100" progId="Word.Document.8">
                  <p:embed/>
                </p:oleObj>
              </mc:Choice>
              <mc:Fallback>
                <p:oleObj name="Document" r:id="rId3" imgW="3695700" imgH="546100" progId="Word.Document.8">
                  <p:embed/>
                  <p:pic>
                    <p:nvPicPr>
                      <p:cNvPr id="0" name="图片 4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952" y="1181913"/>
                        <a:ext cx="605155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859769" y="1382053"/>
          <a:ext cx="60626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" name="文档" r:id="rId5" imgW="2752090" imgH="250825" progId="Word.Document.8">
                  <p:embed/>
                </p:oleObj>
              </mc:Choice>
              <mc:Fallback>
                <p:oleObj name="文档" r:id="rId5" imgW="2752090" imgH="250825" progId="Word.Document.8">
                  <p:embed/>
                  <p:pic>
                    <p:nvPicPr>
                      <p:cNvPr id="0" name="图片 4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769" y="1382053"/>
                        <a:ext cx="606266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325456" y="2826874"/>
          <a:ext cx="8088313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1" name="Document" r:id="rId7" imgW="3682365" imgH="483235" progId="Word.Document.8">
                  <p:embed/>
                </p:oleObj>
              </mc:Choice>
              <mc:Fallback>
                <p:oleObj name="Document" r:id="rId7" imgW="3682365" imgH="483235" progId="Word.Document.8">
                  <p:embed/>
                  <p:pic>
                    <p:nvPicPr>
                      <p:cNvPr id="0" name="图片 4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456" y="2826874"/>
                        <a:ext cx="8088313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309839" y="1892976"/>
          <a:ext cx="60626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2" name="文档" r:id="rId9" imgW="2752090" imgH="250825" progId="Word.Document.8">
                  <p:embed/>
                </p:oleObj>
              </mc:Choice>
              <mc:Fallback>
                <p:oleObj name="文档" r:id="rId9" imgW="2752090" imgH="250825" progId="Word.Document.8">
                  <p:embed/>
                  <p:pic>
                    <p:nvPicPr>
                      <p:cNvPr id="0" name="图片 4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839" y="1892976"/>
                        <a:ext cx="6062663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320632" y="4244049"/>
          <a:ext cx="83216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" name="Document" r:id="rId11" imgW="3795395" imgH="449580" progId="Word.Document.8">
                  <p:embed/>
                </p:oleObj>
              </mc:Choice>
              <mc:Fallback>
                <p:oleObj name="Document" r:id="rId11" imgW="3795395" imgH="449580" progId="Word.Document.8">
                  <p:embed/>
                  <p:pic>
                    <p:nvPicPr>
                      <p:cNvPr id="0" name="图片 4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632" y="4244049"/>
                        <a:ext cx="832167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5848976" y="1892976"/>
          <a:ext cx="84137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" name="文档" r:id="rId13" imgW="3801110" imgH="272415" progId="Word.Document.8">
                  <p:embed/>
                </p:oleObj>
              </mc:Choice>
              <mc:Fallback>
                <p:oleObj name="文档" r:id="rId13" imgW="3801110" imgH="272415" progId="Word.Document.8">
                  <p:embed/>
                  <p:pic>
                    <p:nvPicPr>
                      <p:cNvPr id="0" name="图片 4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976" y="1892976"/>
                        <a:ext cx="84137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1320952" y="2422137"/>
          <a:ext cx="85661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" name="文档" r:id="rId15" imgW="3865880" imgH="236855" progId="Word.Document.8">
                  <p:embed/>
                </p:oleObj>
              </mc:Choice>
              <mc:Fallback>
                <p:oleObj name="文档" r:id="rId15" imgW="3865880" imgH="236855" progId="Word.Document.8">
                  <p:embed/>
                  <p:pic>
                    <p:nvPicPr>
                      <p:cNvPr id="0" name="图片 4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952" y="2422137"/>
                        <a:ext cx="85661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1320952" y="3797419"/>
          <a:ext cx="74469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6" name="文档" r:id="rId17" imgW="3387725" imgH="227330" progId="Word.Document.8">
                  <p:embed/>
                </p:oleObj>
              </mc:Choice>
              <mc:Fallback>
                <p:oleObj name="文档" r:id="rId17" imgW="3387725" imgH="227330" progId="Word.Document.8">
                  <p:embed/>
                  <p:pic>
                    <p:nvPicPr>
                      <p:cNvPr id="0" name="图片 4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952" y="3797419"/>
                        <a:ext cx="74469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1320632" y="5152064"/>
          <a:ext cx="48672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7" name="文档" r:id="rId19" imgW="2216150" imgH="231140" progId="Word.Document.8">
                  <p:embed/>
                </p:oleObj>
              </mc:Choice>
              <mc:Fallback>
                <p:oleObj name="文档" r:id="rId19" imgW="2216150" imgH="231140" progId="Word.Document.8">
                  <p:embed/>
                  <p:pic>
                    <p:nvPicPr>
                      <p:cNvPr id="0" name="图片 4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632" y="5152064"/>
                        <a:ext cx="48672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679815" y="3170555"/>
            <a:ext cx="3328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5"/>
                </a:solidFill>
              </a:rPr>
              <a:t>Cov(X,Y)</a:t>
            </a:r>
            <a:r>
              <a:rPr lang="zh-CN" altLang="en-US" b="1">
                <a:solidFill>
                  <a:schemeClr val="accent5"/>
                </a:solidFill>
              </a:rPr>
              <a:t>可视为二元线性函数</a:t>
            </a:r>
            <a:endParaRPr lang="zh-CN" altLang="en-US" b="1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24050" y="5922645"/>
            <a:ext cx="5459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注：</a:t>
            </a:r>
            <a:r>
              <a:rPr lang="zh-CN" altLang="en-US" sz="2400" b="1">
                <a:solidFill>
                  <a:schemeClr val="tx1"/>
                </a:solidFill>
              </a:rPr>
              <a:t>这个关系可借助内积记忆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687435" y="55276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16" name="Object 2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7553960" y="5151755"/>
            <a:ext cx="3274060" cy="487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文本框 16"/>
          <p:cNvSpPr txBox="1"/>
          <p:nvPr/>
        </p:nvSpPr>
        <p:spPr>
          <a:xfrm>
            <a:off x="6457315" y="5191125"/>
            <a:ext cx="1491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注意到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7" grpId="0"/>
      <p:bldP spid="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828031" y="916053"/>
          <a:ext cx="10957560" cy="89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Document" r:id="rId1" imgW="4905375" imgH="390525" progId="Word.Document.8">
                  <p:embed/>
                </p:oleObj>
              </mc:Choice>
              <mc:Fallback>
                <p:oleObj name="Document" r:id="rId1" imgW="4905375" imgH="390525" progId="Word.Document.8">
                  <p:embed/>
                  <p:pic>
                    <p:nvPicPr>
                      <p:cNvPr id="0" name="图片 5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031" y="916053"/>
                        <a:ext cx="10957560" cy="890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887133" y="1809657"/>
          <a:ext cx="5699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Document" r:id="rId3" imgW="274955" imgH="238760" progId="Word.Document.8">
                  <p:embed/>
                </p:oleObj>
              </mc:Choice>
              <mc:Fallback>
                <p:oleObj name="Document" r:id="rId3" imgW="274955" imgH="238760" progId="Word.Document.8">
                  <p:embed/>
                  <p:pic>
                    <p:nvPicPr>
                      <p:cNvPr id="0" name="图片 5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133" y="1809657"/>
                        <a:ext cx="56991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071889" y="3290001"/>
          <a:ext cx="1093946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Document" r:id="rId5" imgW="5296535" imgH="520065" progId="Word.Document.8">
                  <p:embed/>
                </p:oleObj>
              </mc:Choice>
              <mc:Fallback>
                <p:oleObj name="Document" r:id="rId5" imgW="5296535" imgH="520065" progId="Word.Document.8">
                  <p:embed/>
                  <p:pic>
                    <p:nvPicPr>
                      <p:cNvPr id="0" name="图片 5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889" y="3290001"/>
                        <a:ext cx="1093946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071562" y="4204401"/>
          <a:ext cx="470217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Document" r:id="rId7" imgW="2238375" imgH="434340" progId="Word.Document.8">
                  <p:embed/>
                </p:oleObj>
              </mc:Choice>
              <mc:Fallback>
                <p:oleObj name="Document" r:id="rId7" imgW="2238375" imgH="434340" progId="Word.Document.8">
                  <p:embed/>
                  <p:pic>
                    <p:nvPicPr>
                      <p:cNvPr id="0" name="图片 5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2" y="4204401"/>
                        <a:ext cx="470217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6973000" y="3353502"/>
            <a:ext cx="2438400" cy="700088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>
            <a:off x="3771433" y="3417001"/>
            <a:ext cx="2438400" cy="701675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317112" y="1613204"/>
          <a:ext cx="484822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Document" r:id="rId9" imgW="2140585" imgH="449580" progId="Word.Document.8">
                  <p:embed/>
                </p:oleObj>
              </mc:Choice>
              <mc:Fallback>
                <p:oleObj name="Document" r:id="rId9" imgW="2140585" imgH="449580" progId="Word.Document.8">
                  <p:embed/>
                  <p:pic>
                    <p:nvPicPr>
                      <p:cNvPr id="0" name="图片 5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112" y="1613204"/>
                        <a:ext cx="4848225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1071889" y="2435132"/>
          <a:ext cx="11001136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Document" r:id="rId11" imgW="5434330" imgH="437515" progId="Word.Document.8">
                  <p:embed/>
                </p:oleObj>
              </mc:Choice>
              <mc:Fallback>
                <p:oleObj name="Document" r:id="rId11" imgW="5434330" imgH="437515" progId="Word.Document.8">
                  <p:embed/>
                  <p:pic>
                    <p:nvPicPr>
                      <p:cNvPr id="0" name="图片 5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889" y="2435132"/>
                        <a:ext cx="11001136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9905" name="Rectangle 17"/>
          <p:cNvSpPr>
            <a:spLocks noChangeArrowheads="1"/>
          </p:cNvSpPr>
          <p:nvPr/>
        </p:nvSpPr>
        <p:spPr bwMode="auto">
          <a:xfrm>
            <a:off x="2495550" y="1386840"/>
            <a:ext cx="8140065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命题</a:t>
            </a:r>
            <a:r>
              <a:rPr lang="en-US" altLang="zh-CN" sz="3200" dirty="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en-US" altLang="zh-CN" sz="3200" b="0" i="1" dirty="0">
                <a:ea typeface="楷体_GB2312" pitchFamily="49" charset="-122"/>
              </a:rPr>
              <a:t>X</a:t>
            </a:r>
            <a:r>
              <a:rPr lang="zh-CN" altLang="en-US" sz="3200" b="0" dirty="0">
                <a:ea typeface="楷体_GB2312" pitchFamily="49" charset="-122"/>
              </a:rPr>
              <a:t>与</a:t>
            </a:r>
            <a:r>
              <a:rPr lang="en-US" altLang="zh-CN" sz="3200" b="0" i="1" dirty="0">
                <a:ea typeface="楷体_GB2312" pitchFamily="49" charset="-122"/>
              </a:rPr>
              <a:t>Y</a:t>
            </a:r>
            <a:r>
              <a:rPr lang="zh-CN" altLang="en-US" sz="3200" b="0" dirty="0">
                <a:ea typeface="楷体_GB2312" pitchFamily="49" charset="-122"/>
              </a:rPr>
              <a:t>为随机变量</a:t>
            </a:r>
            <a:r>
              <a:rPr lang="en-US" altLang="zh-CN" sz="3200" b="0" dirty="0">
                <a:ea typeface="楷体_GB2312" pitchFamily="49" charset="-122"/>
              </a:rPr>
              <a:t>,</a:t>
            </a:r>
            <a:r>
              <a:rPr lang="zh-CN" altLang="en-US" sz="3200" b="0" dirty="0">
                <a:ea typeface="楷体_GB2312" pitchFamily="49" charset="-122"/>
              </a:rPr>
              <a:t>则下列结果等价</a:t>
            </a:r>
            <a:endParaRPr lang="zh-CN" altLang="en-US" sz="3200" b="0" dirty="0">
              <a:ea typeface="楷体_GB2312" pitchFamily="49" charset="-122"/>
            </a:endParaRPr>
          </a:p>
        </p:txBody>
      </p:sp>
      <p:sp>
        <p:nvSpPr>
          <p:cNvPr id="549906" name="Rectangle 18"/>
          <p:cNvSpPr>
            <a:spLocks noChangeArrowheads="1"/>
          </p:cNvSpPr>
          <p:nvPr/>
        </p:nvSpPr>
        <p:spPr bwMode="auto">
          <a:xfrm>
            <a:off x="2424113" y="2178844"/>
            <a:ext cx="2665413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r>
              <a:rPr lang="en-US" altLang="zh-CN" sz="3200" b="0" dirty="0">
                <a:ea typeface="楷体_GB2312" pitchFamily="49" charset="-122"/>
              </a:rPr>
              <a:t>(1) </a:t>
            </a:r>
            <a:r>
              <a:rPr lang="en-US" altLang="zh-CN" sz="3200" b="0" i="1" dirty="0">
                <a:ea typeface="楷体_GB2312" pitchFamily="49" charset="-122"/>
              </a:rPr>
              <a:t>X,Y</a:t>
            </a:r>
            <a:r>
              <a:rPr lang="zh-CN" altLang="en-US" sz="3200" b="0" dirty="0">
                <a:ea typeface="楷体_GB2312" pitchFamily="49" charset="-122"/>
              </a:rPr>
              <a:t>不相关</a:t>
            </a:r>
            <a:r>
              <a:rPr lang="en-US" altLang="zh-CN" sz="3200" b="0" dirty="0">
                <a:ea typeface="楷体_GB2312" pitchFamily="49" charset="-122"/>
              </a:rPr>
              <a:t>;</a:t>
            </a:r>
            <a:endParaRPr lang="en-US" altLang="zh-CN" sz="3200" b="0" dirty="0">
              <a:ea typeface="楷体_GB2312" pitchFamily="49" charset="-122"/>
            </a:endParaRPr>
          </a:p>
        </p:txBody>
      </p:sp>
      <p:sp>
        <p:nvSpPr>
          <p:cNvPr id="549907" name="Rectangle 19"/>
          <p:cNvSpPr>
            <a:spLocks noChangeArrowheads="1"/>
          </p:cNvSpPr>
          <p:nvPr/>
        </p:nvSpPr>
        <p:spPr bwMode="auto">
          <a:xfrm>
            <a:off x="2424113" y="3018631"/>
            <a:ext cx="282575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r>
              <a:rPr lang="en-US" altLang="zh-CN" sz="3200" b="0" dirty="0">
                <a:ea typeface="楷体_GB2312" pitchFamily="49" charset="-122"/>
              </a:rPr>
              <a:t>(2) </a:t>
            </a:r>
            <a:r>
              <a:rPr lang="en-US" altLang="zh-CN" sz="3200" b="0" dirty="0" err="1">
                <a:ea typeface="楷体_GB2312" pitchFamily="49" charset="-122"/>
              </a:rPr>
              <a:t>Cov</a:t>
            </a:r>
            <a:r>
              <a:rPr lang="en-US" altLang="zh-CN" sz="3200" b="0" dirty="0">
                <a:ea typeface="楷体_GB2312" pitchFamily="49" charset="-122"/>
              </a:rPr>
              <a:t>(</a:t>
            </a:r>
            <a:r>
              <a:rPr lang="en-US" altLang="zh-CN" sz="3200" b="0" i="1" dirty="0">
                <a:ea typeface="楷体_GB2312" pitchFamily="49" charset="-122"/>
              </a:rPr>
              <a:t>X,Y</a:t>
            </a:r>
            <a:r>
              <a:rPr lang="en-US" altLang="zh-CN" sz="3200" b="0" dirty="0">
                <a:ea typeface="楷体_GB2312" pitchFamily="49" charset="-122"/>
              </a:rPr>
              <a:t>)=0;</a:t>
            </a:r>
            <a:endParaRPr lang="en-US" altLang="zh-CN" sz="3200" b="0" dirty="0">
              <a:ea typeface="楷体_GB2312" pitchFamily="49" charset="-122"/>
            </a:endParaRPr>
          </a:p>
        </p:txBody>
      </p:sp>
      <p:sp>
        <p:nvSpPr>
          <p:cNvPr id="549908" name="Rectangle 20"/>
          <p:cNvSpPr>
            <a:spLocks noChangeArrowheads="1"/>
          </p:cNvSpPr>
          <p:nvPr/>
        </p:nvSpPr>
        <p:spPr bwMode="auto">
          <a:xfrm>
            <a:off x="2424113" y="3955256"/>
            <a:ext cx="338455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r>
              <a:rPr lang="en-US" altLang="zh-CN" sz="3200" b="0" dirty="0">
                <a:ea typeface="楷体_GB2312" pitchFamily="49" charset="-122"/>
              </a:rPr>
              <a:t>(3)</a:t>
            </a:r>
            <a:r>
              <a:rPr lang="en-US" altLang="zh-CN" sz="3200" b="0" i="1" dirty="0">
                <a:ea typeface="楷体_GB2312" pitchFamily="49" charset="-122"/>
              </a:rPr>
              <a:t>E</a:t>
            </a:r>
            <a:r>
              <a:rPr lang="en-US" altLang="zh-CN" sz="3200" b="0" dirty="0">
                <a:ea typeface="楷体_GB2312" pitchFamily="49" charset="-122"/>
              </a:rPr>
              <a:t>( </a:t>
            </a:r>
            <a:r>
              <a:rPr lang="en-US" altLang="zh-CN" sz="3200" b="0" i="1" dirty="0">
                <a:ea typeface="楷体_GB2312" pitchFamily="49" charset="-122"/>
              </a:rPr>
              <a:t>XY</a:t>
            </a:r>
            <a:r>
              <a:rPr lang="en-US" altLang="zh-CN" sz="3200" b="0" dirty="0">
                <a:ea typeface="楷体_GB2312" pitchFamily="49" charset="-122"/>
              </a:rPr>
              <a:t>)=</a:t>
            </a:r>
            <a:r>
              <a:rPr lang="en-US" altLang="zh-CN" sz="3200" b="0" i="1" dirty="0">
                <a:ea typeface="楷体_GB2312" pitchFamily="49" charset="-122"/>
              </a:rPr>
              <a:t>EX EY</a:t>
            </a:r>
            <a:r>
              <a:rPr lang="en-US" altLang="zh-CN" sz="3200" b="0" dirty="0">
                <a:ea typeface="楷体_GB2312" pitchFamily="49" charset="-122"/>
              </a:rPr>
              <a:t>;</a:t>
            </a:r>
            <a:endParaRPr lang="en-US" altLang="zh-CN" sz="3200" b="0" dirty="0">
              <a:ea typeface="楷体_GB2312" pitchFamily="49" charset="-122"/>
            </a:endParaRPr>
          </a:p>
        </p:txBody>
      </p:sp>
      <p:sp>
        <p:nvSpPr>
          <p:cNvPr id="549909" name="Rectangle 21"/>
          <p:cNvSpPr>
            <a:spLocks noChangeArrowheads="1"/>
          </p:cNvSpPr>
          <p:nvPr/>
        </p:nvSpPr>
        <p:spPr bwMode="auto">
          <a:xfrm>
            <a:off x="2424113" y="4891881"/>
            <a:ext cx="439261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r>
              <a:rPr lang="en-US" altLang="zh-CN" sz="3200" b="0" dirty="0">
                <a:ea typeface="楷体_GB2312" pitchFamily="49" charset="-122"/>
              </a:rPr>
              <a:t>(4) </a:t>
            </a:r>
            <a:r>
              <a:rPr lang="en-US" altLang="zh-CN" sz="3200" b="0" i="1" dirty="0">
                <a:ea typeface="楷体_GB2312" pitchFamily="49" charset="-122"/>
              </a:rPr>
              <a:t>D</a:t>
            </a:r>
            <a:r>
              <a:rPr lang="en-US" altLang="zh-CN" sz="3200" b="0" dirty="0">
                <a:ea typeface="楷体_GB2312" pitchFamily="49" charset="-122"/>
              </a:rPr>
              <a:t>(</a:t>
            </a:r>
            <a:r>
              <a:rPr lang="en-US" altLang="zh-CN" sz="3200" b="0" i="1" dirty="0">
                <a:ea typeface="楷体_GB2312" pitchFamily="49" charset="-122"/>
              </a:rPr>
              <a:t>X+Y</a:t>
            </a:r>
            <a:r>
              <a:rPr lang="en-US" altLang="zh-CN" sz="3200" b="0" dirty="0">
                <a:ea typeface="楷体_GB2312" pitchFamily="49" charset="-122"/>
              </a:rPr>
              <a:t>)=</a:t>
            </a:r>
            <a:r>
              <a:rPr lang="en-US" altLang="zh-CN" sz="3200" b="0" i="1" dirty="0">
                <a:ea typeface="楷体_GB2312" pitchFamily="49" charset="-122"/>
              </a:rPr>
              <a:t>DX+DY</a:t>
            </a:r>
            <a:r>
              <a:rPr lang="en-US" altLang="zh-CN" sz="3200" b="0" dirty="0">
                <a:ea typeface="楷体_GB2312" pitchFamily="49" charset="-122"/>
              </a:rPr>
              <a:t>.</a:t>
            </a:r>
            <a:endParaRPr lang="en-US" altLang="zh-CN" sz="3200" b="0" dirty="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5"/>
          <p:cNvGrpSpPr/>
          <p:nvPr/>
        </p:nvGrpSpPr>
        <p:grpSpPr>
          <a:xfrm>
            <a:off x="2237317" y="1693333"/>
            <a:ext cx="3189816" cy="543339"/>
            <a:chOff x="833" y="723"/>
            <a:chExt cx="2170" cy="369"/>
          </a:xfrm>
        </p:grpSpPr>
        <p:sp>
          <p:nvSpPr>
            <p:cNvPr id="28" name="Rectangle 110"/>
            <p:cNvSpPr>
              <a:spLocks noChangeArrowheads="1"/>
            </p:cNvSpPr>
            <p:nvPr/>
          </p:nvSpPr>
          <p:spPr bwMode="auto">
            <a:xfrm>
              <a:off x="1482" y="723"/>
              <a:ext cx="1521" cy="36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相互独立</a:t>
              </a:r>
              <a:endPara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4103" name="Object 122"/>
            <p:cNvGraphicFramePr/>
            <p:nvPr/>
          </p:nvGraphicFramePr>
          <p:xfrm>
            <a:off x="833" y="794"/>
            <a:ext cx="73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1" imgW="494665" imgH="177800" progId="Equation.3">
                    <p:embed/>
                  </p:oleObj>
                </mc:Choice>
                <mc:Fallback>
                  <p:oleObj name="" r:id="rId1" imgW="494665" imgH="1778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33" y="794"/>
                          <a:ext cx="731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Object 123"/>
          <p:cNvGraphicFramePr/>
          <p:nvPr/>
        </p:nvGraphicFramePr>
        <p:xfrm>
          <a:off x="5774267" y="1756833"/>
          <a:ext cx="212936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862965" imgH="203200" progId="Equation.3">
                  <p:embed/>
                </p:oleObj>
              </mc:Choice>
              <mc:Fallback>
                <p:oleObj name="" r:id="rId3" imgW="862965" imgH="2032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4267" y="1756833"/>
                        <a:ext cx="2129367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24"/>
          <p:cNvGraphicFramePr/>
          <p:nvPr/>
        </p:nvGraphicFramePr>
        <p:xfrm>
          <a:off x="2230967" y="2326217"/>
          <a:ext cx="2523067" cy="491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1028065" imgH="203200" progId="Equation.3">
                  <p:embed/>
                </p:oleObj>
              </mc:Choice>
              <mc:Fallback>
                <p:oleObj name="" r:id="rId5" imgW="1028065" imgH="2032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0967" y="2326217"/>
                        <a:ext cx="2523067" cy="4910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AutoShape 34"/>
          <p:cNvSpPr>
            <a:spLocks noChangeAspect="1" noChangeArrowheads="1"/>
          </p:cNvSpPr>
          <p:nvPr/>
        </p:nvSpPr>
        <p:spPr bwMode="auto">
          <a:xfrm>
            <a:off x="5124305" y="1631528"/>
            <a:ext cx="330491" cy="654896"/>
          </a:xfrm>
          <a:prstGeom prst="rightArrow">
            <a:avLst>
              <a:gd name="adj1" fmla="val 50000"/>
              <a:gd name="adj2" fmla="val 28916"/>
            </a:avLst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13500000" scaled="1"/>
            <a:tileRect/>
          </a:gradFill>
          <a:ln w="25400" algn="ctr">
            <a:solidFill>
              <a:srgbClr val="0000FF"/>
            </a:solidFill>
            <a:miter lim="800000"/>
          </a:ln>
          <a:effectLst/>
        </p:spPr>
        <p:txBody>
          <a:bodyPr wrap="none" lIns="84645" tIns="42324" rIns="84645" bIns="42324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93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4" name="AutoShape 36"/>
          <p:cNvSpPr>
            <a:spLocks noChangeAspect="1" noChangeArrowheads="1"/>
          </p:cNvSpPr>
          <p:nvPr/>
        </p:nvSpPr>
        <p:spPr bwMode="auto">
          <a:xfrm>
            <a:off x="5124305" y="2194561"/>
            <a:ext cx="330491" cy="654896"/>
          </a:xfrm>
          <a:prstGeom prst="rightArrow">
            <a:avLst>
              <a:gd name="adj1" fmla="val 50000"/>
              <a:gd name="adj2" fmla="val 28916"/>
            </a:avLst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13500000" scaled="1"/>
            <a:tileRect/>
          </a:gradFill>
          <a:ln w="25400" algn="ctr">
            <a:solidFill>
              <a:srgbClr val="0000FF"/>
            </a:solidFill>
            <a:miter lim="800000"/>
          </a:ln>
          <a:effectLst/>
        </p:spPr>
        <p:txBody>
          <a:bodyPr wrap="none" lIns="84645" tIns="42324" rIns="84645" bIns="42324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93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5725584" y="2237317"/>
            <a:ext cx="2624667" cy="546284"/>
            <a:chOff x="3087" y="1057"/>
            <a:chExt cx="1786" cy="371"/>
          </a:xfrm>
        </p:grpSpPr>
        <p:sp>
          <p:nvSpPr>
            <p:cNvPr id="36" name="Rectangle 110"/>
            <p:cNvSpPr>
              <a:spLocks noChangeArrowheads="1"/>
            </p:cNvSpPr>
            <p:nvPr/>
          </p:nvSpPr>
          <p:spPr bwMode="auto">
            <a:xfrm>
              <a:off x="3497" y="1057"/>
              <a:ext cx="1376" cy="36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必不独立</a:t>
              </a:r>
              <a:endPara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4102" name="Object 125"/>
            <p:cNvGraphicFramePr/>
            <p:nvPr/>
          </p:nvGraphicFramePr>
          <p:xfrm>
            <a:off x="3087" y="1124"/>
            <a:ext cx="49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7" imgW="342265" imgH="177800" progId="Equation.3">
                    <p:embed/>
                  </p:oleObj>
                </mc:Choice>
                <mc:Fallback>
                  <p:oleObj name="" r:id="rId7" imgW="342265" imgH="1778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087" y="1124"/>
                          <a:ext cx="497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AutoShape 41"/>
          <p:cNvSpPr>
            <a:spLocks noChangeAspect="1" noChangeArrowheads="1"/>
          </p:cNvSpPr>
          <p:nvPr/>
        </p:nvSpPr>
        <p:spPr bwMode="auto">
          <a:xfrm>
            <a:off x="5127327" y="2751773"/>
            <a:ext cx="330797" cy="655954"/>
          </a:xfrm>
          <a:prstGeom prst="rightArrow">
            <a:avLst>
              <a:gd name="adj1" fmla="val 50000"/>
              <a:gd name="adj2" fmla="val 28916"/>
            </a:avLst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13500000" scaled="1"/>
            <a:tileRect/>
          </a:gradFill>
          <a:ln w="25400" algn="ctr">
            <a:solidFill>
              <a:srgbClr val="0000FF"/>
            </a:solidFill>
            <a:miter lim="800000"/>
          </a:ln>
          <a:effectLst/>
        </p:spPr>
        <p:txBody>
          <a:bodyPr wrap="none" lIns="84645" tIns="42324" rIns="84645" bIns="42324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93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4" name="Group 45"/>
          <p:cNvGrpSpPr/>
          <p:nvPr/>
        </p:nvGrpSpPr>
        <p:grpSpPr>
          <a:xfrm>
            <a:off x="5736167" y="2794000"/>
            <a:ext cx="4686300" cy="543339"/>
            <a:chOff x="3000" y="1472"/>
            <a:chExt cx="3188" cy="369"/>
          </a:xfrm>
        </p:grpSpPr>
        <p:sp>
          <p:nvSpPr>
            <p:cNvPr id="40" name="Rectangle 110"/>
            <p:cNvSpPr>
              <a:spLocks noChangeArrowheads="1"/>
            </p:cNvSpPr>
            <p:nvPr/>
          </p:nvSpPr>
          <p:spPr bwMode="auto">
            <a:xfrm>
              <a:off x="3408" y="1472"/>
              <a:ext cx="2780" cy="36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之间必存在某种关系</a:t>
              </a:r>
              <a:endPara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4101" name="Object 126"/>
            <p:cNvGraphicFramePr/>
            <p:nvPr/>
          </p:nvGraphicFramePr>
          <p:xfrm>
            <a:off x="3000" y="1534"/>
            <a:ext cx="49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9" imgW="342265" imgH="177800" progId="Equation.3">
                    <p:embed/>
                  </p:oleObj>
                </mc:Choice>
                <mc:Fallback>
                  <p:oleObj name="" r:id="rId9" imgW="342265" imgH="1778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000" y="1534"/>
                          <a:ext cx="497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Rectangle 110"/>
          <p:cNvSpPr>
            <a:spLocks noChangeArrowheads="1"/>
          </p:cNvSpPr>
          <p:nvPr/>
        </p:nvSpPr>
        <p:spPr bwMode="auto">
          <a:xfrm>
            <a:off x="1962151" y="4201584"/>
            <a:ext cx="4999567" cy="535305"/>
          </a:xfrm>
          <a:prstGeom prst="rect">
            <a:avLst/>
          </a:prstGeom>
          <a:noFill/>
          <a:ln>
            <a:noFill/>
          </a:ln>
        </p:spPr>
        <p:txBody>
          <a:bodyPr lIns="84645" tIns="42324" rIns="84645" bIns="42324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(1) </a:t>
            </a:r>
            <a:r>
              <a: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这种关系是什么关系？</a:t>
            </a:r>
            <a:endParaRPr kumimoji="0" lang="zh-CN" altLang="en-US" sz="293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5" name="Group 61"/>
          <p:cNvGrpSpPr/>
          <p:nvPr/>
        </p:nvGrpSpPr>
        <p:grpSpPr>
          <a:xfrm>
            <a:off x="1924051" y="4732867"/>
            <a:ext cx="8866716" cy="576861"/>
            <a:chOff x="434" y="2584"/>
            <a:chExt cx="6030" cy="393"/>
          </a:xfrm>
        </p:grpSpPr>
        <p:sp>
          <p:nvSpPr>
            <p:cNvPr id="46" name="Rectangle 110"/>
            <p:cNvSpPr>
              <a:spLocks noChangeArrowheads="1"/>
            </p:cNvSpPr>
            <p:nvPr/>
          </p:nvSpPr>
          <p:spPr bwMode="auto">
            <a:xfrm>
              <a:off x="434" y="2591"/>
              <a:ext cx="5780" cy="37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(2) </a:t>
              </a:r>
              <a:r>
                <a:rPr kumimoji="0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这种关系的密切程度能否用</a:t>
              </a:r>
              <a:endPara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4100" name="Object 127"/>
            <p:cNvGraphicFramePr/>
            <p:nvPr/>
          </p:nvGraphicFramePr>
          <p:xfrm>
            <a:off x="3949" y="2627"/>
            <a:ext cx="1108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11" imgW="710565" imgH="203200" progId="Equation.3">
                    <p:embed/>
                  </p:oleObj>
                </mc:Choice>
                <mc:Fallback>
                  <p:oleObj name="" r:id="rId11" imgW="710565" imgH="2032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949" y="2627"/>
                          <a:ext cx="1108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Rectangle 110"/>
            <p:cNvSpPr>
              <a:spLocks noChangeArrowheads="1"/>
            </p:cNvSpPr>
            <p:nvPr/>
          </p:nvSpPr>
          <p:spPr bwMode="auto">
            <a:xfrm>
              <a:off x="4977" y="2584"/>
              <a:ext cx="1487" cy="37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的值的大小</a:t>
              </a:r>
              <a:endPara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49" name="Rectangle 110"/>
          <p:cNvSpPr>
            <a:spLocks noChangeArrowheads="1"/>
          </p:cNvSpPr>
          <p:nvPr/>
        </p:nvSpPr>
        <p:spPr bwMode="auto">
          <a:xfrm>
            <a:off x="1265767" y="5289551"/>
            <a:ext cx="1701800" cy="535305"/>
          </a:xfrm>
          <a:prstGeom prst="rect">
            <a:avLst/>
          </a:prstGeom>
          <a:noFill/>
          <a:ln>
            <a:noFill/>
          </a:ln>
        </p:spPr>
        <p:txBody>
          <a:bodyPr lIns="84645" tIns="42324" rIns="84645" bIns="42324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来表示？</a:t>
            </a:r>
            <a:endParaRPr kumimoji="0" lang="zh-CN" altLang="en-US" sz="293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6" name="组合 1"/>
          <p:cNvGrpSpPr/>
          <p:nvPr/>
        </p:nvGrpSpPr>
        <p:grpSpPr>
          <a:xfrm>
            <a:off x="2110317" y="1176867"/>
            <a:ext cx="3369733" cy="535305"/>
            <a:chOff x="1308043" y="1021778"/>
            <a:chExt cx="2528449" cy="400916"/>
          </a:xfrm>
        </p:grpSpPr>
        <p:sp>
          <p:nvSpPr>
            <p:cNvPr id="26" name="Rectangle 110"/>
            <p:cNvSpPr>
              <a:spLocks noChangeArrowheads="1"/>
            </p:cNvSpPr>
            <p:nvPr/>
          </p:nvSpPr>
          <p:spPr bwMode="auto">
            <a:xfrm>
              <a:off x="1624099" y="1021778"/>
              <a:ext cx="2212393" cy="400916"/>
            </a:xfrm>
            <a:prstGeom prst="rect">
              <a:avLst/>
            </a:prstGeom>
            <a:noFill/>
            <a:ln>
              <a:noFill/>
            </a:ln>
          </p:spPr>
          <p:txBody>
            <a:bodyPr lIns="84645" tIns="42324" rIns="84645" bIns="42324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协方差的意义</a:t>
              </a:r>
              <a:endParaRPr kumimoji="0" lang="en-US" altLang="zh-CN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4118" name="Picture 18" descr="E:\MB001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308043" y="1114514"/>
              <a:ext cx="252000" cy="2520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7" name="组合 4"/>
          <p:cNvGrpSpPr/>
          <p:nvPr/>
        </p:nvGrpSpPr>
        <p:grpSpPr>
          <a:xfrm>
            <a:off x="2106084" y="3731684"/>
            <a:ext cx="1439333" cy="535305"/>
            <a:chOff x="1443194" y="2798149"/>
            <a:chExt cx="1078543" cy="402501"/>
          </a:xfrm>
        </p:grpSpPr>
        <p:sp>
          <p:nvSpPr>
            <p:cNvPr id="42" name="Rectangle 110"/>
            <p:cNvSpPr>
              <a:spLocks noChangeArrowheads="1"/>
            </p:cNvSpPr>
            <p:nvPr/>
          </p:nvSpPr>
          <p:spPr bwMode="auto">
            <a:xfrm>
              <a:off x="1731863" y="2798149"/>
              <a:ext cx="789874" cy="402501"/>
            </a:xfrm>
            <a:prstGeom prst="rect">
              <a:avLst/>
            </a:prstGeom>
            <a:noFill/>
            <a:ln>
              <a:noFill/>
            </a:ln>
          </p:spPr>
          <p:txBody>
            <a:bodyPr lIns="84645" tIns="42324" rIns="84645" bIns="42324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问题</a:t>
              </a:r>
              <a:endParaRPr kumimoji="0" lang="en-US" altLang="zh-CN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4116" name="Picture 18" descr="E:\MB001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443194" y="2865205"/>
              <a:ext cx="252000" cy="2520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4" grpId="0" bldLvl="0" animBg="1"/>
      <p:bldP spid="38" grpId="0" bldLvl="0" animBg="1"/>
      <p:bldP spid="44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Rectangle 110"/>
          <p:cNvSpPr>
            <a:spLocks noChangeArrowheads="1"/>
          </p:cNvSpPr>
          <p:nvPr/>
        </p:nvSpPr>
        <p:spPr bwMode="auto">
          <a:xfrm>
            <a:off x="1367367" y="1528233"/>
            <a:ext cx="3012017" cy="535305"/>
          </a:xfrm>
          <a:prstGeom prst="rect">
            <a:avLst/>
          </a:prstGeom>
          <a:noFill/>
          <a:ln>
            <a:noFill/>
          </a:ln>
        </p:spPr>
        <p:txBody>
          <a:bodyPr lIns="84645" tIns="42324" rIns="84645" bIns="42324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的大小来表示？</a:t>
            </a:r>
            <a:endParaRPr kumimoji="0" lang="zh-CN" altLang="en-US" sz="293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2125133" y="1039284"/>
            <a:ext cx="8824384" cy="561783"/>
            <a:chOff x="465" y="414"/>
            <a:chExt cx="6002" cy="382"/>
          </a:xfrm>
        </p:grpSpPr>
        <p:sp>
          <p:nvSpPr>
            <p:cNvPr id="19" name="Rectangle 110"/>
            <p:cNvSpPr>
              <a:spLocks noChangeArrowheads="1"/>
            </p:cNvSpPr>
            <p:nvPr/>
          </p:nvSpPr>
          <p:spPr bwMode="auto">
            <a:xfrm>
              <a:off x="465" y="426"/>
              <a:ext cx="4372" cy="36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分析 </a:t>
              </a:r>
              <a:r>
                <a:rPr kumimoji="0" lang="en-US" altLang="zh-CN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(2) </a:t>
              </a:r>
              <a:r>
                <a:rPr kumimoji="0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这种关系的密切程度能否用</a:t>
              </a:r>
              <a:endParaRPr kumimoji="0" lang="en-US" altLang="zh-CN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aphicFrame>
          <p:nvGraphicFramePr>
            <p:cNvPr id="5127" name="Object 100"/>
            <p:cNvGraphicFramePr/>
            <p:nvPr/>
          </p:nvGraphicFramePr>
          <p:xfrm>
            <a:off x="4574" y="460"/>
            <a:ext cx="115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" imgW="685800" imgH="203200" progId="Equation.3">
                    <p:embed/>
                  </p:oleObj>
                </mc:Choice>
                <mc:Fallback>
                  <p:oleObj name="" r:id="rId1" imgW="685800" imgH="2032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574" y="460"/>
                          <a:ext cx="115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Rectangle 110"/>
            <p:cNvSpPr>
              <a:spLocks noChangeArrowheads="1"/>
            </p:cNvSpPr>
            <p:nvPr/>
          </p:nvSpPr>
          <p:spPr bwMode="auto">
            <a:xfrm>
              <a:off x="5641" y="414"/>
              <a:ext cx="826" cy="36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的值</a:t>
              </a:r>
              <a:endPara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aphicFrame>
        <p:nvGraphicFramePr>
          <p:cNvPr id="22" name="Object 101"/>
          <p:cNvGraphicFramePr/>
          <p:nvPr/>
        </p:nvGraphicFramePr>
        <p:xfrm>
          <a:off x="3784600" y="2408767"/>
          <a:ext cx="4699000" cy="575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" imgW="1687195" imgH="215900" progId="Equation.3">
                  <p:embed/>
                </p:oleObj>
              </mc:Choice>
              <mc:Fallback>
                <p:oleObj name="" r:id="rId3" imgW="1687195" imgH="2159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84600" y="2408767"/>
                        <a:ext cx="4699000" cy="5757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9"/>
          <p:cNvGrpSpPr/>
          <p:nvPr/>
        </p:nvGrpSpPr>
        <p:grpSpPr>
          <a:xfrm>
            <a:off x="2173817" y="1940984"/>
            <a:ext cx="6995583" cy="584200"/>
            <a:chOff x="157" y="967"/>
            <a:chExt cx="4758" cy="397"/>
          </a:xfrm>
        </p:grpSpPr>
        <p:graphicFrame>
          <p:nvGraphicFramePr>
            <p:cNvPr id="5126" name="Object 102"/>
            <p:cNvGraphicFramePr/>
            <p:nvPr/>
          </p:nvGraphicFramePr>
          <p:xfrm>
            <a:off x="157" y="1001"/>
            <a:ext cx="164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5" imgW="812165" imgH="203200" progId="Equation.3">
                    <p:embed/>
                  </p:oleObj>
                </mc:Choice>
                <mc:Fallback>
                  <p:oleObj name="" r:id="rId5" imgW="812165" imgH="2032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7" y="1001"/>
                          <a:ext cx="1642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ctangle 110"/>
            <p:cNvSpPr>
              <a:spLocks noChangeArrowheads="1"/>
            </p:cNvSpPr>
            <p:nvPr/>
          </p:nvSpPr>
          <p:spPr bwMode="auto">
            <a:xfrm>
              <a:off x="1695" y="967"/>
              <a:ext cx="3220" cy="36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0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由协方差的性质</a:t>
              </a:r>
              <a:r>
                <a:rPr kumimoji="0" lang="en-US" altLang="zh-CN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,</a:t>
              </a:r>
              <a:r>
                <a:rPr kumimoji="0" lang="zh-CN" altLang="en-US" sz="293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有</a:t>
              </a:r>
              <a:endPara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aphicFrame>
        <p:nvGraphicFramePr>
          <p:cNvPr id="26" name="Object 103"/>
          <p:cNvGraphicFramePr/>
          <p:nvPr/>
        </p:nvGraphicFramePr>
        <p:xfrm>
          <a:off x="3591984" y="3911600"/>
          <a:ext cx="4811183" cy="944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7" imgW="1879600" imgH="406400" progId="Equation.3">
                  <p:embed/>
                </p:oleObj>
              </mc:Choice>
              <mc:Fallback>
                <p:oleObj name="" r:id="rId7" imgW="1879600" imgH="4064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91984" y="3911600"/>
                        <a:ext cx="4811183" cy="9440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10"/>
          <p:cNvSpPr>
            <a:spLocks noChangeArrowheads="1"/>
          </p:cNvSpPr>
          <p:nvPr/>
        </p:nvSpPr>
        <p:spPr bwMode="auto">
          <a:xfrm>
            <a:off x="2171700" y="2937933"/>
            <a:ext cx="5090584" cy="535305"/>
          </a:xfrm>
          <a:prstGeom prst="rect">
            <a:avLst/>
          </a:prstGeom>
          <a:noFill/>
          <a:ln>
            <a:noFill/>
          </a:ln>
        </p:spPr>
        <p:txBody>
          <a:bodyPr lIns="84645" tIns="42324" rIns="84645" bIns="42324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故问题</a:t>
            </a:r>
            <a:r>
              <a:rPr kumimoji="0" lang="en-US" altLang="zh-CN" sz="2935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(2)</a:t>
            </a:r>
            <a:r>
              <a: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的答案是否定的！</a:t>
            </a:r>
            <a:endParaRPr kumimoji="0" lang="zh-CN" altLang="en-US" sz="2935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8" name="Rectangle 110"/>
          <p:cNvSpPr>
            <a:spLocks noChangeArrowheads="1"/>
          </p:cNvSpPr>
          <p:nvPr/>
        </p:nvSpPr>
        <p:spPr bwMode="auto">
          <a:xfrm>
            <a:off x="2167467" y="3424767"/>
            <a:ext cx="6616700" cy="535305"/>
          </a:xfrm>
          <a:prstGeom prst="rect">
            <a:avLst/>
          </a:prstGeom>
          <a:noFill/>
          <a:ln>
            <a:noFill/>
          </a:ln>
        </p:spPr>
        <p:txBody>
          <a:bodyPr lIns="84645" tIns="42324" rIns="84645" bIns="42324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考虑“单位化”的随机变量</a:t>
            </a:r>
            <a:r>
              <a:rPr kumimoji="0" lang="en-US" altLang="zh-CN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</a:t>
            </a:r>
            <a:r>
              <a: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令</a:t>
            </a:r>
            <a:endParaRPr kumimoji="0" lang="zh-CN" altLang="en-US" sz="293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9" name="Rectangle 110"/>
          <p:cNvSpPr>
            <a:spLocks noChangeArrowheads="1"/>
          </p:cNvSpPr>
          <p:nvPr/>
        </p:nvSpPr>
        <p:spPr bwMode="auto">
          <a:xfrm>
            <a:off x="2171700" y="4804833"/>
            <a:ext cx="1217084" cy="535305"/>
          </a:xfrm>
          <a:prstGeom prst="rect">
            <a:avLst/>
          </a:prstGeom>
          <a:noFill/>
          <a:ln>
            <a:noFill/>
          </a:ln>
        </p:spPr>
        <p:txBody>
          <a:bodyPr lIns="84645" tIns="42324" rIns="84645" bIns="42324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93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易知</a:t>
            </a:r>
            <a:endParaRPr kumimoji="0" lang="zh-CN" altLang="en-US" sz="293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30" name="Object 104"/>
          <p:cNvGraphicFramePr/>
          <p:nvPr/>
        </p:nvGraphicFramePr>
        <p:xfrm>
          <a:off x="3232151" y="4804833"/>
          <a:ext cx="3361267" cy="560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9" imgW="1282700" imgH="215900" progId="Equation.3">
                  <p:embed/>
                </p:oleObj>
              </mc:Choice>
              <mc:Fallback>
                <p:oleObj name="" r:id="rId9" imgW="1282700" imgH="2159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2151" y="4804833"/>
                        <a:ext cx="3361267" cy="5609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05"/>
          <p:cNvGraphicFramePr/>
          <p:nvPr/>
        </p:nvGraphicFramePr>
        <p:xfrm>
          <a:off x="3246967" y="5346700"/>
          <a:ext cx="3378200" cy="535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1" imgW="1218565" imgH="215900" progId="Equation.3">
                  <p:embed/>
                </p:oleObj>
              </mc:Choice>
              <mc:Fallback>
                <p:oleObj name="" r:id="rId11" imgW="1218565" imgH="2159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46967" y="5346700"/>
                        <a:ext cx="3378200" cy="5355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  <p:bldP spid="28" grpId="0"/>
      <p:bldP spid="29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4.xml><?xml version="1.0" encoding="utf-8"?>
<p:tagLst xmlns:p="http://schemas.openxmlformats.org/presentationml/2006/main">
  <p:tag name="KSO_WPP_MARK_KEY" val="e574e4ba-f23f-4b97-9328-da467af19489"/>
  <p:tag name="COMMONDATA" val="eyJoZGlkIjoiYzlhNDBhMmFlMjI3Y2E3ODJkMmNkNjUyYmE3ZmU4NjYifQ==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WPS 演示</Application>
  <PresentationFormat>宽屏</PresentationFormat>
  <Paragraphs>113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154</vt:i4>
      </vt:variant>
      <vt:variant>
        <vt:lpstr>幻灯片标题</vt:lpstr>
      </vt:variant>
      <vt:variant>
        <vt:i4>22</vt:i4>
      </vt:variant>
    </vt:vector>
  </HeadingPairs>
  <TitlesOfParts>
    <vt:vector size="190" baseType="lpstr">
      <vt:lpstr>Arial</vt:lpstr>
      <vt:lpstr>宋体</vt:lpstr>
      <vt:lpstr>Wingdings</vt:lpstr>
      <vt:lpstr>微软雅黑</vt:lpstr>
      <vt:lpstr>Gulim</vt:lpstr>
      <vt:lpstr>Times New Roman</vt:lpstr>
      <vt:lpstr>华文楷体</vt:lpstr>
      <vt:lpstr>楷体_GB2312</vt:lpstr>
      <vt:lpstr>新宋体</vt:lpstr>
      <vt:lpstr>Arial Unicode MS</vt:lpstr>
      <vt:lpstr>楷体_GB2312</vt:lpstr>
      <vt:lpstr>楷体</vt:lpstr>
      <vt:lpstr>黑体</vt:lpstr>
      <vt:lpstr>Office 主题​​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Equation.3</vt:lpstr>
      <vt:lpstr>Word.Document.8</vt:lpstr>
      <vt:lpstr>Equation.DSMT4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Word.Document.8</vt:lpstr>
      <vt:lpstr>Word.Document.8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Word.Document.8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lenovo</cp:lastModifiedBy>
  <cp:revision>67</cp:revision>
  <dcterms:created xsi:type="dcterms:W3CDTF">2019-06-19T02:08:00Z</dcterms:created>
  <dcterms:modified xsi:type="dcterms:W3CDTF">2022-09-26T09:15:04Z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00C54A8CF2434CFFB97139C8B0A2D7FC</vt:lpwstr>
  </property>
</Properties>
</file>